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embeddedFontLst>
    <p:embeddedFont>
      <p:font typeface="方正粗谭黑简体" panose="02000000000000000000" pitchFamily="2" charset="-122"/>
      <p:regular r:id="rId12"/>
    </p:embeddedFont>
    <p:embeddedFont>
      <p:font typeface="汉仪菱心体简" panose="02010600030101010101" charset="-122"/>
      <p:regular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4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E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0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002" y="120"/>
      </p:cViewPr>
      <p:guideLst>
        <p:guide orient="horz" pos="2160"/>
        <p:guide pos="3840"/>
        <p:guide orient="horz" pos="14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885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6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028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827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4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478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754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411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385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732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485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06144-217E-43C1-8D7E-3C91D968F77E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F81FE-A268-42D0-880F-3F4F4001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526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500803" y="332136"/>
            <a:ext cx="683864" cy="68386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444234" y="462765"/>
            <a:ext cx="422606" cy="42260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0999" y="1016000"/>
            <a:ext cx="280474" cy="28047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159536" y="120833"/>
            <a:ext cx="422606" cy="42260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31432" y="-211303"/>
            <a:ext cx="422606" cy="42260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167745" y="262321"/>
            <a:ext cx="156200" cy="1562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129" y="1386171"/>
            <a:ext cx="156200" cy="1562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452777" y="-82185"/>
            <a:ext cx="422606" cy="42260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107429" y="77523"/>
            <a:ext cx="156200" cy="15620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389459" y="15386"/>
            <a:ext cx="280474" cy="280474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43947" y="2329034"/>
            <a:ext cx="56486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6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新标准</a:t>
            </a:r>
            <a:endParaRPr lang="zh-CN" altLang="en-US" sz="8000" spc="6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24354" y="3691870"/>
            <a:ext cx="4687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重新</a:t>
            </a:r>
            <a:r>
              <a:rPr lang="zh-CN" altLang="en-US" sz="4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定义</a:t>
            </a:r>
            <a:endParaRPr lang="zh-CN" altLang="en-US" sz="4800" b="1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pic>
        <p:nvPicPr>
          <p:cNvPr id="2" name="雨中漫步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17600" y="3425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6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50"/>
                            </p:stCondLst>
                            <p:childTnLst>
                              <p:par>
                                <p:cTn id="1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5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/>
      <p:bldP spid="20" grpId="1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>
            <a:spLocks/>
          </p:cNvSpPr>
          <p:nvPr/>
        </p:nvSpPr>
        <p:spPr bwMode="auto">
          <a:xfrm>
            <a:off x="371476" y="227807"/>
            <a:ext cx="5619750" cy="1911350"/>
          </a:xfrm>
          <a:custGeom>
            <a:avLst/>
            <a:gdLst>
              <a:gd name="T0" fmla="*/ 1249 w 3540"/>
              <a:gd name="T1" fmla="*/ 388 h 1204"/>
              <a:gd name="T2" fmla="*/ 1224 w 3540"/>
              <a:gd name="T3" fmla="*/ 216 h 1204"/>
              <a:gd name="T4" fmla="*/ 1308 w 3540"/>
              <a:gd name="T5" fmla="*/ 75 h 1204"/>
              <a:gd name="T6" fmla="*/ 1470 w 3540"/>
              <a:gd name="T7" fmla="*/ 0 h 1204"/>
              <a:gd name="T8" fmla="*/ 1656 w 3540"/>
              <a:gd name="T9" fmla="*/ 33 h 1204"/>
              <a:gd name="T10" fmla="*/ 1758 w 3540"/>
              <a:gd name="T11" fmla="*/ 131 h 1204"/>
              <a:gd name="T12" fmla="*/ 1789 w 3540"/>
              <a:gd name="T13" fmla="*/ 218 h 1204"/>
              <a:gd name="T14" fmla="*/ 1868 w 3540"/>
              <a:gd name="T15" fmla="*/ 270 h 1204"/>
              <a:gd name="T16" fmla="*/ 1957 w 3540"/>
              <a:gd name="T17" fmla="*/ 247 h 1204"/>
              <a:gd name="T18" fmla="*/ 2086 w 3540"/>
              <a:gd name="T19" fmla="*/ 224 h 1204"/>
              <a:gd name="T20" fmla="*/ 2198 w 3540"/>
              <a:gd name="T21" fmla="*/ 290 h 1204"/>
              <a:gd name="T22" fmla="*/ 2252 w 3540"/>
              <a:gd name="T23" fmla="*/ 423 h 1204"/>
              <a:gd name="T24" fmla="*/ 2269 w 3540"/>
              <a:gd name="T25" fmla="*/ 569 h 1204"/>
              <a:gd name="T26" fmla="*/ 2439 w 3540"/>
              <a:gd name="T27" fmla="*/ 581 h 1204"/>
              <a:gd name="T28" fmla="*/ 2612 w 3540"/>
              <a:gd name="T29" fmla="*/ 670 h 1204"/>
              <a:gd name="T30" fmla="*/ 2720 w 3540"/>
              <a:gd name="T31" fmla="*/ 855 h 1204"/>
              <a:gd name="T32" fmla="*/ 2759 w 3540"/>
              <a:gd name="T33" fmla="*/ 928 h 1204"/>
              <a:gd name="T34" fmla="*/ 2834 w 3540"/>
              <a:gd name="T35" fmla="*/ 895 h 1204"/>
              <a:gd name="T36" fmla="*/ 2985 w 3540"/>
              <a:gd name="T37" fmla="*/ 857 h 1204"/>
              <a:gd name="T38" fmla="*/ 3099 w 3540"/>
              <a:gd name="T39" fmla="*/ 907 h 1204"/>
              <a:gd name="T40" fmla="*/ 3210 w 3540"/>
              <a:gd name="T41" fmla="*/ 1009 h 1204"/>
              <a:gd name="T42" fmla="*/ 3351 w 3540"/>
              <a:gd name="T43" fmla="*/ 1038 h 1204"/>
              <a:gd name="T44" fmla="*/ 3486 w 3540"/>
              <a:gd name="T45" fmla="*/ 1077 h 1204"/>
              <a:gd name="T46" fmla="*/ 3531 w 3540"/>
              <a:gd name="T47" fmla="*/ 1117 h 1204"/>
              <a:gd name="T48" fmla="*/ 3519 w 3540"/>
              <a:gd name="T49" fmla="*/ 1162 h 1204"/>
              <a:gd name="T50" fmla="*/ 3442 w 3540"/>
              <a:gd name="T51" fmla="*/ 1167 h 1204"/>
              <a:gd name="T52" fmla="*/ 3266 w 3540"/>
              <a:gd name="T53" fmla="*/ 1156 h 1204"/>
              <a:gd name="T54" fmla="*/ 3205 w 3540"/>
              <a:gd name="T55" fmla="*/ 1152 h 1204"/>
              <a:gd name="T56" fmla="*/ 3089 w 3540"/>
              <a:gd name="T57" fmla="*/ 1198 h 1204"/>
              <a:gd name="T58" fmla="*/ 2890 w 3540"/>
              <a:gd name="T59" fmla="*/ 1200 h 1204"/>
              <a:gd name="T60" fmla="*/ 2695 w 3540"/>
              <a:gd name="T61" fmla="*/ 1158 h 1204"/>
              <a:gd name="T62" fmla="*/ 2589 w 3540"/>
              <a:gd name="T63" fmla="*/ 1119 h 1204"/>
              <a:gd name="T64" fmla="*/ 2528 w 3540"/>
              <a:gd name="T65" fmla="*/ 1150 h 1204"/>
              <a:gd name="T66" fmla="*/ 2306 w 3540"/>
              <a:gd name="T67" fmla="*/ 1202 h 1204"/>
              <a:gd name="T68" fmla="*/ 2057 w 3540"/>
              <a:gd name="T69" fmla="*/ 1179 h 1204"/>
              <a:gd name="T70" fmla="*/ 1937 w 3540"/>
              <a:gd name="T71" fmla="*/ 1156 h 1204"/>
              <a:gd name="T72" fmla="*/ 1750 w 3540"/>
              <a:gd name="T73" fmla="*/ 1181 h 1204"/>
              <a:gd name="T74" fmla="*/ 1573 w 3540"/>
              <a:gd name="T75" fmla="*/ 1162 h 1204"/>
              <a:gd name="T76" fmla="*/ 1430 w 3540"/>
              <a:gd name="T77" fmla="*/ 1113 h 1204"/>
              <a:gd name="T78" fmla="*/ 1310 w 3540"/>
              <a:gd name="T79" fmla="*/ 1140 h 1204"/>
              <a:gd name="T80" fmla="*/ 1222 w 3540"/>
              <a:gd name="T81" fmla="*/ 1152 h 1204"/>
              <a:gd name="T82" fmla="*/ 1019 w 3540"/>
              <a:gd name="T83" fmla="*/ 1162 h 1204"/>
              <a:gd name="T84" fmla="*/ 878 w 3540"/>
              <a:gd name="T85" fmla="*/ 1113 h 1204"/>
              <a:gd name="T86" fmla="*/ 747 w 3540"/>
              <a:gd name="T87" fmla="*/ 1088 h 1204"/>
              <a:gd name="T88" fmla="*/ 595 w 3540"/>
              <a:gd name="T89" fmla="*/ 1133 h 1204"/>
              <a:gd name="T90" fmla="*/ 471 w 3540"/>
              <a:gd name="T91" fmla="*/ 1106 h 1204"/>
              <a:gd name="T92" fmla="*/ 365 w 3540"/>
              <a:gd name="T93" fmla="*/ 1106 h 1204"/>
              <a:gd name="T94" fmla="*/ 203 w 3540"/>
              <a:gd name="T95" fmla="*/ 1123 h 1204"/>
              <a:gd name="T96" fmla="*/ 54 w 3540"/>
              <a:gd name="T97" fmla="*/ 1100 h 1204"/>
              <a:gd name="T98" fmla="*/ 0 w 3540"/>
              <a:gd name="T99" fmla="*/ 1056 h 1204"/>
              <a:gd name="T100" fmla="*/ 66 w 3540"/>
              <a:gd name="T101" fmla="*/ 1000 h 1204"/>
              <a:gd name="T102" fmla="*/ 205 w 3540"/>
              <a:gd name="T103" fmla="*/ 988 h 1204"/>
              <a:gd name="T104" fmla="*/ 298 w 3540"/>
              <a:gd name="T105" fmla="*/ 963 h 1204"/>
              <a:gd name="T106" fmla="*/ 408 w 3540"/>
              <a:gd name="T107" fmla="*/ 886 h 1204"/>
              <a:gd name="T108" fmla="*/ 560 w 3540"/>
              <a:gd name="T109" fmla="*/ 865 h 1204"/>
              <a:gd name="T110" fmla="*/ 699 w 3540"/>
              <a:gd name="T111" fmla="*/ 872 h 1204"/>
              <a:gd name="T112" fmla="*/ 745 w 3540"/>
              <a:gd name="T113" fmla="*/ 685 h 1204"/>
              <a:gd name="T114" fmla="*/ 870 w 3540"/>
              <a:gd name="T115" fmla="*/ 531 h 1204"/>
              <a:gd name="T116" fmla="*/ 1058 w 3540"/>
              <a:gd name="T117" fmla="*/ 486 h 1204"/>
              <a:gd name="T118" fmla="*/ 1189 w 3540"/>
              <a:gd name="T119" fmla="*/ 513 h 1204"/>
              <a:gd name="T120" fmla="*/ 1260 w 3540"/>
              <a:gd name="T121" fmla="*/ 513 h 1204"/>
              <a:gd name="T122" fmla="*/ 1278 w 3540"/>
              <a:gd name="T123" fmla="*/ 461 h 1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40" h="1204">
                <a:moveTo>
                  <a:pt x="1278" y="461"/>
                </a:moveTo>
                <a:lnTo>
                  <a:pt x="1268" y="438"/>
                </a:lnTo>
                <a:lnTo>
                  <a:pt x="1256" y="413"/>
                </a:lnTo>
                <a:lnTo>
                  <a:pt x="1249" y="388"/>
                </a:lnTo>
                <a:lnTo>
                  <a:pt x="1237" y="346"/>
                </a:lnTo>
                <a:lnTo>
                  <a:pt x="1227" y="303"/>
                </a:lnTo>
                <a:lnTo>
                  <a:pt x="1222" y="259"/>
                </a:lnTo>
                <a:lnTo>
                  <a:pt x="1224" y="216"/>
                </a:lnTo>
                <a:lnTo>
                  <a:pt x="1235" y="178"/>
                </a:lnTo>
                <a:lnTo>
                  <a:pt x="1254" y="141"/>
                </a:lnTo>
                <a:lnTo>
                  <a:pt x="1279" y="106"/>
                </a:lnTo>
                <a:lnTo>
                  <a:pt x="1308" y="75"/>
                </a:lnTo>
                <a:lnTo>
                  <a:pt x="1341" y="48"/>
                </a:lnTo>
                <a:lnTo>
                  <a:pt x="1382" y="25"/>
                </a:lnTo>
                <a:lnTo>
                  <a:pt x="1424" y="10"/>
                </a:lnTo>
                <a:lnTo>
                  <a:pt x="1470" y="0"/>
                </a:lnTo>
                <a:lnTo>
                  <a:pt x="1519" y="0"/>
                </a:lnTo>
                <a:lnTo>
                  <a:pt x="1567" y="4"/>
                </a:lnTo>
                <a:lnTo>
                  <a:pt x="1611" y="16"/>
                </a:lnTo>
                <a:lnTo>
                  <a:pt x="1656" y="33"/>
                </a:lnTo>
                <a:lnTo>
                  <a:pt x="1690" y="52"/>
                </a:lnTo>
                <a:lnTo>
                  <a:pt x="1717" y="74"/>
                </a:lnTo>
                <a:lnTo>
                  <a:pt x="1739" y="99"/>
                </a:lnTo>
                <a:lnTo>
                  <a:pt x="1758" y="131"/>
                </a:lnTo>
                <a:lnTo>
                  <a:pt x="1766" y="155"/>
                </a:lnTo>
                <a:lnTo>
                  <a:pt x="1773" y="176"/>
                </a:lnTo>
                <a:lnTo>
                  <a:pt x="1781" y="197"/>
                </a:lnTo>
                <a:lnTo>
                  <a:pt x="1789" y="218"/>
                </a:lnTo>
                <a:lnTo>
                  <a:pt x="1800" y="236"/>
                </a:lnTo>
                <a:lnTo>
                  <a:pt x="1818" y="251"/>
                </a:lnTo>
                <a:lnTo>
                  <a:pt x="1841" y="265"/>
                </a:lnTo>
                <a:lnTo>
                  <a:pt x="1868" y="270"/>
                </a:lnTo>
                <a:lnTo>
                  <a:pt x="1891" y="272"/>
                </a:lnTo>
                <a:lnTo>
                  <a:pt x="1914" y="266"/>
                </a:lnTo>
                <a:lnTo>
                  <a:pt x="1935" y="259"/>
                </a:lnTo>
                <a:lnTo>
                  <a:pt x="1957" y="247"/>
                </a:lnTo>
                <a:lnTo>
                  <a:pt x="1980" y="238"/>
                </a:lnTo>
                <a:lnTo>
                  <a:pt x="2003" y="230"/>
                </a:lnTo>
                <a:lnTo>
                  <a:pt x="2047" y="222"/>
                </a:lnTo>
                <a:lnTo>
                  <a:pt x="2086" y="224"/>
                </a:lnTo>
                <a:lnTo>
                  <a:pt x="2121" y="232"/>
                </a:lnTo>
                <a:lnTo>
                  <a:pt x="2151" y="245"/>
                </a:lnTo>
                <a:lnTo>
                  <a:pt x="2176" y="266"/>
                </a:lnTo>
                <a:lnTo>
                  <a:pt x="2198" y="290"/>
                </a:lnTo>
                <a:lnTo>
                  <a:pt x="2217" y="319"/>
                </a:lnTo>
                <a:lnTo>
                  <a:pt x="2231" y="351"/>
                </a:lnTo>
                <a:lnTo>
                  <a:pt x="2244" y="386"/>
                </a:lnTo>
                <a:lnTo>
                  <a:pt x="2252" y="423"/>
                </a:lnTo>
                <a:lnTo>
                  <a:pt x="2259" y="459"/>
                </a:lnTo>
                <a:lnTo>
                  <a:pt x="2265" y="498"/>
                </a:lnTo>
                <a:lnTo>
                  <a:pt x="2267" y="535"/>
                </a:lnTo>
                <a:lnTo>
                  <a:pt x="2269" y="569"/>
                </a:lnTo>
                <a:lnTo>
                  <a:pt x="2271" y="604"/>
                </a:lnTo>
                <a:lnTo>
                  <a:pt x="2329" y="587"/>
                </a:lnTo>
                <a:lnTo>
                  <a:pt x="2385" y="579"/>
                </a:lnTo>
                <a:lnTo>
                  <a:pt x="2439" y="581"/>
                </a:lnTo>
                <a:lnTo>
                  <a:pt x="2487" y="593"/>
                </a:lnTo>
                <a:lnTo>
                  <a:pt x="2533" y="610"/>
                </a:lnTo>
                <a:lnTo>
                  <a:pt x="2574" y="637"/>
                </a:lnTo>
                <a:lnTo>
                  <a:pt x="2612" y="670"/>
                </a:lnTo>
                <a:lnTo>
                  <a:pt x="2645" y="708"/>
                </a:lnTo>
                <a:lnTo>
                  <a:pt x="2674" y="753"/>
                </a:lnTo>
                <a:lnTo>
                  <a:pt x="2699" y="801"/>
                </a:lnTo>
                <a:lnTo>
                  <a:pt x="2720" y="855"/>
                </a:lnTo>
                <a:lnTo>
                  <a:pt x="2730" y="888"/>
                </a:lnTo>
                <a:lnTo>
                  <a:pt x="2740" y="911"/>
                </a:lnTo>
                <a:lnTo>
                  <a:pt x="2749" y="922"/>
                </a:lnTo>
                <a:lnTo>
                  <a:pt x="2759" y="928"/>
                </a:lnTo>
                <a:lnTo>
                  <a:pt x="2773" y="926"/>
                </a:lnTo>
                <a:lnTo>
                  <a:pt x="2788" y="919"/>
                </a:lnTo>
                <a:lnTo>
                  <a:pt x="2809" y="909"/>
                </a:lnTo>
                <a:lnTo>
                  <a:pt x="2834" y="895"/>
                </a:lnTo>
                <a:lnTo>
                  <a:pt x="2869" y="880"/>
                </a:lnTo>
                <a:lnTo>
                  <a:pt x="2911" y="865"/>
                </a:lnTo>
                <a:lnTo>
                  <a:pt x="2950" y="857"/>
                </a:lnTo>
                <a:lnTo>
                  <a:pt x="2985" y="857"/>
                </a:lnTo>
                <a:lnTo>
                  <a:pt x="3016" y="861"/>
                </a:lnTo>
                <a:lnTo>
                  <a:pt x="3045" y="872"/>
                </a:lnTo>
                <a:lnTo>
                  <a:pt x="3072" y="888"/>
                </a:lnTo>
                <a:lnTo>
                  <a:pt x="3099" y="907"/>
                </a:lnTo>
                <a:lnTo>
                  <a:pt x="3124" y="930"/>
                </a:lnTo>
                <a:lnTo>
                  <a:pt x="3151" y="955"/>
                </a:lnTo>
                <a:lnTo>
                  <a:pt x="3180" y="984"/>
                </a:lnTo>
                <a:lnTo>
                  <a:pt x="3210" y="1009"/>
                </a:lnTo>
                <a:lnTo>
                  <a:pt x="3245" y="1025"/>
                </a:lnTo>
                <a:lnTo>
                  <a:pt x="3280" y="1032"/>
                </a:lnTo>
                <a:lnTo>
                  <a:pt x="3317" y="1036"/>
                </a:lnTo>
                <a:lnTo>
                  <a:pt x="3351" y="1038"/>
                </a:lnTo>
                <a:lnTo>
                  <a:pt x="3388" y="1040"/>
                </a:lnTo>
                <a:lnTo>
                  <a:pt x="3423" y="1046"/>
                </a:lnTo>
                <a:lnTo>
                  <a:pt x="3455" y="1058"/>
                </a:lnTo>
                <a:lnTo>
                  <a:pt x="3486" y="1077"/>
                </a:lnTo>
                <a:lnTo>
                  <a:pt x="3494" y="1083"/>
                </a:lnTo>
                <a:lnTo>
                  <a:pt x="3506" y="1092"/>
                </a:lnTo>
                <a:lnTo>
                  <a:pt x="3519" y="1106"/>
                </a:lnTo>
                <a:lnTo>
                  <a:pt x="3531" y="1117"/>
                </a:lnTo>
                <a:lnTo>
                  <a:pt x="3538" y="1131"/>
                </a:lnTo>
                <a:lnTo>
                  <a:pt x="3540" y="1140"/>
                </a:lnTo>
                <a:lnTo>
                  <a:pt x="3533" y="1152"/>
                </a:lnTo>
                <a:lnTo>
                  <a:pt x="3519" y="1162"/>
                </a:lnTo>
                <a:lnTo>
                  <a:pt x="3502" y="1166"/>
                </a:lnTo>
                <a:lnTo>
                  <a:pt x="3481" y="1167"/>
                </a:lnTo>
                <a:lnTo>
                  <a:pt x="3461" y="1167"/>
                </a:lnTo>
                <a:lnTo>
                  <a:pt x="3442" y="1167"/>
                </a:lnTo>
                <a:lnTo>
                  <a:pt x="3428" y="1167"/>
                </a:lnTo>
                <a:lnTo>
                  <a:pt x="3351" y="1167"/>
                </a:lnTo>
                <a:lnTo>
                  <a:pt x="3276" y="1160"/>
                </a:lnTo>
                <a:lnTo>
                  <a:pt x="3266" y="1156"/>
                </a:lnTo>
                <a:lnTo>
                  <a:pt x="3251" y="1152"/>
                </a:lnTo>
                <a:lnTo>
                  <a:pt x="3237" y="1146"/>
                </a:lnTo>
                <a:lnTo>
                  <a:pt x="3226" y="1144"/>
                </a:lnTo>
                <a:lnTo>
                  <a:pt x="3205" y="1152"/>
                </a:lnTo>
                <a:lnTo>
                  <a:pt x="3180" y="1164"/>
                </a:lnTo>
                <a:lnTo>
                  <a:pt x="3156" y="1177"/>
                </a:lnTo>
                <a:lnTo>
                  <a:pt x="3135" y="1187"/>
                </a:lnTo>
                <a:lnTo>
                  <a:pt x="3089" y="1198"/>
                </a:lnTo>
                <a:lnTo>
                  <a:pt x="3043" y="1202"/>
                </a:lnTo>
                <a:lnTo>
                  <a:pt x="2996" y="1202"/>
                </a:lnTo>
                <a:lnTo>
                  <a:pt x="2950" y="1200"/>
                </a:lnTo>
                <a:lnTo>
                  <a:pt x="2890" y="1200"/>
                </a:lnTo>
                <a:lnTo>
                  <a:pt x="2834" y="1195"/>
                </a:lnTo>
                <a:lnTo>
                  <a:pt x="2780" y="1185"/>
                </a:lnTo>
                <a:lnTo>
                  <a:pt x="2722" y="1169"/>
                </a:lnTo>
                <a:lnTo>
                  <a:pt x="2695" y="1158"/>
                </a:lnTo>
                <a:lnTo>
                  <a:pt x="2665" y="1142"/>
                </a:lnTo>
                <a:lnTo>
                  <a:pt x="2636" y="1129"/>
                </a:lnTo>
                <a:lnTo>
                  <a:pt x="2607" y="1121"/>
                </a:lnTo>
                <a:lnTo>
                  <a:pt x="2589" y="1119"/>
                </a:lnTo>
                <a:lnTo>
                  <a:pt x="2574" y="1125"/>
                </a:lnTo>
                <a:lnTo>
                  <a:pt x="2558" y="1131"/>
                </a:lnTo>
                <a:lnTo>
                  <a:pt x="2545" y="1140"/>
                </a:lnTo>
                <a:lnTo>
                  <a:pt x="2528" y="1150"/>
                </a:lnTo>
                <a:lnTo>
                  <a:pt x="2476" y="1173"/>
                </a:lnTo>
                <a:lnTo>
                  <a:pt x="2420" y="1189"/>
                </a:lnTo>
                <a:lnTo>
                  <a:pt x="2364" y="1198"/>
                </a:lnTo>
                <a:lnTo>
                  <a:pt x="2306" y="1202"/>
                </a:lnTo>
                <a:lnTo>
                  <a:pt x="2248" y="1204"/>
                </a:lnTo>
                <a:lnTo>
                  <a:pt x="2182" y="1202"/>
                </a:lnTo>
                <a:lnTo>
                  <a:pt x="2121" y="1193"/>
                </a:lnTo>
                <a:lnTo>
                  <a:pt x="2057" y="1179"/>
                </a:lnTo>
                <a:lnTo>
                  <a:pt x="1993" y="1164"/>
                </a:lnTo>
                <a:lnTo>
                  <a:pt x="1976" y="1160"/>
                </a:lnTo>
                <a:lnTo>
                  <a:pt x="1957" y="1158"/>
                </a:lnTo>
                <a:lnTo>
                  <a:pt x="1937" y="1156"/>
                </a:lnTo>
                <a:lnTo>
                  <a:pt x="1889" y="1158"/>
                </a:lnTo>
                <a:lnTo>
                  <a:pt x="1843" y="1166"/>
                </a:lnTo>
                <a:lnTo>
                  <a:pt x="1796" y="1173"/>
                </a:lnTo>
                <a:lnTo>
                  <a:pt x="1750" y="1181"/>
                </a:lnTo>
                <a:lnTo>
                  <a:pt x="1704" y="1185"/>
                </a:lnTo>
                <a:lnTo>
                  <a:pt x="1656" y="1185"/>
                </a:lnTo>
                <a:lnTo>
                  <a:pt x="1607" y="1175"/>
                </a:lnTo>
                <a:lnTo>
                  <a:pt x="1573" y="1162"/>
                </a:lnTo>
                <a:lnTo>
                  <a:pt x="1538" y="1148"/>
                </a:lnTo>
                <a:lnTo>
                  <a:pt x="1503" y="1133"/>
                </a:lnTo>
                <a:lnTo>
                  <a:pt x="1467" y="1121"/>
                </a:lnTo>
                <a:lnTo>
                  <a:pt x="1430" y="1113"/>
                </a:lnTo>
                <a:lnTo>
                  <a:pt x="1397" y="1113"/>
                </a:lnTo>
                <a:lnTo>
                  <a:pt x="1368" y="1119"/>
                </a:lnTo>
                <a:lnTo>
                  <a:pt x="1339" y="1129"/>
                </a:lnTo>
                <a:lnTo>
                  <a:pt x="1310" y="1140"/>
                </a:lnTo>
                <a:lnTo>
                  <a:pt x="1287" y="1148"/>
                </a:lnTo>
                <a:lnTo>
                  <a:pt x="1266" y="1152"/>
                </a:lnTo>
                <a:lnTo>
                  <a:pt x="1247" y="1154"/>
                </a:lnTo>
                <a:lnTo>
                  <a:pt x="1222" y="1152"/>
                </a:lnTo>
                <a:lnTo>
                  <a:pt x="1171" y="1154"/>
                </a:lnTo>
                <a:lnTo>
                  <a:pt x="1119" y="1160"/>
                </a:lnTo>
                <a:lnTo>
                  <a:pt x="1069" y="1162"/>
                </a:lnTo>
                <a:lnTo>
                  <a:pt x="1019" y="1162"/>
                </a:lnTo>
                <a:lnTo>
                  <a:pt x="969" y="1152"/>
                </a:lnTo>
                <a:lnTo>
                  <a:pt x="938" y="1142"/>
                </a:lnTo>
                <a:lnTo>
                  <a:pt x="907" y="1129"/>
                </a:lnTo>
                <a:lnTo>
                  <a:pt x="878" y="1113"/>
                </a:lnTo>
                <a:lnTo>
                  <a:pt x="849" y="1100"/>
                </a:lnTo>
                <a:lnTo>
                  <a:pt x="818" y="1090"/>
                </a:lnTo>
                <a:lnTo>
                  <a:pt x="786" y="1085"/>
                </a:lnTo>
                <a:lnTo>
                  <a:pt x="747" y="1088"/>
                </a:lnTo>
                <a:lnTo>
                  <a:pt x="714" y="1098"/>
                </a:lnTo>
                <a:lnTo>
                  <a:pt x="680" y="1112"/>
                </a:lnTo>
                <a:lnTo>
                  <a:pt x="643" y="1123"/>
                </a:lnTo>
                <a:lnTo>
                  <a:pt x="595" y="1133"/>
                </a:lnTo>
                <a:lnTo>
                  <a:pt x="546" y="1133"/>
                </a:lnTo>
                <a:lnTo>
                  <a:pt x="519" y="1127"/>
                </a:lnTo>
                <a:lnTo>
                  <a:pt x="496" y="1117"/>
                </a:lnTo>
                <a:lnTo>
                  <a:pt x="471" y="1106"/>
                </a:lnTo>
                <a:lnTo>
                  <a:pt x="448" y="1096"/>
                </a:lnTo>
                <a:lnTo>
                  <a:pt x="421" y="1094"/>
                </a:lnTo>
                <a:lnTo>
                  <a:pt x="392" y="1098"/>
                </a:lnTo>
                <a:lnTo>
                  <a:pt x="365" y="1106"/>
                </a:lnTo>
                <a:lnTo>
                  <a:pt x="336" y="1112"/>
                </a:lnTo>
                <a:lnTo>
                  <a:pt x="294" y="1117"/>
                </a:lnTo>
                <a:lnTo>
                  <a:pt x="249" y="1121"/>
                </a:lnTo>
                <a:lnTo>
                  <a:pt x="203" y="1123"/>
                </a:lnTo>
                <a:lnTo>
                  <a:pt x="157" y="1121"/>
                </a:lnTo>
                <a:lnTo>
                  <a:pt x="112" y="1115"/>
                </a:lnTo>
                <a:lnTo>
                  <a:pt x="70" y="1106"/>
                </a:lnTo>
                <a:lnTo>
                  <a:pt x="54" y="1100"/>
                </a:lnTo>
                <a:lnTo>
                  <a:pt x="37" y="1092"/>
                </a:lnTo>
                <a:lnTo>
                  <a:pt x="20" y="1083"/>
                </a:lnTo>
                <a:lnTo>
                  <a:pt x="8" y="1071"/>
                </a:lnTo>
                <a:lnTo>
                  <a:pt x="0" y="1056"/>
                </a:lnTo>
                <a:lnTo>
                  <a:pt x="4" y="1040"/>
                </a:lnTo>
                <a:lnTo>
                  <a:pt x="18" y="1023"/>
                </a:lnTo>
                <a:lnTo>
                  <a:pt x="39" y="1009"/>
                </a:lnTo>
                <a:lnTo>
                  <a:pt x="66" y="1000"/>
                </a:lnTo>
                <a:lnTo>
                  <a:pt x="99" y="994"/>
                </a:lnTo>
                <a:lnTo>
                  <a:pt x="134" y="990"/>
                </a:lnTo>
                <a:lnTo>
                  <a:pt x="170" y="988"/>
                </a:lnTo>
                <a:lnTo>
                  <a:pt x="205" y="988"/>
                </a:lnTo>
                <a:lnTo>
                  <a:pt x="236" y="990"/>
                </a:lnTo>
                <a:lnTo>
                  <a:pt x="263" y="992"/>
                </a:lnTo>
                <a:lnTo>
                  <a:pt x="282" y="996"/>
                </a:lnTo>
                <a:lnTo>
                  <a:pt x="298" y="963"/>
                </a:lnTo>
                <a:lnTo>
                  <a:pt x="317" y="936"/>
                </a:lnTo>
                <a:lnTo>
                  <a:pt x="342" y="915"/>
                </a:lnTo>
                <a:lnTo>
                  <a:pt x="373" y="897"/>
                </a:lnTo>
                <a:lnTo>
                  <a:pt x="408" y="886"/>
                </a:lnTo>
                <a:lnTo>
                  <a:pt x="444" y="876"/>
                </a:lnTo>
                <a:lnTo>
                  <a:pt x="481" y="870"/>
                </a:lnTo>
                <a:lnTo>
                  <a:pt x="521" y="867"/>
                </a:lnTo>
                <a:lnTo>
                  <a:pt x="560" y="865"/>
                </a:lnTo>
                <a:lnTo>
                  <a:pt x="598" y="867"/>
                </a:lnTo>
                <a:lnTo>
                  <a:pt x="635" y="867"/>
                </a:lnTo>
                <a:lnTo>
                  <a:pt x="668" y="870"/>
                </a:lnTo>
                <a:lnTo>
                  <a:pt x="699" y="872"/>
                </a:lnTo>
                <a:lnTo>
                  <a:pt x="703" y="828"/>
                </a:lnTo>
                <a:lnTo>
                  <a:pt x="710" y="780"/>
                </a:lnTo>
                <a:lnTo>
                  <a:pt x="726" y="733"/>
                </a:lnTo>
                <a:lnTo>
                  <a:pt x="745" y="685"/>
                </a:lnTo>
                <a:lnTo>
                  <a:pt x="770" y="641"/>
                </a:lnTo>
                <a:lnTo>
                  <a:pt x="799" y="598"/>
                </a:lnTo>
                <a:lnTo>
                  <a:pt x="832" y="562"/>
                </a:lnTo>
                <a:lnTo>
                  <a:pt x="870" y="531"/>
                </a:lnTo>
                <a:lnTo>
                  <a:pt x="911" y="508"/>
                </a:lnTo>
                <a:lnTo>
                  <a:pt x="955" y="494"/>
                </a:lnTo>
                <a:lnTo>
                  <a:pt x="1006" y="486"/>
                </a:lnTo>
                <a:lnTo>
                  <a:pt x="1058" y="486"/>
                </a:lnTo>
                <a:lnTo>
                  <a:pt x="1108" y="490"/>
                </a:lnTo>
                <a:lnTo>
                  <a:pt x="1156" y="504"/>
                </a:lnTo>
                <a:lnTo>
                  <a:pt x="1171" y="508"/>
                </a:lnTo>
                <a:lnTo>
                  <a:pt x="1189" y="513"/>
                </a:lnTo>
                <a:lnTo>
                  <a:pt x="1208" y="517"/>
                </a:lnTo>
                <a:lnTo>
                  <a:pt x="1227" y="517"/>
                </a:lnTo>
                <a:lnTo>
                  <a:pt x="1245" y="517"/>
                </a:lnTo>
                <a:lnTo>
                  <a:pt x="1260" y="513"/>
                </a:lnTo>
                <a:lnTo>
                  <a:pt x="1274" y="504"/>
                </a:lnTo>
                <a:lnTo>
                  <a:pt x="1279" y="490"/>
                </a:lnTo>
                <a:lnTo>
                  <a:pt x="1279" y="471"/>
                </a:lnTo>
                <a:lnTo>
                  <a:pt x="1278" y="46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6645276" y="5261769"/>
            <a:ext cx="5087938" cy="1176338"/>
          </a:xfrm>
          <a:custGeom>
            <a:avLst/>
            <a:gdLst>
              <a:gd name="T0" fmla="*/ 2574 w 3205"/>
              <a:gd name="T1" fmla="*/ 7 h 741"/>
              <a:gd name="T2" fmla="*/ 2450 w 3205"/>
              <a:gd name="T3" fmla="*/ 6 h 741"/>
              <a:gd name="T4" fmla="*/ 2346 w 3205"/>
              <a:gd name="T5" fmla="*/ 58 h 741"/>
              <a:gd name="T6" fmla="*/ 2252 w 3205"/>
              <a:gd name="T7" fmla="*/ 87 h 741"/>
              <a:gd name="T8" fmla="*/ 2140 w 3205"/>
              <a:gd name="T9" fmla="*/ 62 h 741"/>
              <a:gd name="T10" fmla="*/ 2007 w 3205"/>
              <a:gd name="T11" fmla="*/ 54 h 741"/>
              <a:gd name="T12" fmla="*/ 1920 w 3205"/>
              <a:gd name="T13" fmla="*/ 94 h 741"/>
              <a:gd name="T14" fmla="*/ 1866 w 3205"/>
              <a:gd name="T15" fmla="*/ 144 h 741"/>
              <a:gd name="T16" fmla="*/ 1794 w 3205"/>
              <a:gd name="T17" fmla="*/ 171 h 741"/>
              <a:gd name="T18" fmla="*/ 1667 w 3205"/>
              <a:gd name="T19" fmla="*/ 148 h 741"/>
              <a:gd name="T20" fmla="*/ 1536 w 3205"/>
              <a:gd name="T21" fmla="*/ 110 h 741"/>
              <a:gd name="T22" fmla="*/ 1407 w 3205"/>
              <a:gd name="T23" fmla="*/ 114 h 741"/>
              <a:gd name="T24" fmla="*/ 1324 w 3205"/>
              <a:gd name="T25" fmla="*/ 177 h 741"/>
              <a:gd name="T26" fmla="*/ 1283 w 3205"/>
              <a:gd name="T27" fmla="*/ 256 h 741"/>
              <a:gd name="T28" fmla="*/ 1225 w 3205"/>
              <a:gd name="T29" fmla="*/ 308 h 741"/>
              <a:gd name="T30" fmla="*/ 1140 w 3205"/>
              <a:gd name="T31" fmla="*/ 308 h 741"/>
              <a:gd name="T32" fmla="*/ 1052 w 3205"/>
              <a:gd name="T33" fmla="*/ 295 h 741"/>
              <a:gd name="T34" fmla="*/ 957 w 3205"/>
              <a:gd name="T35" fmla="*/ 299 h 741"/>
              <a:gd name="T36" fmla="*/ 866 w 3205"/>
              <a:gd name="T37" fmla="*/ 347 h 741"/>
              <a:gd name="T38" fmla="*/ 830 w 3205"/>
              <a:gd name="T39" fmla="*/ 388 h 741"/>
              <a:gd name="T40" fmla="*/ 789 w 3205"/>
              <a:gd name="T41" fmla="*/ 420 h 741"/>
              <a:gd name="T42" fmla="*/ 706 w 3205"/>
              <a:gd name="T43" fmla="*/ 401 h 741"/>
              <a:gd name="T44" fmla="*/ 618 w 3205"/>
              <a:gd name="T45" fmla="*/ 380 h 741"/>
              <a:gd name="T46" fmla="*/ 525 w 3205"/>
              <a:gd name="T47" fmla="*/ 432 h 741"/>
              <a:gd name="T48" fmla="*/ 440 w 3205"/>
              <a:gd name="T49" fmla="*/ 507 h 741"/>
              <a:gd name="T50" fmla="*/ 365 w 3205"/>
              <a:gd name="T51" fmla="*/ 534 h 741"/>
              <a:gd name="T52" fmla="*/ 263 w 3205"/>
              <a:gd name="T53" fmla="*/ 534 h 741"/>
              <a:gd name="T54" fmla="*/ 147 w 3205"/>
              <a:gd name="T55" fmla="*/ 534 h 741"/>
              <a:gd name="T56" fmla="*/ 49 w 3205"/>
              <a:gd name="T57" fmla="*/ 550 h 741"/>
              <a:gd name="T58" fmla="*/ 0 w 3205"/>
              <a:gd name="T59" fmla="*/ 598 h 741"/>
              <a:gd name="T60" fmla="*/ 31 w 3205"/>
              <a:gd name="T61" fmla="*/ 646 h 741"/>
              <a:gd name="T62" fmla="*/ 104 w 3205"/>
              <a:gd name="T63" fmla="*/ 675 h 741"/>
              <a:gd name="T64" fmla="*/ 218 w 3205"/>
              <a:gd name="T65" fmla="*/ 691 h 741"/>
              <a:gd name="T66" fmla="*/ 444 w 3205"/>
              <a:gd name="T67" fmla="*/ 671 h 741"/>
              <a:gd name="T68" fmla="*/ 668 w 3205"/>
              <a:gd name="T69" fmla="*/ 633 h 741"/>
              <a:gd name="T70" fmla="*/ 735 w 3205"/>
              <a:gd name="T71" fmla="*/ 640 h 741"/>
              <a:gd name="T72" fmla="*/ 841 w 3205"/>
              <a:gd name="T73" fmla="*/ 692 h 741"/>
              <a:gd name="T74" fmla="*/ 1038 w 3205"/>
              <a:gd name="T75" fmla="*/ 737 h 741"/>
              <a:gd name="T76" fmla="*/ 1241 w 3205"/>
              <a:gd name="T77" fmla="*/ 741 h 741"/>
              <a:gd name="T78" fmla="*/ 1437 w 3205"/>
              <a:gd name="T79" fmla="*/ 716 h 741"/>
              <a:gd name="T80" fmla="*/ 1619 w 3205"/>
              <a:gd name="T81" fmla="*/ 652 h 741"/>
              <a:gd name="T82" fmla="*/ 1790 w 3205"/>
              <a:gd name="T83" fmla="*/ 619 h 741"/>
              <a:gd name="T84" fmla="*/ 1912 w 3205"/>
              <a:gd name="T85" fmla="*/ 652 h 741"/>
              <a:gd name="T86" fmla="*/ 2034 w 3205"/>
              <a:gd name="T87" fmla="*/ 700 h 741"/>
              <a:gd name="T88" fmla="*/ 2252 w 3205"/>
              <a:gd name="T89" fmla="*/ 735 h 741"/>
              <a:gd name="T90" fmla="*/ 2522 w 3205"/>
              <a:gd name="T91" fmla="*/ 725 h 741"/>
              <a:gd name="T92" fmla="*/ 2614 w 3205"/>
              <a:gd name="T93" fmla="*/ 708 h 741"/>
              <a:gd name="T94" fmla="*/ 2703 w 3205"/>
              <a:gd name="T95" fmla="*/ 669 h 741"/>
              <a:gd name="T96" fmla="*/ 2728 w 3205"/>
              <a:gd name="T97" fmla="*/ 619 h 741"/>
              <a:gd name="T98" fmla="*/ 2738 w 3205"/>
              <a:gd name="T99" fmla="*/ 579 h 741"/>
              <a:gd name="T100" fmla="*/ 2784 w 3205"/>
              <a:gd name="T101" fmla="*/ 561 h 741"/>
              <a:gd name="T102" fmla="*/ 2915 w 3205"/>
              <a:gd name="T103" fmla="*/ 540 h 741"/>
              <a:gd name="T104" fmla="*/ 3046 w 3205"/>
              <a:gd name="T105" fmla="*/ 525 h 741"/>
              <a:gd name="T106" fmla="*/ 3120 w 3205"/>
              <a:gd name="T107" fmla="*/ 513 h 741"/>
              <a:gd name="T108" fmla="*/ 3185 w 3205"/>
              <a:gd name="T109" fmla="*/ 486 h 741"/>
              <a:gd name="T110" fmla="*/ 3205 w 3205"/>
              <a:gd name="T111" fmla="*/ 444 h 741"/>
              <a:gd name="T112" fmla="*/ 3143 w 3205"/>
              <a:gd name="T113" fmla="*/ 384 h 741"/>
              <a:gd name="T114" fmla="*/ 3039 w 3205"/>
              <a:gd name="T115" fmla="*/ 353 h 741"/>
              <a:gd name="T116" fmla="*/ 2933 w 3205"/>
              <a:gd name="T117" fmla="*/ 341 h 741"/>
              <a:gd name="T118" fmla="*/ 2907 w 3205"/>
              <a:gd name="T119" fmla="*/ 270 h 741"/>
              <a:gd name="T120" fmla="*/ 2846 w 3205"/>
              <a:gd name="T121" fmla="*/ 177 h 741"/>
              <a:gd name="T122" fmla="*/ 2763 w 3205"/>
              <a:gd name="T123" fmla="*/ 106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05" h="741">
                <a:moveTo>
                  <a:pt x="2655" y="38"/>
                </a:moveTo>
                <a:lnTo>
                  <a:pt x="2614" y="21"/>
                </a:lnTo>
                <a:lnTo>
                  <a:pt x="2574" y="7"/>
                </a:lnTo>
                <a:lnTo>
                  <a:pt x="2531" y="0"/>
                </a:lnTo>
                <a:lnTo>
                  <a:pt x="2491" y="0"/>
                </a:lnTo>
                <a:lnTo>
                  <a:pt x="2450" y="6"/>
                </a:lnTo>
                <a:lnTo>
                  <a:pt x="2412" y="21"/>
                </a:lnTo>
                <a:lnTo>
                  <a:pt x="2377" y="40"/>
                </a:lnTo>
                <a:lnTo>
                  <a:pt x="2346" y="58"/>
                </a:lnTo>
                <a:lnTo>
                  <a:pt x="2315" y="71"/>
                </a:lnTo>
                <a:lnTo>
                  <a:pt x="2284" y="81"/>
                </a:lnTo>
                <a:lnTo>
                  <a:pt x="2252" y="87"/>
                </a:lnTo>
                <a:lnTo>
                  <a:pt x="2219" y="85"/>
                </a:lnTo>
                <a:lnTo>
                  <a:pt x="2182" y="75"/>
                </a:lnTo>
                <a:lnTo>
                  <a:pt x="2140" y="62"/>
                </a:lnTo>
                <a:lnTo>
                  <a:pt x="2095" y="52"/>
                </a:lnTo>
                <a:lnTo>
                  <a:pt x="2051" y="50"/>
                </a:lnTo>
                <a:lnTo>
                  <a:pt x="2007" y="54"/>
                </a:lnTo>
                <a:lnTo>
                  <a:pt x="1964" y="65"/>
                </a:lnTo>
                <a:lnTo>
                  <a:pt x="1941" y="77"/>
                </a:lnTo>
                <a:lnTo>
                  <a:pt x="1920" y="94"/>
                </a:lnTo>
                <a:lnTo>
                  <a:pt x="1900" y="112"/>
                </a:lnTo>
                <a:lnTo>
                  <a:pt x="1883" y="129"/>
                </a:lnTo>
                <a:lnTo>
                  <a:pt x="1866" y="144"/>
                </a:lnTo>
                <a:lnTo>
                  <a:pt x="1845" y="160"/>
                </a:lnTo>
                <a:lnTo>
                  <a:pt x="1821" y="168"/>
                </a:lnTo>
                <a:lnTo>
                  <a:pt x="1794" y="171"/>
                </a:lnTo>
                <a:lnTo>
                  <a:pt x="1754" y="170"/>
                </a:lnTo>
                <a:lnTo>
                  <a:pt x="1711" y="160"/>
                </a:lnTo>
                <a:lnTo>
                  <a:pt x="1667" y="148"/>
                </a:lnTo>
                <a:lnTo>
                  <a:pt x="1625" y="135"/>
                </a:lnTo>
                <a:lnTo>
                  <a:pt x="1580" y="119"/>
                </a:lnTo>
                <a:lnTo>
                  <a:pt x="1536" y="110"/>
                </a:lnTo>
                <a:lnTo>
                  <a:pt x="1491" y="104"/>
                </a:lnTo>
                <a:lnTo>
                  <a:pt x="1449" y="104"/>
                </a:lnTo>
                <a:lnTo>
                  <a:pt x="1407" y="114"/>
                </a:lnTo>
                <a:lnTo>
                  <a:pt x="1364" y="133"/>
                </a:lnTo>
                <a:lnTo>
                  <a:pt x="1343" y="154"/>
                </a:lnTo>
                <a:lnTo>
                  <a:pt x="1324" y="177"/>
                </a:lnTo>
                <a:lnTo>
                  <a:pt x="1310" y="204"/>
                </a:lnTo>
                <a:lnTo>
                  <a:pt x="1297" y="231"/>
                </a:lnTo>
                <a:lnTo>
                  <a:pt x="1283" y="256"/>
                </a:lnTo>
                <a:lnTo>
                  <a:pt x="1266" y="280"/>
                </a:lnTo>
                <a:lnTo>
                  <a:pt x="1246" y="299"/>
                </a:lnTo>
                <a:lnTo>
                  <a:pt x="1225" y="308"/>
                </a:lnTo>
                <a:lnTo>
                  <a:pt x="1200" y="312"/>
                </a:lnTo>
                <a:lnTo>
                  <a:pt x="1171" y="312"/>
                </a:lnTo>
                <a:lnTo>
                  <a:pt x="1140" y="308"/>
                </a:lnTo>
                <a:lnTo>
                  <a:pt x="1110" y="303"/>
                </a:lnTo>
                <a:lnTo>
                  <a:pt x="1079" y="299"/>
                </a:lnTo>
                <a:lnTo>
                  <a:pt x="1052" y="295"/>
                </a:lnTo>
                <a:lnTo>
                  <a:pt x="1027" y="293"/>
                </a:lnTo>
                <a:lnTo>
                  <a:pt x="990" y="293"/>
                </a:lnTo>
                <a:lnTo>
                  <a:pt x="957" y="299"/>
                </a:lnTo>
                <a:lnTo>
                  <a:pt x="926" y="308"/>
                </a:lnTo>
                <a:lnTo>
                  <a:pt x="897" y="326"/>
                </a:lnTo>
                <a:lnTo>
                  <a:pt x="866" y="347"/>
                </a:lnTo>
                <a:lnTo>
                  <a:pt x="857" y="357"/>
                </a:lnTo>
                <a:lnTo>
                  <a:pt x="843" y="372"/>
                </a:lnTo>
                <a:lnTo>
                  <a:pt x="830" y="388"/>
                </a:lnTo>
                <a:lnTo>
                  <a:pt x="814" y="403"/>
                </a:lnTo>
                <a:lnTo>
                  <a:pt x="801" y="415"/>
                </a:lnTo>
                <a:lnTo>
                  <a:pt x="789" y="420"/>
                </a:lnTo>
                <a:lnTo>
                  <a:pt x="762" y="422"/>
                </a:lnTo>
                <a:lnTo>
                  <a:pt x="735" y="415"/>
                </a:lnTo>
                <a:lnTo>
                  <a:pt x="706" y="401"/>
                </a:lnTo>
                <a:lnTo>
                  <a:pt x="677" y="388"/>
                </a:lnTo>
                <a:lnTo>
                  <a:pt x="648" y="380"/>
                </a:lnTo>
                <a:lnTo>
                  <a:pt x="618" y="380"/>
                </a:lnTo>
                <a:lnTo>
                  <a:pt x="585" y="390"/>
                </a:lnTo>
                <a:lnTo>
                  <a:pt x="554" y="409"/>
                </a:lnTo>
                <a:lnTo>
                  <a:pt x="525" y="432"/>
                </a:lnTo>
                <a:lnTo>
                  <a:pt x="496" y="457"/>
                </a:lnTo>
                <a:lnTo>
                  <a:pt x="469" y="484"/>
                </a:lnTo>
                <a:lnTo>
                  <a:pt x="440" y="507"/>
                </a:lnTo>
                <a:lnTo>
                  <a:pt x="409" y="525"/>
                </a:lnTo>
                <a:lnTo>
                  <a:pt x="390" y="530"/>
                </a:lnTo>
                <a:lnTo>
                  <a:pt x="365" y="534"/>
                </a:lnTo>
                <a:lnTo>
                  <a:pt x="334" y="536"/>
                </a:lnTo>
                <a:lnTo>
                  <a:pt x="301" y="536"/>
                </a:lnTo>
                <a:lnTo>
                  <a:pt x="263" y="534"/>
                </a:lnTo>
                <a:lnTo>
                  <a:pt x="224" y="534"/>
                </a:lnTo>
                <a:lnTo>
                  <a:pt x="185" y="534"/>
                </a:lnTo>
                <a:lnTo>
                  <a:pt x="147" y="534"/>
                </a:lnTo>
                <a:lnTo>
                  <a:pt x="110" y="536"/>
                </a:lnTo>
                <a:lnTo>
                  <a:pt x="77" y="542"/>
                </a:lnTo>
                <a:lnTo>
                  <a:pt x="49" y="550"/>
                </a:lnTo>
                <a:lnTo>
                  <a:pt x="25" y="561"/>
                </a:lnTo>
                <a:lnTo>
                  <a:pt x="10" y="577"/>
                </a:lnTo>
                <a:lnTo>
                  <a:pt x="0" y="598"/>
                </a:lnTo>
                <a:lnTo>
                  <a:pt x="2" y="615"/>
                </a:lnTo>
                <a:lnTo>
                  <a:pt x="14" y="633"/>
                </a:lnTo>
                <a:lnTo>
                  <a:pt x="31" y="646"/>
                </a:lnTo>
                <a:lnTo>
                  <a:pt x="54" y="658"/>
                </a:lnTo>
                <a:lnTo>
                  <a:pt x="79" y="667"/>
                </a:lnTo>
                <a:lnTo>
                  <a:pt x="104" y="675"/>
                </a:lnTo>
                <a:lnTo>
                  <a:pt x="126" y="681"/>
                </a:lnTo>
                <a:lnTo>
                  <a:pt x="143" y="683"/>
                </a:lnTo>
                <a:lnTo>
                  <a:pt x="218" y="691"/>
                </a:lnTo>
                <a:lnTo>
                  <a:pt x="294" y="691"/>
                </a:lnTo>
                <a:lnTo>
                  <a:pt x="369" y="683"/>
                </a:lnTo>
                <a:lnTo>
                  <a:pt x="444" y="671"/>
                </a:lnTo>
                <a:lnTo>
                  <a:pt x="519" y="656"/>
                </a:lnTo>
                <a:lnTo>
                  <a:pt x="594" y="644"/>
                </a:lnTo>
                <a:lnTo>
                  <a:pt x="668" y="633"/>
                </a:lnTo>
                <a:lnTo>
                  <a:pt x="695" y="633"/>
                </a:lnTo>
                <a:lnTo>
                  <a:pt x="716" y="635"/>
                </a:lnTo>
                <a:lnTo>
                  <a:pt x="735" y="640"/>
                </a:lnTo>
                <a:lnTo>
                  <a:pt x="755" y="652"/>
                </a:lnTo>
                <a:lnTo>
                  <a:pt x="780" y="665"/>
                </a:lnTo>
                <a:lnTo>
                  <a:pt x="841" y="692"/>
                </a:lnTo>
                <a:lnTo>
                  <a:pt x="905" y="714"/>
                </a:lnTo>
                <a:lnTo>
                  <a:pt x="971" y="727"/>
                </a:lnTo>
                <a:lnTo>
                  <a:pt x="1038" y="737"/>
                </a:lnTo>
                <a:lnTo>
                  <a:pt x="1106" y="741"/>
                </a:lnTo>
                <a:lnTo>
                  <a:pt x="1173" y="741"/>
                </a:lnTo>
                <a:lnTo>
                  <a:pt x="1241" y="741"/>
                </a:lnTo>
                <a:lnTo>
                  <a:pt x="1308" y="739"/>
                </a:lnTo>
                <a:lnTo>
                  <a:pt x="1374" y="731"/>
                </a:lnTo>
                <a:lnTo>
                  <a:pt x="1437" y="716"/>
                </a:lnTo>
                <a:lnTo>
                  <a:pt x="1499" y="696"/>
                </a:lnTo>
                <a:lnTo>
                  <a:pt x="1559" y="673"/>
                </a:lnTo>
                <a:lnTo>
                  <a:pt x="1619" y="652"/>
                </a:lnTo>
                <a:lnTo>
                  <a:pt x="1682" y="633"/>
                </a:lnTo>
                <a:lnTo>
                  <a:pt x="1746" y="621"/>
                </a:lnTo>
                <a:lnTo>
                  <a:pt x="1790" y="619"/>
                </a:lnTo>
                <a:lnTo>
                  <a:pt x="1833" y="625"/>
                </a:lnTo>
                <a:lnTo>
                  <a:pt x="1873" y="636"/>
                </a:lnTo>
                <a:lnTo>
                  <a:pt x="1912" y="652"/>
                </a:lnTo>
                <a:lnTo>
                  <a:pt x="1953" y="669"/>
                </a:lnTo>
                <a:lnTo>
                  <a:pt x="1993" y="685"/>
                </a:lnTo>
                <a:lnTo>
                  <a:pt x="2034" y="700"/>
                </a:lnTo>
                <a:lnTo>
                  <a:pt x="2076" y="710"/>
                </a:lnTo>
                <a:lnTo>
                  <a:pt x="2163" y="725"/>
                </a:lnTo>
                <a:lnTo>
                  <a:pt x="2252" y="735"/>
                </a:lnTo>
                <a:lnTo>
                  <a:pt x="2342" y="739"/>
                </a:lnTo>
                <a:lnTo>
                  <a:pt x="2433" y="737"/>
                </a:lnTo>
                <a:lnTo>
                  <a:pt x="2522" y="725"/>
                </a:lnTo>
                <a:lnTo>
                  <a:pt x="2549" y="719"/>
                </a:lnTo>
                <a:lnTo>
                  <a:pt x="2581" y="716"/>
                </a:lnTo>
                <a:lnTo>
                  <a:pt x="2614" y="708"/>
                </a:lnTo>
                <a:lnTo>
                  <a:pt x="2647" y="698"/>
                </a:lnTo>
                <a:lnTo>
                  <a:pt x="2678" y="685"/>
                </a:lnTo>
                <a:lnTo>
                  <a:pt x="2703" y="669"/>
                </a:lnTo>
                <a:lnTo>
                  <a:pt x="2720" y="648"/>
                </a:lnTo>
                <a:lnTo>
                  <a:pt x="2726" y="635"/>
                </a:lnTo>
                <a:lnTo>
                  <a:pt x="2728" y="619"/>
                </a:lnTo>
                <a:lnTo>
                  <a:pt x="2730" y="604"/>
                </a:lnTo>
                <a:lnTo>
                  <a:pt x="2732" y="588"/>
                </a:lnTo>
                <a:lnTo>
                  <a:pt x="2738" y="579"/>
                </a:lnTo>
                <a:lnTo>
                  <a:pt x="2749" y="569"/>
                </a:lnTo>
                <a:lnTo>
                  <a:pt x="2767" y="563"/>
                </a:lnTo>
                <a:lnTo>
                  <a:pt x="2784" y="561"/>
                </a:lnTo>
                <a:lnTo>
                  <a:pt x="2801" y="559"/>
                </a:lnTo>
                <a:lnTo>
                  <a:pt x="2817" y="557"/>
                </a:lnTo>
                <a:lnTo>
                  <a:pt x="2915" y="540"/>
                </a:lnTo>
                <a:lnTo>
                  <a:pt x="3014" y="528"/>
                </a:lnTo>
                <a:lnTo>
                  <a:pt x="3027" y="527"/>
                </a:lnTo>
                <a:lnTo>
                  <a:pt x="3046" y="525"/>
                </a:lnTo>
                <a:lnTo>
                  <a:pt x="3069" y="523"/>
                </a:lnTo>
                <a:lnTo>
                  <a:pt x="3095" y="519"/>
                </a:lnTo>
                <a:lnTo>
                  <a:pt x="3120" y="513"/>
                </a:lnTo>
                <a:lnTo>
                  <a:pt x="3145" y="505"/>
                </a:lnTo>
                <a:lnTo>
                  <a:pt x="3166" y="498"/>
                </a:lnTo>
                <a:lnTo>
                  <a:pt x="3185" y="486"/>
                </a:lnTo>
                <a:lnTo>
                  <a:pt x="3199" y="474"/>
                </a:lnTo>
                <a:lnTo>
                  <a:pt x="3205" y="459"/>
                </a:lnTo>
                <a:lnTo>
                  <a:pt x="3205" y="444"/>
                </a:lnTo>
                <a:lnTo>
                  <a:pt x="3193" y="424"/>
                </a:lnTo>
                <a:lnTo>
                  <a:pt x="3172" y="401"/>
                </a:lnTo>
                <a:lnTo>
                  <a:pt x="3143" y="384"/>
                </a:lnTo>
                <a:lnTo>
                  <a:pt x="3112" y="370"/>
                </a:lnTo>
                <a:lnTo>
                  <a:pt x="3075" y="361"/>
                </a:lnTo>
                <a:lnTo>
                  <a:pt x="3039" y="353"/>
                </a:lnTo>
                <a:lnTo>
                  <a:pt x="3002" y="347"/>
                </a:lnTo>
                <a:lnTo>
                  <a:pt x="2965" y="343"/>
                </a:lnTo>
                <a:lnTo>
                  <a:pt x="2933" y="341"/>
                </a:lnTo>
                <a:lnTo>
                  <a:pt x="2902" y="337"/>
                </a:lnTo>
                <a:lnTo>
                  <a:pt x="2911" y="305"/>
                </a:lnTo>
                <a:lnTo>
                  <a:pt x="2907" y="270"/>
                </a:lnTo>
                <a:lnTo>
                  <a:pt x="2894" y="239"/>
                </a:lnTo>
                <a:lnTo>
                  <a:pt x="2873" y="206"/>
                </a:lnTo>
                <a:lnTo>
                  <a:pt x="2846" y="177"/>
                </a:lnTo>
                <a:lnTo>
                  <a:pt x="2817" y="150"/>
                </a:lnTo>
                <a:lnTo>
                  <a:pt x="2788" y="127"/>
                </a:lnTo>
                <a:lnTo>
                  <a:pt x="2763" y="106"/>
                </a:lnTo>
                <a:lnTo>
                  <a:pt x="2711" y="71"/>
                </a:lnTo>
                <a:lnTo>
                  <a:pt x="2655" y="3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8813802" y="516733"/>
            <a:ext cx="2771775" cy="571500"/>
          </a:xfrm>
          <a:custGeom>
            <a:avLst/>
            <a:gdLst>
              <a:gd name="T0" fmla="*/ 1487 w 1746"/>
              <a:gd name="T1" fmla="*/ 266 h 360"/>
              <a:gd name="T2" fmla="*/ 1452 w 1746"/>
              <a:gd name="T3" fmla="*/ 241 h 360"/>
              <a:gd name="T4" fmla="*/ 1424 w 1746"/>
              <a:gd name="T5" fmla="*/ 204 h 360"/>
              <a:gd name="T6" fmla="*/ 1377 w 1746"/>
              <a:gd name="T7" fmla="*/ 179 h 360"/>
              <a:gd name="T8" fmla="*/ 1323 w 1746"/>
              <a:gd name="T9" fmla="*/ 173 h 360"/>
              <a:gd name="T10" fmla="*/ 1288 w 1746"/>
              <a:gd name="T11" fmla="*/ 142 h 360"/>
              <a:gd name="T12" fmla="*/ 1260 w 1746"/>
              <a:gd name="T13" fmla="*/ 81 h 360"/>
              <a:gd name="T14" fmla="*/ 1213 w 1746"/>
              <a:gd name="T15" fmla="*/ 42 h 360"/>
              <a:gd name="T16" fmla="*/ 1159 w 1746"/>
              <a:gd name="T17" fmla="*/ 40 h 360"/>
              <a:gd name="T18" fmla="*/ 1105 w 1746"/>
              <a:gd name="T19" fmla="*/ 61 h 360"/>
              <a:gd name="T20" fmla="*/ 1065 w 1746"/>
              <a:gd name="T21" fmla="*/ 48 h 360"/>
              <a:gd name="T22" fmla="*/ 1020 w 1746"/>
              <a:gd name="T23" fmla="*/ 11 h 360"/>
              <a:gd name="T24" fmla="*/ 957 w 1746"/>
              <a:gd name="T25" fmla="*/ 0 h 360"/>
              <a:gd name="T26" fmla="*/ 899 w 1746"/>
              <a:gd name="T27" fmla="*/ 1 h 360"/>
              <a:gd name="T28" fmla="*/ 837 w 1746"/>
              <a:gd name="T29" fmla="*/ 13 h 360"/>
              <a:gd name="T30" fmla="*/ 785 w 1746"/>
              <a:gd name="T31" fmla="*/ 42 h 360"/>
              <a:gd name="T32" fmla="*/ 750 w 1746"/>
              <a:gd name="T33" fmla="*/ 90 h 360"/>
              <a:gd name="T34" fmla="*/ 696 w 1746"/>
              <a:gd name="T35" fmla="*/ 75 h 360"/>
              <a:gd name="T36" fmla="*/ 636 w 1746"/>
              <a:gd name="T37" fmla="*/ 81 h 360"/>
              <a:gd name="T38" fmla="*/ 598 w 1746"/>
              <a:gd name="T39" fmla="*/ 108 h 360"/>
              <a:gd name="T40" fmla="*/ 579 w 1746"/>
              <a:gd name="T41" fmla="*/ 144 h 360"/>
              <a:gd name="T42" fmla="*/ 575 w 1746"/>
              <a:gd name="T43" fmla="*/ 187 h 360"/>
              <a:gd name="T44" fmla="*/ 503 w 1746"/>
              <a:gd name="T45" fmla="*/ 181 h 360"/>
              <a:gd name="T46" fmla="*/ 447 w 1746"/>
              <a:gd name="T47" fmla="*/ 191 h 360"/>
              <a:gd name="T48" fmla="*/ 409 w 1746"/>
              <a:gd name="T49" fmla="*/ 212 h 360"/>
              <a:gd name="T50" fmla="*/ 391 w 1746"/>
              <a:gd name="T51" fmla="*/ 239 h 360"/>
              <a:gd name="T52" fmla="*/ 384 w 1746"/>
              <a:gd name="T53" fmla="*/ 260 h 360"/>
              <a:gd name="T54" fmla="*/ 349 w 1746"/>
              <a:gd name="T55" fmla="*/ 279 h 360"/>
              <a:gd name="T56" fmla="*/ 307 w 1746"/>
              <a:gd name="T57" fmla="*/ 281 h 360"/>
              <a:gd name="T58" fmla="*/ 231 w 1746"/>
              <a:gd name="T59" fmla="*/ 279 h 360"/>
              <a:gd name="T60" fmla="*/ 160 w 1746"/>
              <a:gd name="T61" fmla="*/ 277 h 360"/>
              <a:gd name="T62" fmla="*/ 114 w 1746"/>
              <a:gd name="T63" fmla="*/ 277 h 360"/>
              <a:gd name="T64" fmla="*/ 65 w 1746"/>
              <a:gd name="T65" fmla="*/ 281 h 360"/>
              <a:gd name="T66" fmla="*/ 23 w 1746"/>
              <a:gd name="T67" fmla="*/ 297 h 360"/>
              <a:gd name="T68" fmla="*/ 0 w 1746"/>
              <a:gd name="T69" fmla="*/ 328 h 360"/>
              <a:gd name="T70" fmla="*/ 183 w 1746"/>
              <a:gd name="T71" fmla="*/ 349 h 360"/>
              <a:gd name="T72" fmla="*/ 366 w 1746"/>
              <a:gd name="T73" fmla="*/ 355 h 360"/>
              <a:gd name="T74" fmla="*/ 671 w 1746"/>
              <a:gd name="T75" fmla="*/ 360 h 360"/>
              <a:gd name="T76" fmla="*/ 856 w 1746"/>
              <a:gd name="T77" fmla="*/ 351 h 360"/>
              <a:gd name="T78" fmla="*/ 924 w 1746"/>
              <a:gd name="T79" fmla="*/ 337 h 360"/>
              <a:gd name="T80" fmla="*/ 1101 w 1746"/>
              <a:gd name="T81" fmla="*/ 339 h 360"/>
              <a:gd name="T82" fmla="*/ 1281 w 1746"/>
              <a:gd name="T83" fmla="*/ 335 h 360"/>
              <a:gd name="T84" fmla="*/ 1375 w 1746"/>
              <a:gd name="T85" fmla="*/ 328 h 360"/>
              <a:gd name="T86" fmla="*/ 1470 w 1746"/>
              <a:gd name="T87" fmla="*/ 339 h 360"/>
              <a:gd name="T88" fmla="*/ 1530 w 1746"/>
              <a:gd name="T89" fmla="*/ 353 h 360"/>
              <a:gd name="T90" fmla="*/ 1589 w 1746"/>
              <a:gd name="T91" fmla="*/ 356 h 360"/>
              <a:gd name="T92" fmla="*/ 1653 w 1746"/>
              <a:gd name="T93" fmla="*/ 347 h 360"/>
              <a:gd name="T94" fmla="*/ 1721 w 1746"/>
              <a:gd name="T95" fmla="*/ 326 h 360"/>
              <a:gd name="T96" fmla="*/ 1709 w 1746"/>
              <a:gd name="T97" fmla="*/ 295 h 360"/>
              <a:gd name="T98" fmla="*/ 1628 w 1746"/>
              <a:gd name="T99" fmla="*/ 272 h 360"/>
              <a:gd name="T100" fmla="*/ 1564 w 1746"/>
              <a:gd name="T101" fmla="*/ 266 h 360"/>
              <a:gd name="T102" fmla="*/ 1508 w 1746"/>
              <a:gd name="T103" fmla="*/ 268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46" h="360">
                <a:moveTo>
                  <a:pt x="1508" y="268"/>
                </a:moveTo>
                <a:lnTo>
                  <a:pt x="1487" y="266"/>
                </a:lnTo>
                <a:lnTo>
                  <a:pt x="1470" y="256"/>
                </a:lnTo>
                <a:lnTo>
                  <a:pt x="1452" y="241"/>
                </a:lnTo>
                <a:lnTo>
                  <a:pt x="1439" y="221"/>
                </a:lnTo>
                <a:lnTo>
                  <a:pt x="1424" y="204"/>
                </a:lnTo>
                <a:lnTo>
                  <a:pt x="1404" y="189"/>
                </a:lnTo>
                <a:lnTo>
                  <a:pt x="1377" y="179"/>
                </a:lnTo>
                <a:lnTo>
                  <a:pt x="1350" y="175"/>
                </a:lnTo>
                <a:lnTo>
                  <a:pt x="1323" y="173"/>
                </a:lnTo>
                <a:lnTo>
                  <a:pt x="1296" y="173"/>
                </a:lnTo>
                <a:lnTo>
                  <a:pt x="1288" y="142"/>
                </a:lnTo>
                <a:lnTo>
                  <a:pt x="1277" y="109"/>
                </a:lnTo>
                <a:lnTo>
                  <a:pt x="1260" y="81"/>
                </a:lnTo>
                <a:lnTo>
                  <a:pt x="1238" y="57"/>
                </a:lnTo>
                <a:lnTo>
                  <a:pt x="1213" y="42"/>
                </a:lnTo>
                <a:lnTo>
                  <a:pt x="1186" y="38"/>
                </a:lnTo>
                <a:lnTo>
                  <a:pt x="1159" y="40"/>
                </a:lnTo>
                <a:lnTo>
                  <a:pt x="1130" y="48"/>
                </a:lnTo>
                <a:lnTo>
                  <a:pt x="1105" y="61"/>
                </a:lnTo>
                <a:lnTo>
                  <a:pt x="1082" y="77"/>
                </a:lnTo>
                <a:lnTo>
                  <a:pt x="1065" y="48"/>
                </a:lnTo>
                <a:lnTo>
                  <a:pt x="1045" y="27"/>
                </a:lnTo>
                <a:lnTo>
                  <a:pt x="1020" y="11"/>
                </a:lnTo>
                <a:lnTo>
                  <a:pt x="991" y="3"/>
                </a:lnTo>
                <a:lnTo>
                  <a:pt x="957" y="0"/>
                </a:lnTo>
                <a:lnTo>
                  <a:pt x="928" y="0"/>
                </a:lnTo>
                <a:lnTo>
                  <a:pt x="899" y="1"/>
                </a:lnTo>
                <a:lnTo>
                  <a:pt x="868" y="5"/>
                </a:lnTo>
                <a:lnTo>
                  <a:pt x="837" y="13"/>
                </a:lnTo>
                <a:lnTo>
                  <a:pt x="808" y="25"/>
                </a:lnTo>
                <a:lnTo>
                  <a:pt x="785" y="42"/>
                </a:lnTo>
                <a:lnTo>
                  <a:pt x="764" y="63"/>
                </a:lnTo>
                <a:lnTo>
                  <a:pt x="750" y="90"/>
                </a:lnTo>
                <a:lnTo>
                  <a:pt x="725" y="81"/>
                </a:lnTo>
                <a:lnTo>
                  <a:pt x="696" y="75"/>
                </a:lnTo>
                <a:lnTo>
                  <a:pt x="665" y="75"/>
                </a:lnTo>
                <a:lnTo>
                  <a:pt x="636" y="81"/>
                </a:lnTo>
                <a:lnTo>
                  <a:pt x="613" y="92"/>
                </a:lnTo>
                <a:lnTo>
                  <a:pt x="598" y="108"/>
                </a:lnTo>
                <a:lnTo>
                  <a:pt x="586" y="125"/>
                </a:lnTo>
                <a:lnTo>
                  <a:pt x="579" y="144"/>
                </a:lnTo>
                <a:lnTo>
                  <a:pt x="575" y="165"/>
                </a:lnTo>
                <a:lnTo>
                  <a:pt x="575" y="187"/>
                </a:lnTo>
                <a:lnTo>
                  <a:pt x="540" y="183"/>
                </a:lnTo>
                <a:lnTo>
                  <a:pt x="503" y="181"/>
                </a:lnTo>
                <a:lnTo>
                  <a:pt x="469" y="187"/>
                </a:lnTo>
                <a:lnTo>
                  <a:pt x="447" y="191"/>
                </a:lnTo>
                <a:lnTo>
                  <a:pt x="426" y="200"/>
                </a:lnTo>
                <a:lnTo>
                  <a:pt x="409" y="212"/>
                </a:lnTo>
                <a:lnTo>
                  <a:pt x="395" y="229"/>
                </a:lnTo>
                <a:lnTo>
                  <a:pt x="391" y="239"/>
                </a:lnTo>
                <a:lnTo>
                  <a:pt x="390" y="250"/>
                </a:lnTo>
                <a:lnTo>
                  <a:pt x="384" y="260"/>
                </a:lnTo>
                <a:lnTo>
                  <a:pt x="368" y="273"/>
                </a:lnTo>
                <a:lnTo>
                  <a:pt x="349" y="279"/>
                </a:lnTo>
                <a:lnTo>
                  <a:pt x="328" y="281"/>
                </a:lnTo>
                <a:lnTo>
                  <a:pt x="307" y="281"/>
                </a:lnTo>
                <a:lnTo>
                  <a:pt x="287" y="279"/>
                </a:lnTo>
                <a:lnTo>
                  <a:pt x="231" y="279"/>
                </a:lnTo>
                <a:lnTo>
                  <a:pt x="177" y="279"/>
                </a:lnTo>
                <a:lnTo>
                  <a:pt x="160" y="277"/>
                </a:lnTo>
                <a:lnTo>
                  <a:pt x="139" y="277"/>
                </a:lnTo>
                <a:lnTo>
                  <a:pt x="114" y="277"/>
                </a:lnTo>
                <a:lnTo>
                  <a:pt x="89" y="277"/>
                </a:lnTo>
                <a:lnTo>
                  <a:pt x="65" y="281"/>
                </a:lnTo>
                <a:lnTo>
                  <a:pt x="42" y="287"/>
                </a:lnTo>
                <a:lnTo>
                  <a:pt x="23" y="297"/>
                </a:lnTo>
                <a:lnTo>
                  <a:pt x="8" y="310"/>
                </a:lnTo>
                <a:lnTo>
                  <a:pt x="0" y="328"/>
                </a:lnTo>
                <a:lnTo>
                  <a:pt x="91" y="343"/>
                </a:lnTo>
                <a:lnTo>
                  <a:pt x="183" y="349"/>
                </a:lnTo>
                <a:lnTo>
                  <a:pt x="276" y="351"/>
                </a:lnTo>
                <a:lnTo>
                  <a:pt x="366" y="355"/>
                </a:lnTo>
                <a:lnTo>
                  <a:pt x="519" y="358"/>
                </a:lnTo>
                <a:lnTo>
                  <a:pt x="671" y="360"/>
                </a:lnTo>
                <a:lnTo>
                  <a:pt x="824" y="355"/>
                </a:lnTo>
                <a:lnTo>
                  <a:pt x="856" y="351"/>
                </a:lnTo>
                <a:lnTo>
                  <a:pt x="889" y="343"/>
                </a:lnTo>
                <a:lnTo>
                  <a:pt x="924" y="337"/>
                </a:lnTo>
                <a:lnTo>
                  <a:pt x="1013" y="335"/>
                </a:lnTo>
                <a:lnTo>
                  <a:pt x="1101" y="339"/>
                </a:lnTo>
                <a:lnTo>
                  <a:pt x="1192" y="341"/>
                </a:lnTo>
                <a:lnTo>
                  <a:pt x="1281" y="335"/>
                </a:lnTo>
                <a:lnTo>
                  <a:pt x="1329" y="329"/>
                </a:lnTo>
                <a:lnTo>
                  <a:pt x="1375" y="328"/>
                </a:lnTo>
                <a:lnTo>
                  <a:pt x="1422" y="331"/>
                </a:lnTo>
                <a:lnTo>
                  <a:pt x="1470" y="339"/>
                </a:lnTo>
                <a:lnTo>
                  <a:pt x="1501" y="347"/>
                </a:lnTo>
                <a:lnTo>
                  <a:pt x="1530" y="353"/>
                </a:lnTo>
                <a:lnTo>
                  <a:pt x="1557" y="356"/>
                </a:lnTo>
                <a:lnTo>
                  <a:pt x="1589" y="356"/>
                </a:lnTo>
                <a:lnTo>
                  <a:pt x="1618" y="353"/>
                </a:lnTo>
                <a:lnTo>
                  <a:pt x="1653" y="347"/>
                </a:lnTo>
                <a:lnTo>
                  <a:pt x="1688" y="337"/>
                </a:lnTo>
                <a:lnTo>
                  <a:pt x="1721" y="326"/>
                </a:lnTo>
                <a:lnTo>
                  <a:pt x="1746" y="310"/>
                </a:lnTo>
                <a:lnTo>
                  <a:pt x="1709" y="295"/>
                </a:lnTo>
                <a:lnTo>
                  <a:pt x="1669" y="281"/>
                </a:lnTo>
                <a:lnTo>
                  <a:pt x="1628" y="272"/>
                </a:lnTo>
                <a:lnTo>
                  <a:pt x="1589" y="266"/>
                </a:lnTo>
                <a:lnTo>
                  <a:pt x="1564" y="266"/>
                </a:lnTo>
                <a:lnTo>
                  <a:pt x="1535" y="268"/>
                </a:lnTo>
                <a:lnTo>
                  <a:pt x="1508" y="26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9993315" y="1223170"/>
            <a:ext cx="1563688" cy="168275"/>
          </a:xfrm>
          <a:custGeom>
            <a:avLst/>
            <a:gdLst>
              <a:gd name="T0" fmla="*/ 808 w 985"/>
              <a:gd name="T1" fmla="*/ 33 h 106"/>
              <a:gd name="T2" fmla="*/ 729 w 985"/>
              <a:gd name="T3" fmla="*/ 12 h 106"/>
              <a:gd name="T4" fmla="*/ 652 w 985"/>
              <a:gd name="T5" fmla="*/ 4 h 106"/>
              <a:gd name="T6" fmla="*/ 572 w 985"/>
              <a:gd name="T7" fmla="*/ 2 h 106"/>
              <a:gd name="T8" fmla="*/ 495 w 985"/>
              <a:gd name="T9" fmla="*/ 4 h 106"/>
              <a:gd name="T10" fmla="*/ 416 w 985"/>
              <a:gd name="T11" fmla="*/ 6 h 106"/>
              <a:gd name="T12" fmla="*/ 335 w 985"/>
              <a:gd name="T13" fmla="*/ 6 h 106"/>
              <a:gd name="T14" fmla="*/ 279 w 985"/>
              <a:gd name="T15" fmla="*/ 4 h 106"/>
              <a:gd name="T16" fmla="*/ 221 w 985"/>
              <a:gd name="T17" fmla="*/ 0 h 106"/>
              <a:gd name="T18" fmla="*/ 162 w 985"/>
              <a:gd name="T19" fmla="*/ 0 h 106"/>
              <a:gd name="T20" fmla="*/ 104 w 985"/>
              <a:gd name="T21" fmla="*/ 4 h 106"/>
              <a:gd name="T22" fmla="*/ 48 w 985"/>
              <a:gd name="T23" fmla="*/ 14 h 106"/>
              <a:gd name="T24" fmla="*/ 30 w 985"/>
              <a:gd name="T25" fmla="*/ 20 h 106"/>
              <a:gd name="T26" fmla="*/ 17 w 985"/>
              <a:gd name="T27" fmla="*/ 23 h 106"/>
              <a:gd name="T28" fmla="*/ 5 w 985"/>
              <a:gd name="T29" fmla="*/ 29 h 106"/>
              <a:gd name="T30" fmla="*/ 0 w 985"/>
              <a:gd name="T31" fmla="*/ 37 h 106"/>
              <a:gd name="T32" fmla="*/ 1 w 985"/>
              <a:gd name="T33" fmla="*/ 48 h 106"/>
              <a:gd name="T34" fmla="*/ 11 w 985"/>
              <a:gd name="T35" fmla="*/ 62 h 106"/>
              <a:gd name="T36" fmla="*/ 27 w 985"/>
              <a:gd name="T37" fmla="*/ 75 h 106"/>
              <a:gd name="T38" fmla="*/ 46 w 985"/>
              <a:gd name="T39" fmla="*/ 83 h 106"/>
              <a:gd name="T40" fmla="*/ 69 w 985"/>
              <a:gd name="T41" fmla="*/ 87 h 106"/>
              <a:gd name="T42" fmla="*/ 94 w 985"/>
              <a:gd name="T43" fmla="*/ 89 h 106"/>
              <a:gd name="T44" fmla="*/ 117 w 985"/>
              <a:gd name="T45" fmla="*/ 89 h 106"/>
              <a:gd name="T46" fmla="*/ 140 w 985"/>
              <a:gd name="T47" fmla="*/ 87 h 106"/>
              <a:gd name="T48" fmla="*/ 160 w 985"/>
              <a:gd name="T49" fmla="*/ 87 h 106"/>
              <a:gd name="T50" fmla="*/ 333 w 985"/>
              <a:gd name="T51" fmla="*/ 87 h 106"/>
              <a:gd name="T52" fmla="*/ 383 w 985"/>
              <a:gd name="T53" fmla="*/ 85 h 106"/>
              <a:gd name="T54" fmla="*/ 436 w 985"/>
              <a:gd name="T55" fmla="*/ 83 h 106"/>
              <a:gd name="T56" fmla="*/ 486 w 985"/>
              <a:gd name="T57" fmla="*/ 83 h 106"/>
              <a:gd name="T58" fmla="*/ 536 w 985"/>
              <a:gd name="T59" fmla="*/ 87 h 106"/>
              <a:gd name="T60" fmla="*/ 586 w 985"/>
              <a:gd name="T61" fmla="*/ 95 h 106"/>
              <a:gd name="T62" fmla="*/ 640 w 985"/>
              <a:gd name="T63" fmla="*/ 102 h 106"/>
              <a:gd name="T64" fmla="*/ 694 w 985"/>
              <a:gd name="T65" fmla="*/ 106 h 106"/>
              <a:gd name="T66" fmla="*/ 746 w 985"/>
              <a:gd name="T67" fmla="*/ 102 h 106"/>
              <a:gd name="T68" fmla="*/ 789 w 985"/>
              <a:gd name="T69" fmla="*/ 93 h 106"/>
              <a:gd name="T70" fmla="*/ 831 w 985"/>
              <a:gd name="T71" fmla="*/ 83 h 106"/>
              <a:gd name="T72" fmla="*/ 873 w 985"/>
              <a:gd name="T73" fmla="*/ 77 h 106"/>
              <a:gd name="T74" fmla="*/ 912 w 985"/>
              <a:gd name="T75" fmla="*/ 74 h 106"/>
              <a:gd name="T76" fmla="*/ 949 w 985"/>
              <a:gd name="T77" fmla="*/ 72 h 106"/>
              <a:gd name="T78" fmla="*/ 985 w 985"/>
              <a:gd name="T79" fmla="*/ 62 h 106"/>
              <a:gd name="T80" fmla="*/ 985 w 985"/>
              <a:gd name="T81" fmla="*/ 48 h 106"/>
              <a:gd name="T82" fmla="*/ 978 w 985"/>
              <a:gd name="T83" fmla="*/ 41 h 106"/>
              <a:gd name="T84" fmla="*/ 966 w 985"/>
              <a:gd name="T85" fmla="*/ 35 h 106"/>
              <a:gd name="T86" fmla="*/ 953 w 985"/>
              <a:gd name="T87" fmla="*/ 31 h 106"/>
              <a:gd name="T88" fmla="*/ 937 w 985"/>
              <a:gd name="T89" fmla="*/ 27 h 106"/>
              <a:gd name="T90" fmla="*/ 922 w 985"/>
              <a:gd name="T91" fmla="*/ 27 h 106"/>
              <a:gd name="T92" fmla="*/ 910 w 985"/>
              <a:gd name="T93" fmla="*/ 25 h 106"/>
              <a:gd name="T94" fmla="*/ 808 w 985"/>
              <a:gd name="T95" fmla="*/ 3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85" h="106">
                <a:moveTo>
                  <a:pt x="808" y="33"/>
                </a:moveTo>
                <a:lnTo>
                  <a:pt x="729" y="12"/>
                </a:lnTo>
                <a:lnTo>
                  <a:pt x="652" y="4"/>
                </a:lnTo>
                <a:lnTo>
                  <a:pt x="572" y="2"/>
                </a:lnTo>
                <a:lnTo>
                  <a:pt x="495" y="4"/>
                </a:lnTo>
                <a:lnTo>
                  <a:pt x="416" y="6"/>
                </a:lnTo>
                <a:lnTo>
                  <a:pt x="335" y="6"/>
                </a:lnTo>
                <a:lnTo>
                  <a:pt x="279" y="4"/>
                </a:lnTo>
                <a:lnTo>
                  <a:pt x="221" y="0"/>
                </a:lnTo>
                <a:lnTo>
                  <a:pt x="162" y="0"/>
                </a:lnTo>
                <a:lnTo>
                  <a:pt x="104" y="4"/>
                </a:lnTo>
                <a:lnTo>
                  <a:pt x="48" y="14"/>
                </a:lnTo>
                <a:lnTo>
                  <a:pt x="30" y="20"/>
                </a:lnTo>
                <a:lnTo>
                  <a:pt x="17" y="23"/>
                </a:lnTo>
                <a:lnTo>
                  <a:pt x="5" y="29"/>
                </a:lnTo>
                <a:lnTo>
                  <a:pt x="0" y="37"/>
                </a:lnTo>
                <a:lnTo>
                  <a:pt x="1" y="48"/>
                </a:lnTo>
                <a:lnTo>
                  <a:pt x="11" y="62"/>
                </a:lnTo>
                <a:lnTo>
                  <a:pt x="27" y="75"/>
                </a:lnTo>
                <a:lnTo>
                  <a:pt x="46" y="83"/>
                </a:lnTo>
                <a:lnTo>
                  <a:pt x="69" y="87"/>
                </a:lnTo>
                <a:lnTo>
                  <a:pt x="94" y="89"/>
                </a:lnTo>
                <a:lnTo>
                  <a:pt x="117" y="89"/>
                </a:lnTo>
                <a:lnTo>
                  <a:pt x="140" y="87"/>
                </a:lnTo>
                <a:lnTo>
                  <a:pt x="160" y="87"/>
                </a:lnTo>
                <a:lnTo>
                  <a:pt x="333" y="87"/>
                </a:lnTo>
                <a:lnTo>
                  <a:pt x="383" y="85"/>
                </a:lnTo>
                <a:lnTo>
                  <a:pt x="436" y="83"/>
                </a:lnTo>
                <a:lnTo>
                  <a:pt x="486" y="83"/>
                </a:lnTo>
                <a:lnTo>
                  <a:pt x="536" y="87"/>
                </a:lnTo>
                <a:lnTo>
                  <a:pt x="586" y="95"/>
                </a:lnTo>
                <a:lnTo>
                  <a:pt x="640" y="102"/>
                </a:lnTo>
                <a:lnTo>
                  <a:pt x="694" y="106"/>
                </a:lnTo>
                <a:lnTo>
                  <a:pt x="746" y="102"/>
                </a:lnTo>
                <a:lnTo>
                  <a:pt x="789" y="93"/>
                </a:lnTo>
                <a:lnTo>
                  <a:pt x="831" y="83"/>
                </a:lnTo>
                <a:lnTo>
                  <a:pt x="873" y="77"/>
                </a:lnTo>
                <a:lnTo>
                  <a:pt x="912" y="74"/>
                </a:lnTo>
                <a:lnTo>
                  <a:pt x="949" y="72"/>
                </a:lnTo>
                <a:lnTo>
                  <a:pt x="985" y="62"/>
                </a:lnTo>
                <a:lnTo>
                  <a:pt x="985" y="48"/>
                </a:lnTo>
                <a:lnTo>
                  <a:pt x="978" y="41"/>
                </a:lnTo>
                <a:lnTo>
                  <a:pt x="966" y="35"/>
                </a:lnTo>
                <a:lnTo>
                  <a:pt x="953" y="31"/>
                </a:lnTo>
                <a:lnTo>
                  <a:pt x="937" y="27"/>
                </a:lnTo>
                <a:lnTo>
                  <a:pt x="922" y="27"/>
                </a:lnTo>
                <a:lnTo>
                  <a:pt x="910" y="25"/>
                </a:lnTo>
                <a:lnTo>
                  <a:pt x="808" y="3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252413" y="2155032"/>
            <a:ext cx="1631950" cy="312738"/>
          </a:xfrm>
          <a:custGeom>
            <a:avLst/>
            <a:gdLst>
              <a:gd name="T0" fmla="*/ 357 w 1028"/>
              <a:gd name="T1" fmla="*/ 85 h 197"/>
              <a:gd name="T2" fmla="*/ 282 w 1028"/>
              <a:gd name="T3" fmla="*/ 81 h 197"/>
              <a:gd name="T4" fmla="*/ 201 w 1028"/>
              <a:gd name="T5" fmla="*/ 67 h 197"/>
              <a:gd name="T6" fmla="*/ 122 w 1028"/>
              <a:gd name="T7" fmla="*/ 60 h 197"/>
              <a:gd name="T8" fmla="*/ 74 w 1028"/>
              <a:gd name="T9" fmla="*/ 67 h 197"/>
              <a:gd name="T10" fmla="*/ 37 w 1028"/>
              <a:gd name="T11" fmla="*/ 81 h 197"/>
              <a:gd name="T12" fmla="*/ 8 w 1028"/>
              <a:gd name="T13" fmla="*/ 104 h 197"/>
              <a:gd name="T14" fmla="*/ 2 w 1028"/>
              <a:gd name="T15" fmla="*/ 137 h 197"/>
              <a:gd name="T16" fmla="*/ 27 w 1028"/>
              <a:gd name="T17" fmla="*/ 168 h 197"/>
              <a:gd name="T18" fmla="*/ 74 w 1028"/>
              <a:gd name="T19" fmla="*/ 181 h 197"/>
              <a:gd name="T20" fmla="*/ 131 w 1028"/>
              <a:gd name="T21" fmla="*/ 183 h 197"/>
              <a:gd name="T22" fmla="*/ 193 w 1028"/>
              <a:gd name="T23" fmla="*/ 179 h 197"/>
              <a:gd name="T24" fmla="*/ 249 w 1028"/>
              <a:gd name="T25" fmla="*/ 173 h 197"/>
              <a:gd name="T26" fmla="*/ 290 w 1028"/>
              <a:gd name="T27" fmla="*/ 172 h 197"/>
              <a:gd name="T28" fmla="*/ 394 w 1028"/>
              <a:gd name="T29" fmla="*/ 185 h 197"/>
              <a:gd name="T30" fmla="*/ 494 w 1028"/>
              <a:gd name="T31" fmla="*/ 197 h 197"/>
              <a:gd name="T32" fmla="*/ 596 w 1028"/>
              <a:gd name="T33" fmla="*/ 183 h 197"/>
              <a:gd name="T34" fmla="*/ 623 w 1028"/>
              <a:gd name="T35" fmla="*/ 168 h 197"/>
              <a:gd name="T36" fmla="*/ 660 w 1028"/>
              <a:gd name="T37" fmla="*/ 150 h 197"/>
              <a:gd name="T38" fmla="*/ 764 w 1028"/>
              <a:gd name="T39" fmla="*/ 148 h 197"/>
              <a:gd name="T40" fmla="*/ 868 w 1028"/>
              <a:gd name="T41" fmla="*/ 164 h 197"/>
              <a:gd name="T42" fmla="*/ 951 w 1028"/>
              <a:gd name="T43" fmla="*/ 164 h 197"/>
              <a:gd name="T44" fmla="*/ 1000 w 1028"/>
              <a:gd name="T45" fmla="*/ 150 h 197"/>
              <a:gd name="T46" fmla="*/ 1027 w 1028"/>
              <a:gd name="T47" fmla="*/ 127 h 197"/>
              <a:gd name="T48" fmla="*/ 1023 w 1028"/>
              <a:gd name="T49" fmla="*/ 104 h 197"/>
              <a:gd name="T50" fmla="*/ 984 w 1028"/>
              <a:gd name="T51" fmla="*/ 81 h 197"/>
              <a:gd name="T52" fmla="*/ 814 w 1028"/>
              <a:gd name="T53" fmla="*/ 40 h 197"/>
              <a:gd name="T54" fmla="*/ 639 w 1028"/>
              <a:gd name="T55" fmla="*/ 8 h 197"/>
              <a:gd name="T56" fmla="*/ 550 w 1028"/>
              <a:gd name="T57" fmla="*/ 0 h 197"/>
              <a:gd name="T58" fmla="*/ 479 w 1028"/>
              <a:gd name="T59" fmla="*/ 15 h 197"/>
              <a:gd name="T60" fmla="*/ 434 w 1028"/>
              <a:gd name="T61" fmla="*/ 48 h 197"/>
              <a:gd name="T62" fmla="*/ 388 w 1028"/>
              <a:gd name="T63" fmla="*/ 7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8" h="197">
                <a:moveTo>
                  <a:pt x="388" y="77"/>
                </a:moveTo>
                <a:lnTo>
                  <a:pt x="357" y="85"/>
                </a:lnTo>
                <a:lnTo>
                  <a:pt x="320" y="87"/>
                </a:lnTo>
                <a:lnTo>
                  <a:pt x="282" y="81"/>
                </a:lnTo>
                <a:lnTo>
                  <a:pt x="241" y="75"/>
                </a:lnTo>
                <a:lnTo>
                  <a:pt x="201" y="67"/>
                </a:lnTo>
                <a:lnTo>
                  <a:pt x="160" y="62"/>
                </a:lnTo>
                <a:lnTo>
                  <a:pt x="122" y="60"/>
                </a:lnTo>
                <a:lnTo>
                  <a:pt x="87" y="63"/>
                </a:lnTo>
                <a:lnTo>
                  <a:pt x="74" y="67"/>
                </a:lnTo>
                <a:lnTo>
                  <a:pt x="56" y="73"/>
                </a:lnTo>
                <a:lnTo>
                  <a:pt x="37" y="81"/>
                </a:lnTo>
                <a:lnTo>
                  <a:pt x="21" y="92"/>
                </a:lnTo>
                <a:lnTo>
                  <a:pt x="8" y="104"/>
                </a:lnTo>
                <a:lnTo>
                  <a:pt x="0" y="119"/>
                </a:lnTo>
                <a:lnTo>
                  <a:pt x="2" y="137"/>
                </a:lnTo>
                <a:lnTo>
                  <a:pt x="12" y="156"/>
                </a:lnTo>
                <a:lnTo>
                  <a:pt x="27" y="168"/>
                </a:lnTo>
                <a:lnTo>
                  <a:pt x="48" y="175"/>
                </a:lnTo>
                <a:lnTo>
                  <a:pt x="74" y="181"/>
                </a:lnTo>
                <a:lnTo>
                  <a:pt x="102" y="183"/>
                </a:lnTo>
                <a:lnTo>
                  <a:pt x="131" y="183"/>
                </a:lnTo>
                <a:lnTo>
                  <a:pt x="162" y="181"/>
                </a:lnTo>
                <a:lnTo>
                  <a:pt x="193" y="179"/>
                </a:lnTo>
                <a:lnTo>
                  <a:pt x="222" y="175"/>
                </a:lnTo>
                <a:lnTo>
                  <a:pt x="249" y="173"/>
                </a:lnTo>
                <a:lnTo>
                  <a:pt x="272" y="172"/>
                </a:lnTo>
                <a:lnTo>
                  <a:pt x="290" y="172"/>
                </a:lnTo>
                <a:lnTo>
                  <a:pt x="342" y="177"/>
                </a:lnTo>
                <a:lnTo>
                  <a:pt x="394" y="185"/>
                </a:lnTo>
                <a:lnTo>
                  <a:pt x="444" y="193"/>
                </a:lnTo>
                <a:lnTo>
                  <a:pt x="494" y="197"/>
                </a:lnTo>
                <a:lnTo>
                  <a:pt x="544" y="195"/>
                </a:lnTo>
                <a:lnTo>
                  <a:pt x="596" y="183"/>
                </a:lnTo>
                <a:lnTo>
                  <a:pt x="610" y="175"/>
                </a:lnTo>
                <a:lnTo>
                  <a:pt x="623" y="168"/>
                </a:lnTo>
                <a:lnTo>
                  <a:pt x="641" y="158"/>
                </a:lnTo>
                <a:lnTo>
                  <a:pt x="660" y="150"/>
                </a:lnTo>
                <a:lnTo>
                  <a:pt x="712" y="145"/>
                </a:lnTo>
                <a:lnTo>
                  <a:pt x="764" y="148"/>
                </a:lnTo>
                <a:lnTo>
                  <a:pt x="816" y="156"/>
                </a:lnTo>
                <a:lnTo>
                  <a:pt x="868" y="164"/>
                </a:lnTo>
                <a:lnTo>
                  <a:pt x="918" y="166"/>
                </a:lnTo>
                <a:lnTo>
                  <a:pt x="951" y="164"/>
                </a:lnTo>
                <a:lnTo>
                  <a:pt x="976" y="158"/>
                </a:lnTo>
                <a:lnTo>
                  <a:pt x="1000" y="150"/>
                </a:lnTo>
                <a:lnTo>
                  <a:pt x="1015" y="139"/>
                </a:lnTo>
                <a:lnTo>
                  <a:pt x="1027" y="127"/>
                </a:lnTo>
                <a:lnTo>
                  <a:pt x="1028" y="116"/>
                </a:lnTo>
                <a:lnTo>
                  <a:pt x="1023" y="104"/>
                </a:lnTo>
                <a:lnTo>
                  <a:pt x="1007" y="90"/>
                </a:lnTo>
                <a:lnTo>
                  <a:pt x="984" y="81"/>
                </a:lnTo>
                <a:lnTo>
                  <a:pt x="949" y="71"/>
                </a:lnTo>
                <a:lnTo>
                  <a:pt x="814" y="40"/>
                </a:lnTo>
                <a:lnTo>
                  <a:pt x="681" y="13"/>
                </a:lnTo>
                <a:lnTo>
                  <a:pt x="639" y="8"/>
                </a:lnTo>
                <a:lnTo>
                  <a:pt x="594" y="2"/>
                </a:lnTo>
                <a:lnTo>
                  <a:pt x="550" y="0"/>
                </a:lnTo>
                <a:lnTo>
                  <a:pt x="508" y="4"/>
                </a:lnTo>
                <a:lnTo>
                  <a:pt x="479" y="15"/>
                </a:lnTo>
                <a:lnTo>
                  <a:pt x="456" y="31"/>
                </a:lnTo>
                <a:lnTo>
                  <a:pt x="434" y="48"/>
                </a:lnTo>
                <a:lnTo>
                  <a:pt x="413" y="63"/>
                </a:lnTo>
                <a:lnTo>
                  <a:pt x="388" y="7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10507664" y="6293644"/>
            <a:ext cx="1427163" cy="454025"/>
          </a:xfrm>
          <a:custGeom>
            <a:avLst/>
            <a:gdLst>
              <a:gd name="T0" fmla="*/ 393 w 899"/>
              <a:gd name="T1" fmla="*/ 25 h 286"/>
              <a:gd name="T2" fmla="*/ 351 w 899"/>
              <a:gd name="T3" fmla="*/ 68 h 286"/>
              <a:gd name="T4" fmla="*/ 337 w 899"/>
              <a:gd name="T5" fmla="*/ 112 h 286"/>
              <a:gd name="T6" fmla="*/ 307 w 899"/>
              <a:gd name="T7" fmla="*/ 123 h 286"/>
              <a:gd name="T8" fmla="*/ 251 w 899"/>
              <a:gd name="T9" fmla="*/ 127 h 286"/>
              <a:gd name="T10" fmla="*/ 212 w 899"/>
              <a:gd name="T11" fmla="*/ 141 h 286"/>
              <a:gd name="T12" fmla="*/ 191 w 899"/>
              <a:gd name="T13" fmla="*/ 158 h 286"/>
              <a:gd name="T14" fmla="*/ 181 w 899"/>
              <a:gd name="T15" fmla="*/ 172 h 286"/>
              <a:gd name="T16" fmla="*/ 173 w 899"/>
              <a:gd name="T17" fmla="*/ 181 h 286"/>
              <a:gd name="T18" fmla="*/ 170 w 899"/>
              <a:gd name="T19" fmla="*/ 187 h 286"/>
              <a:gd name="T20" fmla="*/ 168 w 899"/>
              <a:gd name="T21" fmla="*/ 187 h 286"/>
              <a:gd name="T22" fmla="*/ 166 w 899"/>
              <a:gd name="T23" fmla="*/ 189 h 286"/>
              <a:gd name="T24" fmla="*/ 160 w 899"/>
              <a:gd name="T25" fmla="*/ 191 h 286"/>
              <a:gd name="T26" fmla="*/ 127 w 899"/>
              <a:gd name="T27" fmla="*/ 193 h 286"/>
              <a:gd name="T28" fmla="*/ 94 w 899"/>
              <a:gd name="T29" fmla="*/ 191 h 286"/>
              <a:gd name="T30" fmla="*/ 64 w 899"/>
              <a:gd name="T31" fmla="*/ 191 h 286"/>
              <a:gd name="T32" fmla="*/ 27 w 899"/>
              <a:gd name="T33" fmla="*/ 195 h 286"/>
              <a:gd name="T34" fmla="*/ 2 w 899"/>
              <a:gd name="T35" fmla="*/ 212 h 286"/>
              <a:gd name="T36" fmla="*/ 6 w 899"/>
              <a:gd name="T37" fmla="*/ 237 h 286"/>
              <a:gd name="T38" fmla="*/ 38 w 899"/>
              <a:gd name="T39" fmla="*/ 255 h 286"/>
              <a:gd name="T40" fmla="*/ 83 w 899"/>
              <a:gd name="T41" fmla="*/ 264 h 286"/>
              <a:gd name="T42" fmla="*/ 127 w 899"/>
              <a:gd name="T43" fmla="*/ 270 h 286"/>
              <a:gd name="T44" fmla="*/ 154 w 899"/>
              <a:gd name="T45" fmla="*/ 272 h 286"/>
              <a:gd name="T46" fmla="*/ 266 w 899"/>
              <a:gd name="T47" fmla="*/ 278 h 286"/>
              <a:gd name="T48" fmla="*/ 382 w 899"/>
              <a:gd name="T49" fmla="*/ 286 h 286"/>
              <a:gd name="T50" fmla="*/ 465 w 899"/>
              <a:gd name="T51" fmla="*/ 274 h 286"/>
              <a:gd name="T52" fmla="*/ 513 w 899"/>
              <a:gd name="T53" fmla="*/ 257 h 286"/>
              <a:gd name="T54" fmla="*/ 563 w 899"/>
              <a:gd name="T55" fmla="*/ 255 h 286"/>
              <a:gd name="T56" fmla="*/ 615 w 899"/>
              <a:gd name="T57" fmla="*/ 253 h 286"/>
              <a:gd name="T58" fmla="*/ 662 w 899"/>
              <a:gd name="T59" fmla="*/ 241 h 286"/>
              <a:gd name="T60" fmla="*/ 696 w 899"/>
              <a:gd name="T61" fmla="*/ 208 h 286"/>
              <a:gd name="T62" fmla="*/ 717 w 899"/>
              <a:gd name="T63" fmla="*/ 176 h 286"/>
              <a:gd name="T64" fmla="*/ 745 w 899"/>
              <a:gd name="T65" fmla="*/ 158 h 286"/>
              <a:gd name="T66" fmla="*/ 795 w 899"/>
              <a:gd name="T67" fmla="*/ 154 h 286"/>
              <a:gd name="T68" fmla="*/ 847 w 899"/>
              <a:gd name="T69" fmla="*/ 154 h 286"/>
              <a:gd name="T70" fmla="*/ 891 w 899"/>
              <a:gd name="T71" fmla="*/ 139 h 286"/>
              <a:gd name="T72" fmla="*/ 897 w 899"/>
              <a:gd name="T73" fmla="*/ 120 h 286"/>
              <a:gd name="T74" fmla="*/ 876 w 899"/>
              <a:gd name="T75" fmla="*/ 104 h 286"/>
              <a:gd name="T76" fmla="*/ 841 w 899"/>
              <a:gd name="T77" fmla="*/ 95 h 286"/>
              <a:gd name="T78" fmla="*/ 810 w 899"/>
              <a:gd name="T79" fmla="*/ 91 h 286"/>
              <a:gd name="T80" fmla="*/ 754 w 899"/>
              <a:gd name="T81" fmla="*/ 96 h 286"/>
              <a:gd name="T82" fmla="*/ 698 w 899"/>
              <a:gd name="T83" fmla="*/ 102 h 286"/>
              <a:gd name="T84" fmla="*/ 646 w 899"/>
              <a:gd name="T85" fmla="*/ 87 h 286"/>
              <a:gd name="T86" fmla="*/ 621 w 899"/>
              <a:gd name="T87" fmla="*/ 56 h 286"/>
              <a:gd name="T88" fmla="*/ 596 w 899"/>
              <a:gd name="T89" fmla="*/ 25 h 286"/>
              <a:gd name="T90" fmla="*/ 546 w 899"/>
              <a:gd name="T91" fmla="*/ 2 h 286"/>
              <a:gd name="T92" fmla="*/ 488 w 899"/>
              <a:gd name="T93" fmla="*/ 0 h 286"/>
              <a:gd name="T94" fmla="*/ 422 w 899"/>
              <a:gd name="T95" fmla="*/ 12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9" h="286">
                <a:moveTo>
                  <a:pt x="422" y="12"/>
                </a:moveTo>
                <a:lnTo>
                  <a:pt x="393" y="25"/>
                </a:lnTo>
                <a:lnTo>
                  <a:pt x="370" y="42"/>
                </a:lnTo>
                <a:lnTo>
                  <a:pt x="351" y="68"/>
                </a:lnTo>
                <a:lnTo>
                  <a:pt x="343" y="89"/>
                </a:lnTo>
                <a:lnTo>
                  <a:pt x="337" y="112"/>
                </a:lnTo>
                <a:lnTo>
                  <a:pt x="332" y="133"/>
                </a:lnTo>
                <a:lnTo>
                  <a:pt x="307" y="123"/>
                </a:lnTo>
                <a:lnTo>
                  <a:pt x="280" y="122"/>
                </a:lnTo>
                <a:lnTo>
                  <a:pt x="251" y="127"/>
                </a:lnTo>
                <a:lnTo>
                  <a:pt x="231" y="133"/>
                </a:lnTo>
                <a:lnTo>
                  <a:pt x="212" y="141"/>
                </a:lnTo>
                <a:lnTo>
                  <a:pt x="195" y="152"/>
                </a:lnTo>
                <a:lnTo>
                  <a:pt x="191" y="158"/>
                </a:lnTo>
                <a:lnTo>
                  <a:pt x="187" y="164"/>
                </a:lnTo>
                <a:lnTo>
                  <a:pt x="181" y="172"/>
                </a:lnTo>
                <a:lnTo>
                  <a:pt x="177" y="177"/>
                </a:lnTo>
                <a:lnTo>
                  <a:pt x="173" y="181"/>
                </a:lnTo>
                <a:lnTo>
                  <a:pt x="172" y="185"/>
                </a:lnTo>
                <a:lnTo>
                  <a:pt x="170" y="187"/>
                </a:lnTo>
                <a:lnTo>
                  <a:pt x="168" y="187"/>
                </a:lnTo>
                <a:lnTo>
                  <a:pt x="168" y="187"/>
                </a:lnTo>
                <a:lnTo>
                  <a:pt x="168" y="189"/>
                </a:lnTo>
                <a:lnTo>
                  <a:pt x="166" y="189"/>
                </a:lnTo>
                <a:lnTo>
                  <a:pt x="164" y="189"/>
                </a:lnTo>
                <a:lnTo>
                  <a:pt x="160" y="191"/>
                </a:lnTo>
                <a:lnTo>
                  <a:pt x="146" y="193"/>
                </a:lnTo>
                <a:lnTo>
                  <a:pt x="127" y="193"/>
                </a:lnTo>
                <a:lnTo>
                  <a:pt x="108" y="191"/>
                </a:lnTo>
                <a:lnTo>
                  <a:pt x="94" y="191"/>
                </a:lnTo>
                <a:lnTo>
                  <a:pt x="81" y="191"/>
                </a:lnTo>
                <a:lnTo>
                  <a:pt x="64" y="191"/>
                </a:lnTo>
                <a:lnTo>
                  <a:pt x="44" y="193"/>
                </a:lnTo>
                <a:lnTo>
                  <a:pt x="27" y="195"/>
                </a:lnTo>
                <a:lnTo>
                  <a:pt x="11" y="201"/>
                </a:lnTo>
                <a:lnTo>
                  <a:pt x="2" y="212"/>
                </a:lnTo>
                <a:lnTo>
                  <a:pt x="0" y="226"/>
                </a:lnTo>
                <a:lnTo>
                  <a:pt x="6" y="237"/>
                </a:lnTo>
                <a:lnTo>
                  <a:pt x="19" y="247"/>
                </a:lnTo>
                <a:lnTo>
                  <a:pt x="38" y="255"/>
                </a:lnTo>
                <a:lnTo>
                  <a:pt x="60" y="260"/>
                </a:lnTo>
                <a:lnTo>
                  <a:pt x="83" y="264"/>
                </a:lnTo>
                <a:lnTo>
                  <a:pt x="106" y="268"/>
                </a:lnTo>
                <a:lnTo>
                  <a:pt x="127" y="270"/>
                </a:lnTo>
                <a:lnTo>
                  <a:pt x="145" y="272"/>
                </a:lnTo>
                <a:lnTo>
                  <a:pt x="154" y="272"/>
                </a:lnTo>
                <a:lnTo>
                  <a:pt x="210" y="276"/>
                </a:lnTo>
                <a:lnTo>
                  <a:pt x="266" y="278"/>
                </a:lnTo>
                <a:lnTo>
                  <a:pt x="324" y="282"/>
                </a:lnTo>
                <a:lnTo>
                  <a:pt x="382" y="286"/>
                </a:lnTo>
                <a:lnTo>
                  <a:pt x="440" y="282"/>
                </a:lnTo>
                <a:lnTo>
                  <a:pt x="465" y="274"/>
                </a:lnTo>
                <a:lnTo>
                  <a:pt x="488" y="262"/>
                </a:lnTo>
                <a:lnTo>
                  <a:pt x="513" y="257"/>
                </a:lnTo>
                <a:lnTo>
                  <a:pt x="538" y="255"/>
                </a:lnTo>
                <a:lnTo>
                  <a:pt x="563" y="255"/>
                </a:lnTo>
                <a:lnTo>
                  <a:pt x="588" y="255"/>
                </a:lnTo>
                <a:lnTo>
                  <a:pt x="615" y="253"/>
                </a:lnTo>
                <a:lnTo>
                  <a:pt x="638" y="249"/>
                </a:lnTo>
                <a:lnTo>
                  <a:pt x="662" y="241"/>
                </a:lnTo>
                <a:lnTo>
                  <a:pt x="681" y="228"/>
                </a:lnTo>
                <a:lnTo>
                  <a:pt x="696" y="208"/>
                </a:lnTo>
                <a:lnTo>
                  <a:pt x="708" y="189"/>
                </a:lnTo>
                <a:lnTo>
                  <a:pt x="717" y="176"/>
                </a:lnTo>
                <a:lnTo>
                  <a:pt x="729" y="166"/>
                </a:lnTo>
                <a:lnTo>
                  <a:pt x="745" y="158"/>
                </a:lnTo>
                <a:lnTo>
                  <a:pt x="770" y="154"/>
                </a:lnTo>
                <a:lnTo>
                  <a:pt x="795" y="154"/>
                </a:lnTo>
                <a:lnTo>
                  <a:pt x="820" y="156"/>
                </a:lnTo>
                <a:lnTo>
                  <a:pt x="847" y="154"/>
                </a:lnTo>
                <a:lnTo>
                  <a:pt x="872" y="149"/>
                </a:lnTo>
                <a:lnTo>
                  <a:pt x="891" y="139"/>
                </a:lnTo>
                <a:lnTo>
                  <a:pt x="899" y="129"/>
                </a:lnTo>
                <a:lnTo>
                  <a:pt x="897" y="120"/>
                </a:lnTo>
                <a:lnTo>
                  <a:pt x="889" y="112"/>
                </a:lnTo>
                <a:lnTo>
                  <a:pt x="876" y="104"/>
                </a:lnTo>
                <a:lnTo>
                  <a:pt x="858" y="98"/>
                </a:lnTo>
                <a:lnTo>
                  <a:pt x="841" y="95"/>
                </a:lnTo>
                <a:lnTo>
                  <a:pt x="824" y="93"/>
                </a:lnTo>
                <a:lnTo>
                  <a:pt x="810" y="91"/>
                </a:lnTo>
                <a:lnTo>
                  <a:pt x="783" y="93"/>
                </a:lnTo>
                <a:lnTo>
                  <a:pt x="754" y="96"/>
                </a:lnTo>
                <a:lnTo>
                  <a:pt x="725" y="100"/>
                </a:lnTo>
                <a:lnTo>
                  <a:pt x="698" y="102"/>
                </a:lnTo>
                <a:lnTo>
                  <a:pt x="671" y="98"/>
                </a:lnTo>
                <a:lnTo>
                  <a:pt x="646" y="87"/>
                </a:lnTo>
                <a:lnTo>
                  <a:pt x="633" y="71"/>
                </a:lnTo>
                <a:lnTo>
                  <a:pt x="621" y="56"/>
                </a:lnTo>
                <a:lnTo>
                  <a:pt x="611" y="41"/>
                </a:lnTo>
                <a:lnTo>
                  <a:pt x="596" y="25"/>
                </a:lnTo>
                <a:lnTo>
                  <a:pt x="573" y="12"/>
                </a:lnTo>
                <a:lnTo>
                  <a:pt x="546" y="2"/>
                </a:lnTo>
                <a:lnTo>
                  <a:pt x="519" y="0"/>
                </a:lnTo>
                <a:lnTo>
                  <a:pt x="488" y="0"/>
                </a:lnTo>
                <a:lnTo>
                  <a:pt x="455" y="4"/>
                </a:lnTo>
                <a:lnTo>
                  <a:pt x="422" y="1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0" y="222080"/>
            <a:ext cx="10369550" cy="6826420"/>
            <a:chOff x="1042988" y="346075"/>
            <a:chExt cx="9566275" cy="6297613"/>
          </a:xfrm>
        </p:grpSpPr>
        <p:grpSp>
          <p:nvGrpSpPr>
            <p:cNvPr id="184" name="组合 183"/>
            <p:cNvGrpSpPr/>
            <p:nvPr/>
          </p:nvGrpSpPr>
          <p:grpSpPr>
            <a:xfrm>
              <a:off x="1042988" y="4333875"/>
              <a:ext cx="3519488" cy="2309813"/>
              <a:chOff x="1042988" y="4333875"/>
              <a:chExt cx="3519488" cy="2309813"/>
            </a:xfrm>
          </p:grpSpPr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1042988" y="4340225"/>
                <a:ext cx="3509963" cy="2293938"/>
              </a:xfrm>
              <a:custGeom>
                <a:avLst/>
                <a:gdLst>
                  <a:gd name="T0" fmla="*/ 2195 w 2211"/>
                  <a:gd name="T1" fmla="*/ 233 h 1445"/>
                  <a:gd name="T2" fmla="*/ 2105 w 2211"/>
                  <a:gd name="T3" fmla="*/ 118 h 1445"/>
                  <a:gd name="T4" fmla="*/ 1950 w 2211"/>
                  <a:gd name="T5" fmla="*/ 14 h 1445"/>
                  <a:gd name="T6" fmla="*/ 1862 w 2211"/>
                  <a:gd name="T7" fmla="*/ 41 h 1445"/>
                  <a:gd name="T8" fmla="*/ 1763 w 2211"/>
                  <a:gd name="T9" fmla="*/ 69 h 1445"/>
                  <a:gd name="T10" fmla="*/ 1686 w 2211"/>
                  <a:gd name="T11" fmla="*/ 77 h 1445"/>
                  <a:gd name="T12" fmla="*/ 1586 w 2211"/>
                  <a:gd name="T13" fmla="*/ 41 h 1445"/>
                  <a:gd name="T14" fmla="*/ 1514 w 2211"/>
                  <a:gd name="T15" fmla="*/ 64 h 1445"/>
                  <a:gd name="T16" fmla="*/ 1485 w 2211"/>
                  <a:gd name="T17" fmla="*/ 87 h 1445"/>
                  <a:gd name="T18" fmla="*/ 1429 w 2211"/>
                  <a:gd name="T19" fmla="*/ 102 h 1445"/>
                  <a:gd name="T20" fmla="*/ 1381 w 2211"/>
                  <a:gd name="T21" fmla="*/ 193 h 1445"/>
                  <a:gd name="T22" fmla="*/ 1312 w 2211"/>
                  <a:gd name="T23" fmla="*/ 206 h 1445"/>
                  <a:gd name="T24" fmla="*/ 1254 w 2211"/>
                  <a:gd name="T25" fmla="*/ 286 h 1445"/>
                  <a:gd name="T26" fmla="*/ 1142 w 2211"/>
                  <a:gd name="T27" fmla="*/ 299 h 1445"/>
                  <a:gd name="T28" fmla="*/ 1075 w 2211"/>
                  <a:gd name="T29" fmla="*/ 386 h 1445"/>
                  <a:gd name="T30" fmla="*/ 997 w 2211"/>
                  <a:gd name="T31" fmla="*/ 465 h 1445"/>
                  <a:gd name="T32" fmla="*/ 897 w 2211"/>
                  <a:gd name="T33" fmla="*/ 623 h 1445"/>
                  <a:gd name="T34" fmla="*/ 762 w 2211"/>
                  <a:gd name="T35" fmla="*/ 700 h 1445"/>
                  <a:gd name="T36" fmla="*/ 569 w 2211"/>
                  <a:gd name="T37" fmla="*/ 799 h 1445"/>
                  <a:gd name="T38" fmla="*/ 326 w 2211"/>
                  <a:gd name="T39" fmla="*/ 913 h 1445"/>
                  <a:gd name="T40" fmla="*/ 272 w 2211"/>
                  <a:gd name="T41" fmla="*/ 905 h 1445"/>
                  <a:gd name="T42" fmla="*/ 226 w 2211"/>
                  <a:gd name="T43" fmla="*/ 864 h 1445"/>
                  <a:gd name="T44" fmla="*/ 168 w 2211"/>
                  <a:gd name="T45" fmla="*/ 853 h 1445"/>
                  <a:gd name="T46" fmla="*/ 77 w 2211"/>
                  <a:gd name="T47" fmla="*/ 859 h 1445"/>
                  <a:gd name="T48" fmla="*/ 17 w 2211"/>
                  <a:gd name="T49" fmla="*/ 803 h 1445"/>
                  <a:gd name="T50" fmla="*/ 4 w 2211"/>
                  <a:gd name="T51" fmla="*/ 1443 h 1445"/>
                  <a:gd name="T52" fmla="*/ 71 w 2211"/>
                  <a:gd name="T53" fmla="*/ 1441 h 1445"/>
                  <a:gd name="T54" fmla="*/ 133 w 2211"/>
                  <a:gd name="T55" fmla="*/ 1399 h 1445"/>
                  <a:gd name="T56" fmla="*/ 228 w 2211"/>
                  <a:gd name="T57" fmla="*/ 1331 h 1445"/>
                  <a:gd name="T58" fmla="*/ 203 w 2211"/>
                  <a:gd name="T59" fmla="*/ 1266 h 1445"/>
                  <a:gd name="T60" fmla="*/ 309 w 2211"/>
                  <a:gd name="T61" fmla="*/ 1235 h 1445"/>
                  <a:gd name="T62" fmla="*/ 359 w 2211"/>
                  <a:gd name="T63" fmla="*/ 1162 h 1445"/>
                  <a:gd name="T64" fmla="*/ 363 w 2211"/>
                  <a:gd name="T65" fmla="*/ 1082 h 1445"/>
                  <a:gd name="T66" fmla="*/ 394 w 2211"/>
                  <a:gd name="T67" fmla="*/ 1034 h 1445"/>
                  <a:gd name="T68" fmla="*/ 527 w 2211"/>
                  <a:gd name="T69" fmla="*/ 998 h 1445"/>
                  <a:gd name="T70" fmla="*/ 824 w 2211"/>
                  <a:gd name="T71" fmla="*/ 859 h 1445"/>
                  <a:gd name="T72" fmla="*/ 1013 w 2211"/>
                  <a:gd name="T73" fmla="*/ 801 h 1445"/>
                  <a:gd name="T74" fmla="*/ 1096 w 2211"/>
                  <a:gd name="T75" fmla="*/ 839 h 1445"/>
                  <a:gd name="T76" fmla="*/ 1171 w 2211"/>
                  <a:gd name="T77" fmla="*/ 851 h 1445"/>
                  <a:gd name="T78" fmla="*/ 1221 w 2211"/>
                  <a:gd name="T79" fmla="*/ 789 h 1445"/>
                  <a:gd name="T80" fmla="*/ 1350 w 2211"/>
                  <a:gd name="T81" fmla="*/ 766 h 1445"/>
                  <a:gd name="T82" fmla="*/ 1385 w 2211"/>
                  <a:gd name="T83" fmla="*/ 733 h 1445"/>
                  <a:gd name="T84" fmla="*/ 1485 w 2211"/>
                  <a:gd name="T85" fmla="*/ 774 h 1445"/>
                  <a:gd name="T86" fmla="*/ 1553 w 2211"/>
                  <a:gd name="T87" fmla="*/ 727 h 1445"/>
                  <a:gd name="T88" fmla="*/ 1619 w 2211"/>
                  <a:gd name="T89" fmla="*/ 670 h 1445"/>
                  <a:gd name="T90" fmla="*/ 1655 w 2211"/>
                  <a:gd name="T91" fmla="*/ 596 h 1445"/>
                  <a:gd name="T92" fmla="*/ 1703 w 2211"/>
                  <a:gd name="T93" fmla="*/ 614 h 1445"/>
                  <a:gd name="T94" fmla="*/ 1781 w 2211"/>
                  <a:gd name="T95" fmla="*/ 631 h 1445"/>
                  <a:gd name="T96" fmla="*/ 1809 w 2211"/>
                  <a:gd name="T97" fmla="*/ 606 h 1445"/>
                  <a:gd name="T98" fmla="*/ 1844 w 2211"/>
                  <a:gd name="T99" fmla="*/ 614 h 1445"/>
                  <a:gd name="T100" fmla="*/ 1865 w 2211"/>
                  <a:gd name="T101" fmla="*/ 604 h 1445"/>
                  <a:gd name="T102" fmla="*/ 1921 w 2211"/>
                  <a:gd name="T103" fmla="*/ 606 h 1445"/>
                  <a:gd name="T104" fmla="*/ 2008 w 2211"/>
                  <a:gd name="T105" fmla="*/ 615 h 1445"/>
                  <a:gd name="T106" fmla="*/ 2112 w 2211"/>
                  <a:gd name="T107" fmla="*/ 504 h 1445"/>
                  <a:gd name="T108" fmla="*/ 2159 w 2211"/>
                  <a:gd name="T109" fmla="*/ 423 h 1445"/>
                  <a:gd name="T110" fmla="*/ 2211 w 2211"/>
                  <a:gd name="T111" fmla="*/ 324 h 1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11" h="1445">
                    <a:moveTo>
                      <a:pt x="2211" y="324"/>
                    </a:moveTo>
                    <a:lnTo>
                      <a:pt x="2209" y="307"/>
                    </a:lnTo>
                    <a:lnTo>
                      <a:pt x="2207" y="286"/>
                    </a:lnTo>
                    <a:lnTo>
                      <a:pt x="2203" y="260"/>
                    </a:lnTo>
                    <a:lnTo>
                      <a:pt x="2195" y="233"/>
                    </a:lnTo>
                    <a:lnTo>
                      <a:pt x="2186" y="206"/>
                    </a:lnTo>
                    <a:lnTo>
                      <a:pt x="2172" y="178"/>
                    </a:lnTo>
                    <a:lnTo>
                      <a:pt x="2155" y="154"/>
                    </a:lnTo>
                    <a:lnTo>
                      <a:pt x="2132" y="133"/>
                    </a:lnTo>
                    <a:lnTo>
                      <a:pt x="2105" y="118"/>
                    </a:lnTo>
                    <a:lnTo>
                      <a:pt x="2066" y="100"/>
                    </a:lnTo>
                    <a:lnTo>
                      <a:pt x="2029" y="83"/>
                    </a:lnTo>
                    <a:lnTo>
                      <a:pt x="1995" y="60"/>
                    </a:lnTo>
                    <a:lnTo>
                      <a:pt x="1968" y="31"/>
                    </a:lnTo>
                    <a:lnTo>
                      <a:pt x="1950" y="14"/>
                    </a:lnTo>
                    <a:lnTo>
                      <a:pt x="1933" y="4"/>
                    </a:lnTo>
                    <a:lnTo>
                      <a:pt x="1916" y="0"/>
                    </a:lnTo>
                    <a:lnTo>
                      <a:pt x="1896" y="6"/>
                    </a:lnTo>
                    <a:lnTo>
                      <a:pt x="1877" y="19"/>
                    </a:lnTo>
                    <a:lnTo>
                      <a:pt x="1862" y="41"/>
                    </a:lnTo>
                    <a:lnTo>
                      <a:pt x="1850" y="68"/>
                    </a:lnTo>
                    <a:lnTo>
                      <a:pt x="1825" y="58"/>
                    </a:lnTo>
                    <a:lnTo>
                      <a:pt x="1804" y="54"/>
                    </a:lnTo>
                    <a:lnTo>
                      <a:pt x="1782" y="58"/>
                    </a:lnTo>
                    <a:lnTo>
                      <a:pt x="1763" y="69"/>
                    </a:lnTo>
                    <a:lnTo>
                      <a:pt x="1748" y="89"/>
                    </a:lnTo>
                    <a:lnTo>
                      <a:pt x="1732" y="112"/>
                    </a:lnTo>
                    <a:lnTo>
                      <a:pt x="1719" y="102"/>
                    </a:lnTo>
                    <a:lnTo>
                      <a:pt x="1707" y="93"/>
                    </a:lnTo>
                    <a:lnTo>
                      <a:pt x="1686" y="77"/>
                    </a:lnTo>
                    <a:lnTo>
                      <a:pt x="1665" y="62"/>
                    </a:lnTo>
                    <a:lnTo>
                      <a:pt x="1642" y="50"/>
                    </a:lnTo>
                    <a:lnTo>
                      <a:pt x="1615" y="42"/>
                    </a:lnTo>
                    <a:lnTo>
                      <a:pt x="1601" y="41"/>
                    </a:lnTo>
                    <a:lnTo>
                      <a:pt x="1586" y="41"/>
                    </a:lnTo>
                    <a:lnTo>
                      <a:pt x="1561" y="42"/>
                    </a:lnTo>
                    <a:lnTo>
                      <a:pt x="1534" y="50"/>
                    </a:lnTo>
                    <a:lnTo>
                      <a:pt x="1526" y="54"/>
                    </a:lnTo>
                    <a:lnTo>
                      <a:pt x="1520" y="60"/>
                    </a:lnTo>
                    <a:lnTo>
                      <a:pt x="1514" y="64"/>
                    </a:lnTo>
                    <a:lnTo>
                      <a:pt x="1509" y="69"/>
                    </a:lnTo>
                    <a:lnTo>
                      <a:pt x="1503" y="75"/>
                    </a:lnTo>
                    <a:lnTo>
                      <a:pt x="1499" y="81"/>
                    </a:lnTo>
                    <a:lnTo>
                      <a:pt x="1493" y="85"/>
                    </a:lnTo>
                    <a:lnTo>
                      <a:pt x="1485" y="87"/>
                    </a:lnTo>
                    <a:lnTo>
                      <a:pt x="1478" y="89"/>
                    </a:lnTo>
                    <a:lnTo>
                      <a:pt x="1470" y="89"/>
                    </a:lnTo>
                    <a:lnTo>
                      <a:pt x="1456" y="91"/>
                    </a:lnTo>
                    <a:lnTo>
                      <a:pt x="1443" y="95"/>
                    </a:lnTo>
                    <a:lnTo>
                      <a:pt x="1429" y="102"/>
                    </a:lnTo>
                    <a:lnTo>
                      <a:pt x="1412" y="120"/>
                    </a:lnTo>
                    <a:lnTo>
                      <a:pt x="1397" y="141"/>
                    </a:lnTo>
                    <a:lnTo>
                      <a:pt x="1385" y="162"/>
                    </a:lnTo>
                    <a:lnTo>
                      <a:pt x="1381" y="185"/>
                    </a:lnTo>
                    <a:lnTo>
                      <a:pt x="1381" y="193"/>
                    </a:lnTo>
                    <a:lnTo>
                      <a:pt x="1383" y="201"/>
                    </a:lnTo>
                    <a:lnTo>
                      <a:pt x="1385" y="208"/>
                    </a:lnTo>
                    <a:lnTo>
                      <a:pt x="1364" y="205"/>
                    </a:lnTo>
                    <a:lnTo>
                      <a:pt x="1343" y="205"/>
                    </a:lnTo>
                    <a:lnTo>
                      <a:pt x="1312" y="206"/>
                    </a:lnTo>
                    <a:lnTo>
                      <a:pt x="1289" y="214"/>
                    </a:lnTo>
                    <a:lnTo>
                      <a:pt x="1269" y="230"/>
                    </a:lnTo>
                    <a:lnTo>
                      <a:pt x="1260" y="243"/>
                    </a:lnTo>
                    <a:lnTo>
                      <a:pt x="1254" y="262"/>
                    </a:lnTo>
                    <a:lnTo>
                      <a:pt x="1254" y="286"/>
                    </a:lnTo>
                    <a:lnTo>
                      <a:pt x="1252" y="286"/>
                    </a:lnTo>
                    <a:lnTo>
                      <a:pt x="1227" y="286"/>
                    </a:lnTo>
                    <a:lnTo>
                      <a:pt x="1198" y="287"/>
                    </a:lnTo>
                    <a:lnTo>
                      <a:pt x="1171" y="291"/>
                    </a:lnTo>
                    <a:lnTo>
                      <a:pt x="1142" y="299"/>
                    </a:lnTo>
                    <a:lnTo>
                      <a:pt x="1119" y="311"/>
                    </a:lnTo>
                    <a:lnTo>
                      <a:pt x="1098" y="328"/>
                    </a:lnTo>
                    <a:lnTo>
                      <a:pt x="1082" y="351"/>
                    </a:lnTo>
                    <a:lnTo>
                      <a:pt x="1076" y="367"/>
                    </a:lnTo>
                    <a:lnTo>
                      <a:pt x="1075" y="386"/>
                    </a:lnTo>
                    <a:lnTo>
                      <a:pt x="1076" y="403"/>
                    </a:lnTo>
                    <a:lnTo>
                      <a:pt x="1084" y="421"/>
                    </a:lnTo>
                    <a:lnTo>
                      <a:pt x="1053" y="426"/>
                    </a:lnTo>
                    <a:lnTo>
                      <a:pt x="1024" y="442"/>
                    </a:lnTo>
                    <a:lnTo>
                      <a:pt x="997" y="465"/>
                    </a:lnTo>
                    <a:lnTo>
                      <a:pt x="976" y="490"/>
                    </a:lnTo>
                    <a:lnTo>
                      <a:pt x="959" y="517"/>
                    </a:lnTo>
                    <a:lnTo>
                      <a:pt x="945" y="544"/>
                    </a:lnTo>
                    <a:lnTo>
                      <a:pt x="926" y="588"/>
                    </a:lnTo>
                    <a:lnTo>
                      <a:pt x="897" y="623"/>
                    </a:lnTo>
                    <a:lnTo>
                      <a:pt x="862" y="654"/>
                    </a:lnTo>
                    <a:lnTo>
                      <a:pt x="822" y="677"/>
                    </a:lnTo>
                    <a:lnTo>
                      <a:pt x="808" y="681"/>
                    </a:lnTo>
                    <a:lnTo>
                      <a:pt x="795" y="687"/>
                    </a:lnTo>
                    <a:lnTo>
                      <a:pt x="762" y="700"/>
                    </a:lnTo>
                    <a:lnTo>
                      <a:pt x="731" y="716"/>
                    </a:lnTo>
                    <a:lnTo>
                      <a:pt x="700" y="733"/>
                    </a:lnTo>
                    <a:lnTo>
                      <a:pt x="660" y="758"/>
                    </a:lnTo>
                    <a:lnTo>
                      <a:pt x="615" y="779"/>
                    </a:lnTo>
                    <a:lnTo>
                      <a:pt x="569" y="799"/>
                    </a:lnTo>
                    <a:lnTo>
                      <a:pt x="498" y="830"/>
                    </a:lnTo>
                    <a:lnTo>
                      <a:pt x="438" y="857"/>
                    </a:lnTo>
                    <a:lnTo>
                      <a:pt x="367" y="891"/>
                    </a:lnTo>
                    <a:lnTo>
                      <a:pt x="351" y="899"/>
                    </a:lnTo>
                    <a:lnTo>
                      <a:pt x="326" y="913"/>
                    </a:lnTo>
                    <a:lnTo>
                      <a:pt x="303" y="918"/>
                    </a:lnTo>
                    <a:lnTo>
                      <a:pt x="293" y="916"/>
                    </a:lnTo>
                    <a:lnTo>
                      <a:pt x="286" y="915"/>
                    </a:lnTo>
                    <a:lnTo>
                      <a:pt x="276" y="909"/>
                    </a:lnTo>
                    <a:lnTo>
                      <a:pt x="272" y="905"/>
                    </a:lnTo>
                    <a:lnTo>
                      <a:pt x="268" y="899"/>
                    </a:lnTo>
                    <a:lnTo>
                      <a:pt x="262" y="893"/>
                    </a:lnTo>
                    <a:lnTo>
                      <a:pt x="253" y="880"/>
                    </a:lnTo>
                    <a:lnTo>
                      <a:pt x="239" y="868"/>
                    </a:lnTo>
                    <a:lnTo>
                      <a:pt x="226" y="864"/>
                    </a:lnTo>
                    <a:lnTo>
                      <a:pt x="220" y="866"/>
                    </a:lnTo>
                    <a:lnTo>
                      <a:pt x="214" y="868"/>
                    </a:lnTo>
                    <a:lnTo>
                      <a:pt x="208" y="874"/>
                    </a:lnTo>
                    <a:lnTo>
                      <a:pt x="187" y="861"/>
                    </a:lnTo>
                    <a:lnTo>
                      <a:pt x="168" y="853"/>
                    </a:lnTo>
                    <a:lnTo>
                      <a:pt x="150" y="851"/>
                    </a:lnTo>
                    <a:lnTo>
                      <a:pt x="129" y="853"/>
                    </a:lnTo>
                    <a:lnTo>
                      <a:pt x="108" y="862"/>
                    </a:lnTo>
                    <a:lnTo>
                      <a:pt x="85" y="878"/>
                    </a:lnTo>
                    <a:lnTo>
                      <a:pt x="77" y="859"/>
                    </a:lnTo>
                    <a:lnTo>
                      <a:pt x="68" y="839"/>
                    </a:lnTo>
                    <a:lnTo>
                      <a:pt x="52" y="822"/>
                    </a:lnTo>
                    <a:lnTo>
                      <a:pt x="35" y="808"/>
                    </a:lnTo>
                    <a:lnTo>
                      <a:pt x="27" y="805"/>
                    </a:lnTo>
                    <a:lnTo>
                      <a:pt x="17" y="803"/>
                    </a:lnTo>
                    <a:lnTo>
                      <a:pt x="10" y="803"/>
                    </a:lnTo>
                    <a:lnTo>
                      <a:pt x="6" y="803"/>
                    </a:lnTo>
                    <a:lnTo>
                      <a:pt x="0" y="805"/>
                    </a:lnTo>
                    <a:lnTo>
                      <a:pt x="0" y="1443"/>
                    </a:lnTo>
                    <a:lnTo>
                      <a:pt x="4" y="1443"/>
                    </a:lnTo>
                    <a:lnTo>
                      <a:pt x="8" y="1445"/>
                    </a:lnTo>
                    <a:lnTo>
                      <a:pt x="23" y="1445"/>
                    </a:lnTo>
                    <a:lnTo>
                      <a:pt x="39" y="1445"/>
                    </a:lnTo>
                    <a:lnTo>
                      <a:pt x="54" y="1445"/>
                    </a:lnTo>
                    <a:lnTo>
                      <a:pt x="71" y="1441"/>
                    </a:lnTo>
                    <a:lnTo>
                      <a:pt x="87" y="1434"/>
                    </a:lnTo>
                    <a:lnTo>
                      <a:pt x="98" y="1420"/>
                    </a:lnTo>
                    <a:lnTo>
                      <a:pt x="108" y="1399"/>
                    </a:lnTo>
                    <a:lnTo>
                      <a:pt x="110" y="1399"/>
                    </a:lnTo>
                    <a:lnTo>
                      <a:pt x="133" y="1399"/>
                    </a:lnTo>
                    <a:lnTo>
                      <a:pt x="158" y="1393"/>
                    </a:lnTo>
                    <a:lnTo>
                      <a:pt x="181" y="1383"/>
                    </a:lnTo>
                    <a:lnTo>
                      <a:pt x="203" y="1370"/>
                    </a:lnTo>
                    <a:lnTo>
                      <a:pt x="218" y="1351"/>
                    </a:lnTo>
                    <a:lnTo>
                      <a:pt x="228" y="1331"/>
                    </a:lnTo>
                    <a:lnTo>
                      <a:pt x="228" y="1314"/>
                    </a:lnTo>
                    <a:lnTo>
                      <a:pt x="222" y="1300"/>
                    </a:lnTo>
                    <a:lnTo>
                      <a:pt x="214" y="1285"/>
                    </a:lnTo>
                    <a:lnTo>
                      <a:pt x="208" y="1275"/>
                    </a:lnTo>
                    <a:lnTo>
                      <a:pt x="203" y="1266"/>
                    </a:lnTo>
                    <a:lnTo>
                      <a:pt x="222" y="1266"/>
                    </a:lnTo>
                    <a:lnTo>
                      <a:pt x="249" y="1264"/>
                    </a:lnTo>
                    <a:lnTo>
                      <a:pt x="272" y="1260"/>
                    </a:lnTo>
                    <a:lnTo>
                      <a:pt x="291" y="1250"/>
                    </a:lnTo>
                    <a:lnTo>
                      <a:pt x="309" y="1235"/>
                    </a:lnTo>
                    <a:lnTo>
                      <a:pt x="324" y="1208"/>
                    </a:lnTo>
                    <a:lnTo>
                      <a:pt x="330" y="1200"/>
                    </a:lnTo>
                    <a:lnTo>
                      <a:pt x="336" y="1190"/>
                    </a:lnTo>
                    <a:lnTo>
                      <a:pt x="343" y="1181"/>
                    </a:lnTo>
                    <a:lnTo>
                      <a:pt x="359" y="1162"/>
                    </a:lnTo>
                    <a:lnTo>
                      <a:pt x="370" y="1140"/>
                    </a:lnTo>
                    <a:lnTo>
                      <a:pt x="376" y="1119"/>
                    </a:lnTo>
                    <a:lnTo>
                      <a:pt x="372" y="1104"/>
                    </a:lnTo>
                    <a:lnTo>
                      <a:pt x="367" y="1088"/>
                    </a:lnTo>
                    <a:lnTo>
                      <a:pt x="363" y="1082"/>
                    </a:lnTo>
                    <a:lnTo>
                      <a:pt x="359" y="1077"/>
                    </a:lnTo>
                    <a:lnTo>
                      <a:pt x="359" y="1069"/>
                    </a:lnTo>
                    <a:lnTo>
                      <a:pt x="363" y="1053"/>
                    </a:lnTo>
                    <a:lnTo>
                      <a:pt x="376" y="1042"/>
                    </a:lnTo>
                    <a:lnTo>
                      <a:pt x="394" y="1034"/>
                    </a:lnTo>
                    <a:lnTo>
                      <a:pt x="413" y="1028"/>
                    </a:lnTo>
                    <a:lnTo>
                      <a:pt x="434" y="1025"/>
                    </a:lnTo>
                    <a:lnTo>
                      <a:pt x="446" y="1021"/>
                    </a:lnTo>
                    <a:lnTo>
                      <a:pt x="457" y="1019"/>
                    </a:lnTo>
                    <a:lnTo>
                      <a:pt x="527" y="998"/>
                    </a:lnTo>
                    <a:lnTo>
                      <a:pt x="600" y="971"/>
                    </a:lnTo>
                    <a:lnTo>
                      <a:pt x="675" y="940"/>
                    </a:lnTo>
                    <a:lnTo>
                      <a:pt x="745" y="901"/>
                    </a:lnTo>
                    <a:lnTo>
                      <a:pt x="783" y="880"/>
                    </a:lnTo>
                    <a:lnTo>
                      <a:pt x="824" y="859"/>
                    </a:lnTo>
                    <a:lnTo>
                      <a:pt x="868" y="843"/>
                    </a:lnTo>
                    <a:lnTo>
                      <a:pt x="909" y="828"/>
                    </a:lnTo>
                    <a:lnTo>
                      <a:pt x="943" y="814"/>
                    </a:lnTo>
                    <a:lnTo>
                      <a:pt x="978" y="805"/>
                    </a:lnTo>
                    <a:lnTo>
                      <a:pt x="1013" y="801"/>
                    </a:lnTo>
                    <a:lnTo>
                      <a:pt x="1024" y="801"/>
                    </a:lnTo>
                    <a:lnTo>
                      <a:pt x="1034" y="803"/>
                    </a:lnTo>
                    <a:lnTo>
                      <a:pt x="1053" y="810"/>
                    </a:lnTo>
                    <a:lnTo>
                      <a:pt x="1073" y="824"/>
                    </a:lnTo>
                    <a:lnTo>
                      <a:pt x="1096" y="839"/>
                    </a:lnTo>
                    <a:lnTo>
                      <a:pt x="1123" y="851"/>
                    </a:lnTo>
                    <a:lnTo>
                      <a:pt x="1132" y="853"/>
                    </a:lnTo>
                    <a:lnTo>
                      <a:pt x="1142" y="853"/>
                    </a:lnTo>
                    <a:lnTo>
                      <a:pt x="1150" y="855"/>
                    </a:lnTo>
                    <a:lnTo>
                      <a:pt x="1171" y="851"/>
                    </a:lnTo>
                    <a:lnTo>
                      <a:pt x="1186" y="841"/>
                    </a:lnTo>
                    <a:lnTo>
                      <a:pt x="1200" y="828"/>
                    </a:lnTo>
                    <a:lnTo>
                      <a:pt x="1210" y="810"/>
                    </a:lnTo>
                    <a:lnTo>
                      <a:pt x="1221" y="789"/>
                    </a:lnTo>
                    <a:lnTo>
                      <a:pt x="1221" y="789"/>
                    </a:lnTo>
                    <a:lnTo>
                      <a:pt x="1254" y="795"/>
                    </a:lnTo>
                    <a:lnTo>
                      <a:pt x="1281" y="797"/>
                    </a:lnTo>
                    <a:lnTo>
                      <a:pt x="1312" y="793"/>
                    </a:lnTo>
                    <a:lnTo>
                      <a:pt x="1335" y="783"/>
                    </a:lnTo>
                    <a:lnTo>
                      <a:pt x="1350" y="766"/>
                    </a:lnTo>
                    <a:lnTo>
                      <a:pt x="1362" y="741"/>
                    </a:lnTo>
                    <a:lnTo>
                      <a:pt x="1368" y="708"/>
                    </a:lnTo>
                    <a:lnTo>
                      <a:pt x="1374" y="716"/>
                    </a:lnTo>
                    <a:lnTo>
                      <a:pt x="1379" y="724"/>
                    </a:lnTo>
                    <a:lnTo>
                      <a:pt x="1385" y="733"/>
                    </a:lnTo>
                    <a:lnTo>
                      <a:pt x="1393" y="743"/>
                    </a:lnTo>
                    <a:lnTo>
                      <a:pt x="1402" y="749"/>
                    </a:lnTo>
                    <a:lnTo>
                      <a:pt x="1426" y="762"/>
                    </a:lnTo>
                    <a:lnTo>
                      <a:pt x="1456" y="772"/>
                    </a:lnTo>
                    <a:lnTo>
                      <a:pt x="1485" y="774"/>
                    </a:lnTo>
                    <a:lnTo>
                      <a:pt x="1499" y="774"/>
                    </a:lnTo>
                    <a:lnTo>
                      <a:pt x="1510" y="772"/>
                    </a:lnTo>
                    <a:lnTo>
                      <a:pt x="1528" y="762"/>
                    </a:lnTo>
                    <a:lnTo>
                      <a:pt x="1541" y="747"/>
                    </a:lnTo>
                    <a:lnTo>
                      <a:pt x="1553" y="727"/>
                    </a:lnTo>
                    <a:lnTo>
                      <a:pt x="1561" y="706"/>
                    </a:lnTo>
                    <a:lnTo>
                      <a:pt x="1563" y="683"/>
                    </a:lnTo>
                    <a:lnTo>
                      <a:pt x="1582" y="683"/>
                    </a:lnTo>
                    <a:lnTo>
                      <a:pt x="1601" y="679"/>
                    </a:lnTo>
                    <a:lnTo>
                      <a:pt x="1619" y="670"/>
                    </a:lnTo>
                    <a:lnTo>
                      <a:pt x="1632" y="658"/>
                    </a:lnTo>
                    <a:lnTo>
                      <a:pt x="1640" y="644"/>
                    </a:lnTo>
                    <a:lnTo>
                      <a:pt x="1644" y="627"/>
                    </a:lnTo>
                    <a:lnTo>
                      <a:pt x="1649" y="608"/>
                    </a:lnTo>
                    <a:lnTo>
                      <a:pt x="1655" y="596"/>
                    </a:lnTo>
                    <a:lnTo>
                      <a:pt x="1663" y="587"/>
                    </a:lnTo>
                    <a:lnTo>
                      <a:pt x="1674" y="583"/>
                    </a:lnTo>
                    <a:lnTo>
                      <a:pt x="1680" y="585"/>
                    </a:lnTo>
                    <a:lnTo>
                      <a:pt x="1688" y="600"/>
                    </a:lnTo>
                    <a:lnTo>
                      <a:pt x="1703" y="614"/>
                    </a:lnTo>
                    <a:lnTo>
                      <a:pt x="1721" y="625"/>
                    </a:lnTo>
                    <a:lnTo>
                      <a:pt x="1742" y="631"/>
                    </a:lnTo>
                    <a:lnTo>
                      <a:pt x="1761" y="633"/>
                    </a:lnTo>
                    <a:lnTo>
                      <a:pt x="1771" y="633"/>
                    </a:lnTo>
                    <a:lnTo>
                      <a:pt x="1781" y="631"/>
                    </a:lnTo>
                    <a:lnTo>
                      <a:pt x="1788" y="627"/>
                    </a:lnTo>
                    <a:lnTo>
                      <a:pt x="1794" y="623"/>
                    </a:lnTo>
                    <a:lnTo>
                      <a:pt x="1800" y="617"/>
                    </a:lnTo>
                    <a:lnTo>
                      <a:pt x="1806" y="612"/>
                    </a:lnTo>
                    <a:lnTo>
                      <a:pt x="1809" y="606"/>
                    </a:lnTo>
                    <a:lnTo>
                      <a:pt x="1815" y="600"/>
                    </a:lnTo>
                    <a:lnTo>
                      <a:pt x="1821" y="604"/>
                    </a:lnTo>
                    <a:lnTo>
                      <a:pt x="1829" y="610"/>
                    </a:lnTo>
                    <a:lnTo>
                      <a:pt x="1836" y="614"/>
                    </a:lnTo>
                    <a:lnTo>
                      <a:pt x="1844" y="614"/>
                    </a:lnTo>
                    <a:lnTo>
                      <a:pt x="1848" y="614"/>
                    </a:lnTo>
                    <a:lnTo>
                      <a:pt x="1854" y="612"/>
                    </a:lnTo>
                    <a:lnTo>
                      <a:pt x="1858" y="610"/>
                    </a:lnTo>
                    <a:lnTo>
                      <a:pt x="1862" y="606"/>
                    </a:lnTo>
                    <a:lnTo>
                      <a:pt x="1865" y="604"/>
                    </a:lnTo>
                    <a:lnTo>
                      <a:pt x="1869" y="602"/>
                    </a:lnTo>
                    <a:lnTo>
                      <a:pt x="1877" y="600"/>
                    </a:lnTo>
                    <a:lnTo>
                      <a:pt x="1885" y="600"/>
                    </a:lnTo>
                    <a:lnTo>
                      <a:pt x="1904" y="602"/>
                    </a:lnTo>
                    <a:lnTo>
                      <a:pt x="1921" y="606"/>
                    </a:lnTo>
                    <a:lnTo>
                      <a:pt x="1937" y="610"/>
                    </a:lnTo>
                    <a:lnTo>
                      <a:pt x="1945" y="612"/>
                    </a:lnTo>
                    <a:lnTo>
                      <a:pt x="1968" y="615"/>
                    </a:lnTo>
                    <a:lnTo>
                      <a:pt x="1991" y="617"/>
                    </a:lnTo>
                    <a:lnTo>
                      <a:pt x="2008" y="615"/>
                    </a:lnTo>
                    <a:lnTo>
                      <a:pt x="2024" y="612"/>
                    </a:lnTo>
                    <a:lnTo>
                      <a:pt x="2056" y="594"/>
                    </a:lnTo>
                    <a:lnTo>
                      <a:pt x="2083" y="567"/>
                    </a:lnTo>
                    <a:lnTo>
                      <a:pt x="2103" y="534"/>
                    </a:lnTo>
                    <a:lnTo>
                      <a:pt x="2112" y="504"/>
                    </a:lnTo>
                    <a:lnTo>
                      <a:pt x="2114" y="471"/>
                    </a:lnTo>
                    <a:lnTo>
                      <a:pt x="2108" y="440"/>
                    </a:lnTo>
                    <a:lnTo>
                      <a:pt x="2112" y="440"/>
                    </a:lnTo>
                    <a:lnTo>
                      <a:pt x="2137" y="430"/>
                    </a:lnTo>
                    <a:lnTo>
                      <a:pt x="2159" y="423"/>
                    </a:lnTo>
                    <a:lnTo>
                      <a:pt x="2178" y="411"/>
                    </a:lnTo>
                    <a:lnTo>
                      <a:pt x="2191" y="397"/>
                    </a:lnTo>
                    <a:lnTo>
                      <a:pt x="2203" y="380"/>
                    </a:lnTo>
                    <a:lnTo>
                      <a:pt x="2209" y="355"/>
                    </a:lnTo>
                    <a:lnTo>
                      <a:pt x="2211" y="32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6"/>
              <p:cNvSpPr>
                <a:spLocks/>
              </p:cNvSpPr>
              <p:nvPr/>
            </p:nvSpPr>
            <p:spPr bwMode="auto">
              <a:xfrm>
                <a:off x="2516188" y="5783263"/>
                <a:ext cx="349250" cy="339725"/>
              </a:xfrm>
              <a:custGeom>
                <a:avLst/>
                <a:gdLst>
                  <a:gd name="T0" fmla="*/ 85 w 220"/>
                  <a:gd name="T1" fmla="*/ 214 h 214"/>
                  <a:gd name="T2" fmla="*/ 69 w 220"/>
                  <a:gd name="T3" fmla="*/ 212 h 214"/>
                  <a:gd name="T4" fmla="*/ 58 w 220"/>
                  <a:gd name="T5" fmla="*/ 206 h 214"/>
                  <a:gd name="T6" fmla="*/ 50 w 220"/>
                  <a:gd name="T7" fmla="*/ 195 h 214"/>
                  <a:gd name="T8" fmla="*/ 48 w 220"/>
                  <a:gd name="T9" fmla="*/ 183 h 214"/>
                  <a:gd name="T10" fmla="*/ 44 w 220"/>
                  <a:gd name="T11" fmla="*/ 177 h 214"/>
                  <a:gd name="T12" fmla="*/ 11 w 220"/>
                  <a:gd name="T13" fmla="*/ 164 h 214"/>
                  <a:gd name="T14" fmla="*/ 2 w 220"/>
                  <a:gd name="T15" fmla="*/ 148 h 214"/>
                  <a:gd name="T16" fmla="*/ 0 w 220"/>
                  <a:gd name="T17" fmla="*/ 135 h 214"/>
                  <a:gd name="T18" fmla="*/ 17 w 220"/>
                  <a:gd name="T19" fmla="*/ 108 h 214"/>
                  <a:gd name="T20" fmla="*/ 35 w 220"/>
                  <a:gd name="T21" fmla="*/ 100 h 214"/>
                  <a:gd name="T22" fmla="*/ 29 w 220"/>
                  <a:gd name="T23" fmla="*/ 79 h 214"/>
                  <a:gd name="T24" fmla="*/ 38 w 220"/>
                  <a:gd name="T25" fmla="*/ 54 h 214"/>
                  <a:gd name="T26" fmla="*/ 54 w 220"/>
                  <a:gd name="T27" fmla="*/ 46 h 214"/>
                  <a:gd name="T28" fmla="*/ 69 w 220"/>
                  <a:gd name="T29" fmla="*/ 46 h 214"/>
                  <a:gd name="T30" fmla="*/ 81 w 220"/>
                  <a:gd name="T31" fmla="*/ 48 h 214"/>
                  <a:gd name="T32" fmla="*/ 91 w 220"/>
                  <a:gd name="T33" fmla="*/ 48 h 214"/>
                  <a:gd name="T34" fmla="*/ 96 w 220"/>
                  <a:gd name="T35" fmla="*/ 44 h 214"/>
                  <a:gd name="T36" fmla="*/ 98 w 220"/>
                  <a:gd name="T37" fmla="*/ 40 h 214"/>
                  <a:gd name="T38" fmla="*/ 102 w 220"/>
                  <a:gd name="T39" fmla="*/ 29 h 214"/>
                  <a:gd name="T40" fmla="*/ 110 w 220"/>
                  <a:gd name="T41" fmla="*/ 19 h 214"/>
                  <a:gd name="T42" fmla="*/ 131 w 220"/>
                  <a:gd name="T43" fmla="*/ 4 h 214"/>
                  <a:gd name="T44" fmla="*/ 148 w 220"/>
                  <a:gd name="T45" fmla="*/ 0 h 214"/>
                  <a:gd name="T46" fmla="*/ 164 w 220"/>
                  <a:gd name="T47" fmla="*/ 4 h 214"/>
                  <a:gd name="T48" fmla="*/ 177 w 220"/>
                  <a:gd name="T49" fmla="*/ 15 h 214"/>
                  <a:gd name="T50" fmla="*/ 183 w 220"/>
                  <a:gd name="T51" fmla="*/ 33 h 214"/>
                  <a:gd name="T52" fmla="*/ 191 w 220"/>
                  <a:gd name="T53" fmla="*/ 44 h 214"/>
                  <a:gd name="T54" fmla="*/ 201 w 220"/>
                  <a:gd name="T55" fmla="*/ 54 h 214"/>
                  <a:gd name="T56" fmla="*/ 202 w 220"/>
                  <a:gd name="T57" fmla="*/ 79 h 214"/>
                  <a:gd name="T58" fmla="*/ 212 w 220"/>
                  <a:gd name="T59" fmla="*/ 106 h 214"/>
                  <a:gd name="T60" fmla="*/ 220 w 220"/>
                  <a:gd name="T61" fmla="*/ 143 h 214"/>
                  <a:gd name="T62" fmla="*/ 212 w 220"/>
                  <a:gd name="T63" fmla="*/ 156 h 214"/>
                  <a:gd name="T64" fmla="*/ 199 w 220"/>
                  <a:gd name="T65" fmla="*/ 160 h 214"/>
                  <a:gd name="T66" fmla="*/ 193 w 220"/>
                  <a:gd name="T67" fmla="*/ 168 h 214"/>
                  <a:gd name="T68" fmla="*/ 187 w 220"/>
                  <a:gd name="T69" fmla="*/ 183 h 214"/>
                  <a:gd name="T70" fmla="*/ 162 w 220"/>
                  <a:gd name="T71" fmla="*/ 200 h 214"/>
                  <a:gd name="T72" fmla="*/ 139 w 220"/>
                  <a:gd name="T73" fmla="*/ 202 h 214"/>
                  <a:gd name="T74" fmla="*/ 125 w 220"/>
                  <a:gd name="T75" fmla="*/ 197 h 214"/>
                  <a:gd name="T76" fmla="*/ 119 w 220"/>
                  <a:gd name="T77" fmla="*/ 206 h 214"/>
                  <a:gd name="T78" fmla="*/ 110 w 220"/>
                  <a:gd name="T79" fmla="*/ 212 h 214"/>
                  <a:gd name="T80" fmla="*/ 98 w 220"/>
                  <a:gd name="T81" fmla="*/ 21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0" h="214">
                    <a:moveTo>
                      <a:pt x="92" y="214"/>
                    </a:moveTo>
                    <a:lnTo>
                      <a:pt x="85" y="214"/>
                    </a:lnTo>
                    <a:lnTo>
                      <a:pt x="77" y="214"/>
                    </a:lnTo>
                    <a:lnTo>
                      <a:pt x="69" y="212"/>
                    </a:lnTo>
                    <a:lnTo>
                      <a:pt x="64" y="210"/>
                    </a:lnTo>
                    <a:lnTo>
                      <a:pt x="58" y="206"/>
                    </a:lnTo>
                    <a:lnTo>
                      <a:pt x="54" y="200"/>
                    </a:lnTo>
                    <a:lnTo>
                      <a:pt x="50" y="195"/>
                    </a:lnTo>
                    <a:lnTo>
                      <a:pt x="48" y="189"/>
                    </a:lnTo>
                    <a:lnTo>
                      <a:pt x="48" y="183"/>
                    </a:lnTo>
                    <a:lnTo>
                      <a:pt x="48" y="177"/>
                    </a:lnTo>
                    <a:lnTo>
                      <a:pt x="44" y="177"/>
                    </a:lnTo>
                    <a:lnTo>
                      <a:pt x="25" y="173"/>
                    </a:lnTo>
                    <a:lnTo>
                      <a:pt x="11" y="164"/>
                    </a:lnTo>
                    <a:lnTo>
                      <a:pt x="6" y="156"/>
                    </a:lnTo>
                    <a:lnTo>
                      <a:pt x="2" y="148"/>
                    </a:lnTo>
                    <a:lnTo>
                      <a:pt x="0" y="143"/>
                    </a:lnTo>
                    <a:lnTo>
                      <a:pt x="0" y="135"/>
                    </a:lnTo>
                    <a:lnTo>
                      <a:pt x="6" y="119"/>
                    </a:lnTo>
                    <a:lnTo>
                      <a:pt x="17" y="108"/>
                    </a:lnTo>
                    <a:lnTo>
                      <a:pt x="35" y="102"/>
                    </a:lnTo>
                    <a:lnTo>
                      <a:pt x="35" y="100"/>
                    </a:lnTo>
                    <a:lnTo>
                      <a:pt x="31" y="90"/>
                    </a:lnTo>
                    <a:lnTo>
                      <a:pt x="29" y="79"/>
                    </a:lnTo>
                    <a:lnTo>
                      <a:pt x="31" y="65"/>
                    </a:lnTo>
                    <a:lnTo>
                      <a:pt x="38" y="54"/>
                    </a:lnTo>
                    <a:lnTo>
                      <a:pt x="46" y="50"/>
                    </a:lnTo>
                    <a:lnTo>
                      <a:pt x="54" y="46"/>
                    </a:lnTo>
                    <a:lnTo>
                      <a:pt x="62" y="46"/>
                    </a:lnTo>
                    <a:lnTo>
                      <a:pt x="69" y="46"/>
                    </a:lnTo>
                    <a:lnTo>
                      <a:pt x="75" y="46"/>
                    </a:lnTo>
                    <a:lnTo>
                      <a:pt x="81" y="48"/>
                    </a:lnTo>
                    <a:lnTo>
                      <a:pt x="87" y="48"/>
                    </a:lnTo>
                    <a:lnTo>
                      <a:pt x="91" y="48"/>
                    </a:lnTo>
                    <a:lnTo>
                      <a:pt x="94" y="46"/>
                    </a:lnTo>
                    <a:lnTo>
                      <a:pt x="96" y="44"/>
                    </a:lnTo>
                    <a:lnTo>
                      <a:pt x="96" y="44"/>
                    </a:lnTo>
                    <a:lnTo>
                      <a:pt x="98" y="40"/>
                    </a:lnTo>
                    <a:lnTo>
                      <a:pt x="100" y="34"/>
                    </a:lnTo>
                    <a:lnTo>
                      <a:pt x="102" y="29"/>
                    </a:lnTo>
                    <a:lnTo>
                      <a:pt x="106" y="23"/>
                    </a:lnTo>
                    <a:lnTo>
                      <a:pt x="110" y="19"/>
                    </a:lnTo>
                    <a:lnTo>
                      <a:pt x="119" y="9"/>
                    </a:lnTo>
                    <a:lnTo>
                      <a:pt x="131" y="4"/>
                    </a:lnTo>
                    <a:lnTo>
                      <a:pt x="147" y="0"/>
                    </a:lnTo>
                    <a:lnTo>
                      <a:pt x="148" y="0"/>
                    </a:lnTo>
                    <a:lnTo>
                      <a:pt x="156" y="2"/>
                    </a:lnTo>
                    <a:lnTo>
                      <a:pt x="164" y="4"/>
                    </a:lnTo>
                    <a:lnTo>
                      <a:pt x="172" y="9"/>
                    </a:lnTo>
                    <a:lnTo>
                      <a:pt x="177" y="15"/>
                    </a:lnTo>
                    <a:lnTo>
                      <a:pt x="181" y="23"/>
                    </a:lnTo>
                    <a:lnTo>
                      <a:pt x="183" y="33"/>
                    </a:lnTo>
                    <a:lnTo>
                      <a:pt x="183" y="40"/>
                    </a:lnTo>
                    <a:lnTo>
                      <a:pt x="191" y="44"/>
                    </a:lnTo>
                    <a:lnTo>
                      <a:pt x="197" y="48"/>
                    </a:lnTo>
                    <a:lnTo>
                      <a:pt x="201" y="54"/>
                    </a:lnTo>
                    <a:lnTo>
                      <a:pt x="204" y="65"/>
                    </a:lnTo>
                    <a:lnTo>
                      <a:pt x="202" y="79"/>
                    </a:lnTo>
                    <a:lnTo>
                      <a:pt x="199" y="92"/>
                    </a:lnTo>
                    <a:lnTo>
                      <a:pt x="212" y="106"/>
                    </a:lnTo>
                    <a:lnTo>
                      <a:pt x="220" y="125"/>
                    </a:lnTo>
                    <a:lnTo>
                      <a:pt x="220" y="143"/>
                    </a:lnTo>
                    <a:lnTo>
                      <a:pt x="216" y="150"/>
                    </a:lnTo>
                    <a:lnTo>
                      <a:pt x="212" y="156"/>
                    </a:lnTo>
                    <a:lnTo>
                      <a:pt x="206" y="160"/>
                    </a:lnTo>
                    <a:lnTo>
                      <a:pt x="199" y="160"/>
                    </a:lnTo>
                    <a:lnTo>
                      <a:pt x="193" y="160"/>
                    </a:lnTo>
                    <a:lnTo>
                      <a:pt x="193" y="168"/>
                    </a:lnTo>
                    <a:lnTo>
                      <a:pt x="191" y="175"/>
                    </a:lnTo>
                    <a:lnTo>
                      <a:pt x="187" y="183"/>
                    </a:lnTo>
                    <a:lnTo>
                      <a:pt x="175" y="195"/>
                    </a:lnTo>
                    <a:lnTo>
                      <a:pt x="162" y="200"/>
                    </a:lnTo>
                    <a:lnTo>
                      <a:pt x="147" y="204"/>
                    </a:lnTo>
                    <a:lnTo>
                      <a:pt x="139" y="202"/>
                    </a:lnTo>
                    <a:lnTo>
                      <a:pt x="131" y="200"/>
                    </a:lnTo>
                    <a:lnTo>
                      <a:pt x="125" y="197"/>
                    </a:lnTo>
                    <a:lnTo>
                      <a:pt x="123" y="202"/>
                    </a:lnTo>
                    <a:lnTo>
                      <a:pt x="119" y="206"/>
                    </a:lnTo>
                    <a:lnTo>
                      <a:pt x="116" y="210"/>
                    </a:lnTo>
                    <a:lnTo>
                      <a:pt x="110" y="212"/>
                    </a:lnTo>
                    <a:lnTo>
                      <a:pt x="104" y="214"/>
                    </a:lnTo>
                    <a:lnTo>
                      <a:pt x="98" y="214"/>
                    </a:lnTo>
                    <a:lnTo>
                      <a:pt x="92" y="2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7"/>
              <p:cNvSpPr>
                <a:spLocks noEditPoints="1"/>
              </p:cNvSpPr>
              <p:nvPr/>
            </p:nvSpPr>
            <p:spPr bwMode="auto">
              <a:xfrm>
                <a:off x="2509838" y="5773738"/>
                <a:ext cx="365125" cy="358775"/>
              </a:xfrm>
              <a:custGeom>
                <a:avLst/>
                <a:gdLst>
                  <a:gd name="T0" fmla="*/ 178 w 230"/>
                  <a:gd name="T1" fmla="*/ 25 h 226"/>
                  <a:gd name="T2" fmla="*/ 181 w 230"/>
                  <a:gd name="T3" fmla="*/ 52 h 226"/>
                  <a:gd name="T4" fmla="*/ 203 w 230"/>
                  <a:gd name="T5" fmla="*/ 77 h 226"/>
                  <a:gd name="T6" fmla="*/ 206 w 230"/>
                  <a:gd name="T7" fmla="*/ 108 h 226"/>
                  <a:gd name="T8" fmla="*/ 218 w 230"/>
                  <a:gd name="T9" fmla="*/ 147 h 226"/>
                  <a:gd name="T10" fmla="*/ 197 w 230"/>
                  <a:gd name="T11" fmla="*/ 160 h 226"/>
                  <a:gd name="T12" fmla="*/ 181 w 230"/>
                  <a:gd name="T13" fmla="*/ 191 h 226"/>
                  <a:gd name="T14" fmla="*/ 143 w 230"/>
                  <a:gd name="T15" fmla="*/ 203 h 226"/>
                  <a:gd name="T16" fmla="*/ 125 w 230"/>
                  <a:gd name="T17" fmla="*/ 191 h 226"/>
                  <a:gd name="T18" fmla="*/ 122 w 230"/>
                  <a:gd name="T19" fmla="*/ 206 h 226"/>
                  <a:gd name="T20" fmla="*/ 104 w 230"/>
                  <a:gd name="T21" fmla="*/ 214 h 226"/>
                  <a:gd name="T22" fmla="*/ 81 w 230"/>
                  <a:gd name="T23" fmla="*/ 214 h 226"/>
                  <a:gd name="T24" fmla="*/ 60 w 230"/>
                  <a:gd name="T25" fmla="*/ 201 h 226"/>
                  <a:gd name="T26" fmla="*/ 56 w 230"/>
                  <a:gd name="T27" fmla="*/ 177 h 226"/>
                  <a:gd name="T28" fmla="*/ 21 w 230"/>
                  <a:gd name="T29" fmla="*/ 168 h 226"/>
                  <a:gd name="T30" fmla="*/ 14 w 230"/>
                  <a:gd name="T31" fmla="*/ 129 h 226"/>
                  <a:gd name="T32" fmla="*/ 46 w 230"/>
                  <a:gd name="T33" fmla="*/ 112 h 226"/>
                  <a:gd name="T34" fmla="*/ 39 w 230"/>
                  <a:gd name="T35" fmla="*/ 75 h 226"/>
                  <a:gd name="T36" fmla="*/ 60 w 230"/>
                  <a:gd name="T37" fmla="*/ 58 h 226"/>
                  <a:gd name="T38" fmla="*/ 83 w 230"/>
                  <a:gd name="T39" fmla="*/ 58 h 226"/>
                  <a:gd name="T40" fmla="*/ 100 w 230"/>
                  <a:gd name="T41" fmla="*/ 58 h 226"/>
                  <a:gd name="T42" fmla="*/ 108 w 230"/>
                  <a:gd name="T43" fmla="*/ 46 h 226"/>
                  <a:gd name="T44" fmla="*/ 118 w 230"/>
                  <a:gd name="T45" fmla="*/ 29 h 226"/>
                  <a:gd name="T46" fmla="*/ 152 w 230"/>
                  <a:gd name="T47" fmla="*/ 12 h 226"/>
                  <a:gd name="T48" fmla="*/ 135 w 230"/>
                  <a:gd name="T49" fmla="*/ 4 h 226"/>
                  <a:gd name="T50" fmla="*/ 104 w 230"/>
                  <a:gd name="T51" fmla="*/ 27 h 226"/>
                  <a:gd name="T52" fmla="*/ 96 w 230"/>
                  <a:gd name="T53" fmla="*/ 42 h 226"/>
                  <a:gd name="T54" fmla="*/ 95 w 230"/>
                  <a:gd name="T55" fmla="*/ 48 h 226"/>
                  <a:gd name="T56" fmla="*/ 85 w 230"/>
                  <a:gd name="T57" fmla="*/ 48 h 226"/>
                  <a:gd name="T58" fmla="*/ 66 w 230"/>
                  <a:gd name="T59" fmla="*/ 46 h 226"/>
                  <a:gd name="T60" fmla="*/ 39 w 230"/>
                  <a:gd name="T61" fmla="*/ 56 h 226"/>
                  <a:gd name="T62" fmla="*/ 31 w 230"/>
                  <a:gd name="T63" fmla="*/ 104 h 226"/>
                  <a:gd name="T64" fmla="*/ 0 w 230"/>
                  <a:gd name="T65" fmla="*/ 139 h 226"/>
                  <a:gd name="T66" fmla="*/ 27 w 230"/>
                  <a:gd name="T67" fmla="*/ 185 h 226"/>
                  <a:gd name="T68" fmla="*/ 48 w 230"/>
                  <a:gd name="T69" fmla="*/ 205 h 226"/>
                  <a:gd name="T70" fmla="*/ 66 w 230"/>
                  <a:gd name="T71" fmla="*/ 220 h 226"/>
                  <a:gd name="T72" fmla="*/ 106 w 230"/>
                  <a:gd name="T73" fmla="*/ 226 h 226"/>
                  <a:gd name="T74" fmla="*/ 127 w 230"/>
                  <a:gd name="T75" fmla="*/ 216 h 226"/>
                  <a:gd name="T76" fmla="*/ 151 w 230"/>
                  <a:gd name="T77" fmla="*/ 216 h 226"/>
                  <a:gd name="T78" fmla="*/ 195 w 230"/>
                  <a:gd name="T79" fmla="*/ 193 h 226"/>
                  <a:gd name="T80" fmla="*/ 203 w 230"/>
                  <a:gd name="T81" fmla="*/ 172 h 226"/>
                  <a:gd name="T82" fmla="*/ 222 w 230"/>
                  <a:gd name="T83" fmla="*/ 164 h 226"/>
                  <a:gd name="T84" fmla="*/ 230 w 230"/>
                  <a:gd name="T85" fmla="*/ 131 h 226"/>
                  <a:gd name="T86" fmla="*/ 214 w 230"/>
                  <a:gd name="T87" fmla="*/ 77 h 226"/>
                  <a:gd name="T88" fmla="*/ 201 w 230"/>
                  <a:gd name="T89" fmla="*/ 46 h 226"/>
                  <a:gd name="T90" fmla="*/ 189 w 230"/>
                  <a:gd name="T91" fmla="*/ 25 h 226"/>
                  <a:gd name="T92" fmla="*/ 152 w 230"/>
                  <a:gd name="T9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0" h="226">
                    <a:moveTo>
                      <a:pt x="152" y="12"/>
                    </a:moveTo>
                    <a:lnTo>
                      <a:pt x="166" y="15"/>
                    </a:lnTo>
                    <a:lnTo>
                      <a:pt x="178" y="25"/>
                    </a:lnTo>
                    <a:lnTo>
                      <a:pt x="181" y="39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93" y="56"/>
                    </a:lnTo>
                    <a:lnTo>
                      <a:pt x="201" y="66"/>
                    </a:lnTo>
                    <a:lnTo>
                      <a:pt x="203" y="77"/>
                    </a:lnTo>
                    <a:lnTo>
                      <a:pt x="201" y="89"/>
                    </a:lnTo>
                    <a:lnTo>
                      <a:pt x="195" y="100"/>
                    </a:lnTo>
                    <a:lnTo>
                      <a:pt x="206" y="108"/>
                    </a:lnTo>
                    <a:lnTo>
                      <a:pt x="214" y="122"/>
                    </a:lnTo>
                    <a:lnTo>
                      <a:pt x="218" y="135"/>
                    </a:lnTo>
                    <a:lnTo>
                      <a:pt x="218" y="147"/>
                    </a:lnTo>
                    <a:lnTo>
                      <a:pt x="212" y="156"/>
                    </a:lnTo>
                    <a:lnTo>
                      <a:pt x="203" y="160"/>
                    </a:lnTo>
                    <a:lnTo>
                      <a:pt x="197" y="160"/>
                    </a:lnTo>
                    <a:lnTo>
                      <a:pt x="189" y="158"/>
                    </a:lnTo>
                    <a:lnTo>
                      <a:pt x="191" y="176"/>
                    </a:lnTo>
                    <a:lnTo>
                      <a:pt x="181" y="191"/>
                    </a:lnTo>
                    <a:lnTo>
                      <a:pt x="168" y="201"/>
                    </a:lnTo>
                    <a:lnTo>
                      <a:pt x="151" y="205"/>
                    </a:lnTo>
                    <a:lnTo>
                      <a:pt x="143" y="203"/>
                    </a:lnTo>
                    <a:lnTo>
                      <a:pt x="137" y="201"/>
                    </a:lnTo>
                    <a:lnTo>
                      <a:pt x="129" y="197"/>
                    </a:lnTo>
                    <a:lnTo>
                      <a:pt x="125" y="191"/>
                    </a:lnTo>
                    <a:lnTo>
                      <a:pt x="123" y="197"/>
                    </a:lnTo>
                    <a:lnTo>
                      <a:pt x="123" y="203"/>
                    </a:lnTo>
                    <a:lnTo>
                      <a:pt x="122" y="206"/>
                    </a:lnTo>
                    <a:lnTo>
                      <a:pt x="116" y="210"/>
                    </a:lnTo>
                    <a:lnTo>
                      <a:pt x="110" y="212"/>
                    </a:lnTo>
                    <a:lnTo>
                      <a:pt x="104" y="214"/>
                    </a:lnTo>
                    <a:lnTo>
                      <a:pt x="96" y="214"/>
                    </a:lnTo>
                    <a:lnTo>
                      <a:pt x="89" y="214"/>
                    </a:lnTo>
                    <a:lnTo>
                      <a:pt x="81" y="214"/>
                    </a:lnTo>
                    <a:lnTo>
                      <a:pt x="75" y="212"/>
                    </a:lnTo>
                    <a:lnTo>
                      <a:pt x="69" y="210"/>
                    </a:lnTo>
                    <a:lnTo>
                      <a:pt x="60" y="201"/>
                    </a:lnTo>
                    <a:lnTo>
                      <a:pt x="58" y="187"/>
                    </a:lnTo>
                    <a:lnTo>
                      <a:pt x="64" y="174"/>
                    </a:lnTo>
                    <a:lnTo>
                      <a:pt x="56" y="177"/>
                    </a:lnTo>
                    <a:lnTo>
                      <a:pt x="48" y="177"/>
                    </a:lnTo>
                    <a:lnTo>
                      <a:pt x="33" y="176"/>
                    </a:lnTo>
                    <a:lnTo>
                      <a:pt x="21" y="168"/>
                    </a:lnTo>
                    <a:lnTo>
                      <a:pt x="12" y="154"/>
                    </a:lnTo>
                    <a:lnTo>
                      <a:pt x="10" y="141"/>
                    </a:lnTo>
                    <a:lnTo>
                      <a:pt x="14" y="129"/>
                    </a:lnTo>
                    <a:lnTo>
                      <a:pt x="23" y="120"/>
                    </a:lnTo>
                    <a:lnTo>
                      <a:pt x="35" y="116"/>
                    </a:lnTo>
                    <a:lnTo>
                      <a:pt x="46" y="112"/>
                    </a:lnTo>
                    <a:lnTo>
                      <a:pt x="42" y="100"/>
                    </a:lnTo>
                    <a:lnTo>
                      <a:pt x="39" y="89"/>
                    </a:lnTo>
                    <a:lnTo>
                      <a:pt x="39" y="75"/>
                    </a:lnTo>
                    <a:lnTo>
                      <a:pt x="46" y="64"/>
                    </a:lnTo>
                    <a:lnTo>
                      <a:pt x="52" y="60"/>
                    </a:lnTo>
                    <a:lnTo>
                      <a:pt x="60" y="58"/>
                    </a:lnTo>
                    <a:lnTo>
                      <a:pt x="66" y="58"/>
                    </a:lnTo>
                    <a:lnTo>
                      <a:pt x="75" y="58"/>
                    </a:lnTo>
                    <a:lnTo>
                      <a:pt x="83" y="58"/>
                    </a:lnTo>
                    <a:lnTo>
                      <a:pt x="91" y="60"/>
                    </a:lnTo>
                    <a:lnTo>
                      <a:pt x="96" y="60"/>
                    </a:lnTo>
                    <a:lnTo>
                      <a:pt x="100" y="58"/>
                    </a:lnTo>
                    <a:lnTo>
                      <a:pt x="104" y="54"/>
                    </a:lnTo>
                    <a:lnTo>
                      <a:pt x="104" y="54"/>
                    </a:lnTo>
                    <a:lnTo>
                      <a:pt x="108" y="46"/>
                    </a:lnTo>
                    <a:lnTo>
                      <a:pt x="110" y="40"/>
                    </a:lnTo>
                    <a:lnTo>
                      <a:pt x="114" y="35"/>
                    </a:lnTo>
                    <a:lnTo>
                      <a:pt x="118" y="29"/>
                    </a:lnTo>
                    <a:lnTo>
                      <a:pt x="133" y="17"/>
                    </a:lnTo>
                    <a:lnTo>
                      <a:pt x="151" y="12"/>
                    </a:lnTo>
                    <a:lnTo>
                      <a:pt x="152" y="12"/>
                    </a:lnTo>
                    <a:close/>
                    <a:moveTo>
                      <a:pt x="152" y="0"/>
                    </a:moveTo>
                    <a:lnTo>
                      <a:pt x="151" y="0"/>
                    </a:lnTo>
                    <a:lnTo>
                      <a:pt x="135" y="4"/>
                    </a:lnTo>
                    <a:lnTo>
                      <a:pt x="122" y="12"/>
                    </a:lnTo>
                    <a:lnTo>
                      <a:pt x="110" y="19"/>
                    </a:lnTo>
                    <a:lnTo>
                      <a:pt x="104" y="27"/>
                    </a:lnTo>
                    <a:lnTo>
                      <a:pt x="102" y="33"/>
                    </a:lnTo>
                    <a:lnTo>
                      <a:pt x="98" y="39"/>
                    </a:lnTo>
                    <a:lnTo>
                      <a:pt x="96" y="42"/>
                    </a:lnTo>
                    <a:lnTo>
                      <a:pt x="95" y="46"/>
                    </a:lnTo>
                    <a:lnTo>
                      <a:pt x="95" y="46"/>
                    </a:lnTo>
                    <a:lnTo>
                      <a:pt x="95" y="48"/>
                    </a:lnTo>
                    <a:lnTo>
                      <a:pt x="93" y="48"/>
                    </a:lnTo>
                    <a:lnTo>
                      <a:pt x="91" y="48"/>
                    </a:lnTo>
                    <a:lnTo>
                      <a:pt x="85" y="48"/>
                    </a:lnTo>
                    <a:lnTo>
                      <a:pt x="81" y="46"/>
                    </a:lnTo>
                    <a:lnTo>
                      <a:pt x="73" y="46"/>
                    </a:lnTo>
                    <a:lnTo>
                      <a:pt x="66" y="46"/>
                    </a:lnTo>
                    <a:lnTo>
                      <a:pt x="56" y="46"/>
                    </a:lnTo>
                    <a:lnTo>
                      <a:pt x="46" y="50"/>
                    </a:lnTo>
                    <a:lnTo>
                      <a:pt x="39" y="56"/>
                    </a:lnTo>
                    <a:lnTo>
                      <a:pt x="29" y="73"/>
                    </a:lnTo>
                    <a:lnTo>
                      <a:pt x="27" y="89"/>
                    </a:lnTo>
                    <a:lnTo>
                      <a:pt x="31" y="104"/>
                    </a:lnTo>
                    <a:lnTo>
                      <a:pt x="15" y="112"/>
                    </a:lnTo>
                    <a:lnTo>
                      <a:pt x="4" y="123"/>
                    </a:lnTo>
                    <a:lnTo>
                      <a:pt x="0" y="139"/>
                    </a:lnTo>
                    <a:lnTo>
                      <a:pt x="2" y="156"/>
                    </a:lnTo>
                    <a:lnTo>
                      <a:pt x="10" y="174"/>
                    </a:lnTo>
                    <a:lnTo>
                      <a:pt x="27" y="185"/>
                    </a:lnTo>
                    <a:lnTo>
                      <a:pt x="46" y="189"/>
                    </a:lnTo>
                    <a:lnTo>
                      <a:pt x="46" y="197"/>
                    </a:lnTo>
                    <a:lnTo>
                      <a:pt x="48" y="205"/>
                    </a:lnTo>
                    <a:lnTo>
                      <a:pt x="52" y="210"/>
                    </a:lnTo>
                    <a:lnTo>
                      <a:pt x="58" y="216"/>
                    </a:lnTo>
                    <a:lnTo>
                      <a:pt x="66" y="220"/>
                    </a:lnTo>
                    <a:lnTo>
                      <a:pt x="79" y="224"/>
                    </a:lnTo>
                    <a:lnTo>
                      <a:pt x="96" y="226"/>
                    </a:lnTo>
                    <a:lnTo>
                      <a:pt x="106" y="226"/>
                    </a:lnTo>
                    <a:lnTo>
                      <a:pt x="116" y="224"/>
                    </a:lnTo>
                    <a:lnTo>
                      <a:pt x="122" y="220"/>
                    </a:lnTo>
                    <a:lnTo>
                      <a:pt x="127" y="216"/>
                    </a:lnTo>
                    <a:lnTo>
                      <a:pt x="131" y="212"/>
                    </a:lnTo>
                    <a:lnTo>
                      <a:pt x="141" y="214"/>
                    </a:lnTo>
                    <a:lnTo>
                      <a:pt x="151" y="216"/>
                    </a:lnTo>
                    <a:lnTo>
                      <a:pt x="168" y="212"/>
                    </a:lnTo>
                    <a:lnTo>
                      <a:pt x="183" y="205"/>
                    </a:lnTo>
                    <a:lnTo>
                      <a:pt x="195" y="193"/>
                    </a:lnTo>
                    <a:lnTo>
                      <a:pt x="201" y="183"/>
                    </a:lnTo>
                    <a:lnTo>
                      <a:pt x="203" y="172"/>
                    </a:lnTo>
                    <a:lnTo>
                      <a:pt x="203" y="172"/>
                    </a:lnTo>
                    <a:lnTo>
                      <a:pt x="210" y="172"/>
                    </a:lnTo>
                    <a:lnTo>
                      <a:pt x="216" y="168"/>
                    </a:lnTo>
                    <a:lnTo>
                      <a:pt x="222" y="164"/>
                    </a:lnTo>
                    <a:lnTo>
                      <a:pt x="226" y="158"/>
                    </a:lnTo>
                    <a:lnTo>
                      <a:pt x="230" y="150"/>
                    </a:lnTo>
                    <a:lnTo>
                      <a:pt x="230" y="131"/>
                    </a:lnTo>
                    <a:lnTo>
                      <a:pt x="224" y="112"/>
                    </a:lnTo>
                    <a:lnTo>
                      <a:pt x="210" y="96"/>
                    </a:lnTo>
                    <a:lnTo>
                      <a:pt x="214" y="77"/>
                    </a:lnTo>
                    <a:lnTo>
                      <a:pt x="210" y="58"/>
                    </a:lnTo>
                    <a:lnTo>
                      <a:pt x="205" y="52"/>
                    </a:lnTo>
                    <a:lnTo>
                      <a:pt x="201" y="46"/>
                    </a:lnTo>
                    <a:lnTo>
                      <a:pt x="193" y="42"/>
                    </a:lnTo>
                    <a:lnTo>
                      <a:pt x="193" y="35"/>
                    </a:lnTo>
                    <a:lnTo>
                      <a:pt x="189" y="25"/>
                    </a:lnTo>
                    <a:lnTo>
                      <a:pt x="185" y="17"/>
                    </a:lnTo>
                    <a:lnTo>
                      <a:pt x="172" y="6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"/>
              <p:cNvSpPr>
                <a:spLocks/>
              </p:cNvSpPr>
              <p:nvPr/>
            </p:nvSpPr>
            <p:spPr bwMode="auto">
              <a:xfrm>
                <a:off x="1903413" y="5167313"/>
                <a:ext cx="279400" cy="220663"/>
              </a:xfrm>
              <a:custGeom>
                <a:avLst/>
                <a:gdLst>
                  <a:gd name="T0" fmla="*/ 77 w 176"/>
                  <a:gd name="T1" fmla="*/ 139 h 139"/>
                  <a:gd name="T2" fmla="*/ 66 w 176"/>
                  <a:gd name="T3" fmla="*/ 133 h 139"/>
                  <a:gd name="T4" fmla="*/ 52 w 176"/>
                  <a:gd name="T5" fmla="*/ 131 h 139"/>
                  <a:gd name="T6" fmla="*/ 33 w 176"/>
                  <a:gd name="T7" fmla="*/ 135 h 139"/>
                  <a:gd name="T8" fmla="*/ 17 w 176"/>
                  <a:gd name="T9" fmla="*/ 131 h 139"/>
                  <a:gd name="T10" fmla="*/ 12 w 176"/>
                  <a:gd name="T11" fmla="*/ 125 h 139"/>
                  <a:gd name="T12" fmla="*/ 10 w 176"/>
                  <a:gd name="T13" fmla="*/ 122 h 139"/>
                  <a:gd name="T14" fmla="*/ 6 w 176"/>
                  <a:gd name="T15" fmla="*/ 116 h 139"/>
                  <a:gd name="T16" fmla="*/ 0 w 176"/>
                  <a:gd name="T17" fmla="*/ 106 h 139"/>
                  <a:gd name="T18" fmla="*/ 2 w 176"/>
                  <a:gd name="T19" fmla="*/ 94 h 139"/>
                  <a:gd name="T20" fmla="*/ 8 w 176"/>
                  <a:gd name="T21" fmla="*/ 87 h 139"/>
                  <a:gd name="T22" fmla="*/ 14 w 176"/>
                  <a:gd name="T23" fmla="*/ 83 h 139"/>
                  <a:gd name="T24" fmla="*/ 16 w 176"/>
                  <a:gd name="T25" fmla="*/ 79 h 139"/>
                  <a:gd name="T26" fmla="*/ 10 w 176"/>
                  <a:gd name="T27" fmla="*/ 62 h 139"/>
                  <a:gd name="T28" fmla="*/ 17 w 176"/>
                  <a:gd name="T29" fmla="*/ 37 h 139"/>
                  <a:gd name="T30" fmla="*/ 31 w 176"/>
                  <a:gd name="T31" fmla="*/ 31 h 139"/>
                  <a:gd name="T32" fmla="*/ 41 w 176"/>
                  <a:gd name="T33" fmla="*/ 35 h 139"/>
                  <a:gd name="T34" fmla="*/ 48 w 176"/>
                  <a:gd name="T35" fmla="*/ 21 h 139"/>
                  <a:gd name="T36" fmla="*/ 60 w 176"/>
                  <a:gd name="T37" fmla="*/ 13 h 139"/>
                  <a:gd name="T38" fmla="*/ 71 w 176"/>
                  <a:gd name="T39" fmla="*/ 13 h 139"/>
                  <a:gd name="T40" fmla="*/ 77 w 176"/>
                  <a:gd name="T41" fmla="*/ 17 h 139"/>
                  <a:gd name="T42" fmla="*/ 83 w 176"/>
                  <a:gd name="T43" fmla="*/ 15 h 139"/>
                  <a:gd name="T44" fmla="*/ 89 w 176"/>
                  <a:gd name="T45" fmla="*/ 8 h 139"/>
                  <a:gd name="T46" fmla="*/ 98 w 176"/>
                  <a:gd name="T47" fmla="*/ 2 h 139"/>
                  <a:gd name="T48" fmla="*/ 112 w 176"/>
                  <a:gd name="T49" fmla="*/ 2 h 139"/>
                  <a:gd name="T50" fmla="*/ 125 w 176"/>
                  <a:gd name="T51" fmla="*/ 10 h 139"/>
                  <a:gd name="T52" fmla="*/ 131 w 176"/>
                  <a:gd name="T53" fmla="*/ 23 h 139"/>
                  <a:gd name="T54" fmla="*/ 143 w 176"/>
                  <a:gd name="T55" fmla="*/ 17 h 139"/>
                  <a:gd name="T56" fmla="*/ 154 w 176"/>
                  <a:gd name="T57" fmla="*/ 17 h 139"/>
                  <a:gd name="T58" fmla="*/ 164 w 176"/>
                  <a:gd name="T59" fmla="*/ 25 h 139"/>
                  <a:gd name="T60" fmla="*/ 168 w 176"/>
                  <a:gd name="T61" fmla="*/ 46 h 139"/>
                  <a:gd name="T62" fmla="*/ 158 w 176"/>
                  <a:gd name="T63" fmla="*/ 64 h 139"/>
                  <a:gd name="T64" fmla="*/ 154 w 176"/>
                  <a:gd name="T65" fmla="*/ 66 h 139"/>
                  <a:gd name="T66" fmla="*/ 152 w 176"/>
                  <a:gd name="T67" fmla="*/ 67 h 139"/>
                  <a:gd name="T68" fmla="*/ 154 w 176"/>
                  <a:gd name="T69" fmla="*/ 69 h 139"/>
                  <a:gd name="T70" fmla="*/ 164 w 176"/>
                  <a:gd name="T71" fmla="*/ 75 h 139"/>
                  <a:gd name="T72" fmla="*/ 170 w 176"/>
                  <a:gd name="T73" fmla="*/ 81 h 139"/>
                  <a:gd name="T74" fmla="*/ 174 w 176"/>
                  <a:gd name="T75" fmla="*/ 91 h 139"/>
                  <a:gd name="T76" fmla="*/ 174 w 176"/>
                  <a:gd name="T77" fmla="*/ 102 h 139"/>
                  <a:gd name="T78" fmla="*/ 162 w 176"/>
                  <a:gd name="T79" fmla="*/ 114 h 139"/>
                  <a:gd name="T80" fmla="*/ 154 w 176"/>
                  <a:gd name="T81" fmla="*/ 122 h 139"/>
                  <a:gd name="T82" fmla="*/ 151 w 176"/>
                  <a:gd name="T83" fmla="*/ 131 h 139"/>
                  <a:gd name="T84" fmla="*/ 139 w 176"/>
                  <a:gd name="T85" fmla="*/ 137 h 139"/>
                  <a:gd name="T86" fmla="*/ 125 w 176"/>
                  <a:gd name="T87" fmla="*/ 137 h 139"/>
                  <a:gd name="T88" fmla="*/ 112 w 176"/>
                  <a:gd name="T89" fmla="*/ 131 h 139"/>
                  <a:gd name="T90" fmla="*/ 95 w 176"/>
                  <a:gd name="T91" fmla="*/ 13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6" h="139">
                    <a:moveTo>
                      <a:pt x="83" y="139"/>
                    </a:moveTo>
                    <a:lnTo>
                      <a:pt x="77" y="139"/>
                    </a:lnTo>
                    <a:lnTo>
                      <a:pt x="71" y="137"/>
                    </a:lnTo>
                    <a:lnTo>
                      <a:pt x="66" y="133"/>
                    </a:lnTo>
                    <a:lnTo>
                      <a:pt x="62" y="127"/>
                    </a:lnTo>
                    <a:lnTo>
                      <a:pt x="52" y="131"/>
                    </a:lnTo>
                    <a:lnTo>
                      <a:pt x="43" y="135"/>
                    </a:lnTo>
                    <a:lnTo>
                      <a:pt x="33" y="135"/>
                    </a:lnTo>
                    <a:lnTo>
                      <a:pt x="25" y="135"/>
                    </a:lnTo>
                    <a:lnTo>
                      <a:pt x="17" y="131"/>
                    </a:lnTo>
                    <a:lnTo>
                      <a:pt x="14" y="129"/>
                    </a:lnTo>
                    <a:lnTo>
                      <a:pt x="12" y="125"/>
                    </a:lnTo>
                    <a:lnTo>
                      <a:pt x="12" y="122"/>
                    </a:lnTo>
                    <a:lnTo>
                      <a:pt x="10" y="122"/>
                    </a:lnTo>
                    <a:lnTo>
                      <a:pt x="10" y="118"/>
                    </a:lnTo>
                    <a:lnTo>
                      <a:pt x="6" y="116"/>
                    </a:lnTo>
                    <a:lnTo>
                      <a:pt x="4" y="112"/>
                    </a:lnTo>
                    <a:lnTo>
                      <a:pt x="0" y="106"/>
                    </a:lnTo>
                    <a:lnTo>
                      <a:pt x="0" y="100"/>
                    </a:lnTo>
                    <a:lnTo>
                      <a:pt x="2" y="94"/>
                    </a:lnTo>
                    <a:lnTo>
                      <a:pt x="4" y="91"/>
                    </a:lnTo>
                    <a:lnTo>
                      <a:pt x="8" y="87"/>
                    </a:lnTo>
                    <a:lnTo>
                      <a:pt x="10" y="85"/>
                    </a:lnTo>
                    <a:lnTo>
                      <a:pt x="14" y="83"/>
                    </a:lnTo>
                    <a:lnTo>
                      <a:pt x="16" y="81"/>
                    </a:lnTo>
                    <a:lnTo>
                      <a:pt x="16" y="79"/>
                    </a:lnTo>
                    <a:lnTo>
                      <a:pt x="14" y="75"/>
                    </a:lnTo>
                    <a:lnTo>
                      <a:pt x="10" y="62"/>
                    </a:lnTo>
                    <a:lnTo>
                      <a:pt x="10" y="48"/>
                    </a:lnTo>
                    <a:lnTo>
                      <a:pt x="17" y="37"/>
                    </a:lnTo>
                    <a:lnTo>
                      <a:pt x="23" y="33"/>
                    </a:lnTo>
                    <a:lnTo>
                      <a:pt x="31" y="31"/>
                    </a:lnTo>
                    <a:lnTo>
                      <a:pt x="35" y="31"/>
                    </a:lnTo>
                    <a:lnTo>
                      <a:pt x="41" y="35"/>
                    </a:lnTo>
                    <a:lnTo>
                      <a:pt x="43" y="29"/>
                    </a:lnTo>
                    <a:lnTo>
                      <a:pt x="48" y="21"/>
                    </a:lnTo>
                    <a:lnTo>
                      <a:pt x="54" y="17"/>
                    </a:lnTo>
                    <a:lnTo>
                      <a:pt x="60" y="13"/>
                    </a:lnTo>
                    <a:lnTo>
                      <a:pt x="66" y="13"/>
                    </a:lnTo>
                    <a:lnTo>
                      <a:pt x="71" y="13"/>
                    </a:lnTo>
                    <a:lnTo>
                      <a:pt x="75" y="15"/>
                    </a:lnTo>
                    <a:lnTo>
                      <a:pt x="77" y="17"/>
                    </a:lnTo>
                    <a:lnTo>
                      <a:pt x="81" y="21"/>
                    </a:lnTo>
                    <a:lnTo>
                      <a:pt x="83" y="15"/>
                    </a:lnTo>
                    <a:lnTo>
                      <a:pt x="85" y="12"/>
                    </a:lnTo>
                    <a:lnTo>
                      <a:pt x="89" y="8"/>
                    </a:lnTo>
                    <a:lnTo>
                      <a:pt x="93" y="4"/>
                    </a:lnTo>
                    <a:lnTo>
                      <a:pt x="98" y="2"/>
                    </a:lnTo>
                    <a:lnTo>
                      <a:pt x="106" y="0"/>
                    </a:lnTo>
                    <a:lnTo>
                      <a:pt x="112" y="2"/>
                    </a:lnTo>
                    <a:lnTo>
                      <a:pt x="120" y="4"/>
                    </a:lnTo>
                    <a:lnTo>
                      <a:pt x="125" y="10"/>
                    </a:lnTo>
                    <a:lnTo>
                      <a:pt x="129" y="17"/>
                    </a:lnTo>
                    <a:lnTo>
                      <a:pt x="131" y="23"/>
                    </a:lnTo>
                    <a:lnTo>
                      <a:pt x="137" y="19"/>
                    </a:lnTo>
                    <a:lnTo>
                      <a:pt x="143" y="17"/>
                    </a:lnTo>
                    <a:lnTo>
                      <a:pt x="149" y="17"/>
                    </a:lnTo>
                    <a:lnTo>
                      <a:pt x="154" y="17"/>
                    </a:lnTo>
                    <a:lnTo>
                      <a:pt x="160" y="21"/>
                    </a:lnTo>
                    <a:lnTo>
                      <a:pt x="164" y="25"/>
                    </a:lnTo>
                    <a:lnTo>
                      <a:pt x="168" y="35"/>
                    </a:lnTo>
                    <a:lnTo>
                      <a:pt x="168" y="46"/>
                    </a:lnTo>
                    <a:lnTo>
                      <a:pt x="162" y="58"/>
                    </a:lnTo>
                    <a:lnTo>
                      <a:pt x="158" y="64"/>
                    </a:lnTo>
                    <a:lnTo>
                      <a:pt x="156" y="64"/>
                    </a:lnTo>
                    <a:lnTo>
                      <a:pt x="154" y="66"/>
                    </a:lnTo>
                    <a:lnTo>
                      <a:pt x="152" y="67"/>
                    </a:lnTo>
                    <a:lnTo>
                      <a:pt x="152" y="67"/>
                    </a:lnTo>
                    <a:lnTo>
                      <a:pt x="154" y="67"/>
                    </a:lnTo>
                    <a:lnTo>
                      <a:pt x="154" y="69"/>
                    </a:lnTo>
                    <a:lnTo>
                      <a:pt x="160" y="73"/>
                    </a:lnTo>
                    <a:lnTo>
                      <a:pt x="164" y="75"/>
                    </a:lnTo>
                    <a:lnTo>
                      <a:pt x="168" y="79"/>
                    </a:lnTo>
                    <a:lnTo>
                      <a:pt x="170" y="81"/>
                    </a:lnTo>
                    <a:lnTo>
                      <a:pt x="174" y="85"/>
                    </a:lnTo>
                    <a:lnTo>
                      <a:pt x="174" y="91"/>
                    </a:lnTo>
                    <a:lnTo>
                      <a:pt x="176" y="94"/>
                    </a:lnTo>
                    <a:lnTo>
                      <a:pt x="174" y="102"/>
                    </a:lnTo>
                    <a:lnTo>
                      <a:pt x="168" y="108"/>
                    </a:lnTo>
                    <a:lnTo>
                      <a:pt x="162" y="114"/>
                    </a:lnTo>
                    <a:lnTo>
                      <a:pt x="154" y="116"/>
                    </a:lnTo>
                    <a:lnTo>
                      <a:pt x="154" y="122"/>
                    </a:lnTo>
                    <a:lnTo>
                      <a:pt x="152" y="125"/>
                    </a:lnTo>
                    <a:lnTo>
                      <a:pt x="151" y="131"/>
                    </a:lnTo>
                    <a:lnTo>
                      <a:pt x="147" y="135"/>
                    </a:lnTo>
                    <a:lnTo>
                      <a:pt x="139" y="137"/>
                    </a:lnTo>
                    <a:lnTo>
                      <a:pt x="133" y="137"/>
                    </a:lnTo>
                    <a:lnTo>
                      <a:pt x="125" y="137"/>
                    </a:lnTo>
                    <a:lnTo>
                      <a:pt x="118" y="135"/>
                    </a:lnTo>
                    <a:lnTo>
                      <a:pt x="112" y="131"/>
                    </a:lnTo>
                    <a:lnTo>
                      <a:pt x="104" y="135"/>
                    </a:lnTo>
                    <a:lnTo>
                      <a:pt x="95" y="137"/>
                    </a:lnTo>
                    <a:lnTo>
                      <a:pt x="83" y="139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>
                <a:off x="1893888" y="5157788"/>
                <a:ext cx="296863" cy="239713"/>
              </a:xfrm>
              <a:custGeom>
                <a:avLst/>
                <a:gdLst>
                  <a:gd name="T0" fmla="*/ 122 w 187"/>
                  <a:gd name="T1" fmla="*/ 16 h 151"/>
                  <a:gd name="T2" fmla="*/ 131 w 187"/>
                  <a:gd name="T3" fmla="*/ 29 h 151"/>
                  <a:gd name="T4" fmla="*/ 137 w 187"/>
                  <a:gd name="T5" fmla="*/ 35 h 151"/>
                  <a:gd name="T6" fmla="*/ 155 w 187"/>
                  <a:gd name="T7" fmla="*/ 29 h 151"/>
                  <a:gd name="T8" fmla="*/ 166 w 187"/>
                  <a:gd name="T9" fmla="*/ 35 h 151"/>
                  <a:gd name="T10" fmla="*/ 168 w 187"/>
                  <a:gd name="T11" fmla="*/ 50 h 151"/>
                  <a:gd name="T12" fmla="*/ 160 w 187"/>
                  <a:gd name="T13" fmla="*/ 64 h 151"/>
                  <a:gd name="T14" fmla="*/ 153 w 187"/>
                  <a:gd name="T15" fmla="*/ 73 h 151"/>
                  <a:gd name="T16" fmla="*/ 160 w 187"/>
                  <a:gd name="T17" fmla="*/ 83 h 151"/>
                  <a:gd name="T18" fmla="*/ 172 w 187"/>
                  <a:gd name="T19" fmla="*/ 91 h 151"/>
                  <a:gd name="T20" fmla="*/ 174 w 187"/>
                  <a:gd name="T21" fmla="*/ 106 h 151"/>
                  <a:gd name="T22" fmla="*/ 158 w 187"/>
                  <a:gd name="T23" fmla="*/ 116 h 151"/>
                  <a:gd name="T24" fmla="*/ 155 w 187"/>
                  <a:gd name="T25" fmla="*/ 124 h 151"/>
                  <a:gd name="T26" fmla="*/ 149 w 187"/>
                  <a:gd name="T27" fmla="*/ 135 h 151"/>
                  <a:gd name="T28" fmla="*/ 131 w 187"/>
                  <a:gd name="T29" fmla="*/ 137 h 151"/>
                  <a:gd name="T30" fmla="*/ 120 w 187"/>
                  <a:gd name="T31" fmla="*/ 128 h 151"/>
                  <a:gd name="T32" fmla="*/ 99 w 187"/>
                  <a:gd name="T33" fmla="*/ 139 h 151"/>
                  <a:gd name="T34" fmla="*/ 79 w 187"/>
                  <a:gd name="T35" fmla="*/ 137 h 151"/>
                  <a:gd name="T36" fmla="*/ 72 w 187"/>
                  <a:gd name="T37" fmla="*/ 126 h 151"/>
                  <a:gd name="T38" fmla="*/ 33 w 187"/>
                  <a:gd name="T39" fmla="*/ 135 h 151"/>
                  <a:gd name="T40" fmla="*/ 23 w 187"/>
                  <a:gd name="T41" fmla="*/ 128 h 151"/>
                  <a:gd name="T42" fmla="*/ 22 w 187"/>
                  <a:gd name="T43" fmla="*/ 120 h 151"/>
                  <a:gd name="T44" fmla="*/ 18 w 187"/>
                  <a:gd name="T45" fmla="*/ 118 h 151"/>
                  <a:gd name="T46" fmla="*/ 12 w 187"/>
                  <a:gd name="T47" fmla="*/ 106 h 151"/>
                  <a:gd name="T48" fmla="*/ 18 w 187"/>
                  <a:gd name="T49" fmla="*/ 97 h 151"/>
                  <a:gd name="T50" fmla="*/ 25 w 187"/>
                  <a:gd name="T51" fmla="*/ 91 h 151"/>
                  <a:gd name="T52" fmla="*/ 25 w 187"/>
                  <a:gd name="T53" fmla="*/ 79 h 151"/>
                  <a:gd name="T54" fmla="*/ 27 w 187"/>
                  <a:gd name="T55" fmla="*/ 46 h 151"/>
                  <a:gd name="T56" fmla="*/ 41 w 187"/>
                  <a:gd name="T57" fmla="*/ 43 h 151"/>
                  <a:gd name="T58" fmla="*/ 50 w 187"/>
                  <a:gd name="T59" fmla="*/ 45 h 151"/>
                  <a:gd name="T60" fmla="*/ 62 w 187"/>
                  <a:gd name="T61" fmla="*/ 27 h 151"/>
                  <a:gd name="T62" fmla="*/ 76 w 187"/>
                  <a:gd name="T63" fmla="*/ 25 h 151"/>
                  <a:gd name="T64" fmla="*/ 85 w 187"/>
                  <a:gd name="T65" fmla="*/ 35 h 151"/>
                  <a:gd name="T66" fmla="*/ 93 w 187"/>
                  <a:gd name="T67" fmla="*/ 25 h 151"/>
                  <a:gd name="T68" fmla="*/ 104 w 187"/>
                  <a:gd name="T69" fmla="*/ 14 h 151"/>
                  <a:gd name="T70" fmla="*/ 103 w 187"/>
                  <a:gd name="T71" fmla="*/ 2 h 151"/>
                  <a:gd name="T72" fmla="*/ 85 w 187"/>
                  <a:gd name="T73" fmla="*/ 18 h 151"/>
                  <a:gd name="T74" fmla="*/ 72 w 187"/>
                  <a:gd name="T75" fmla="*/ 14 h 151"/>
                  <a:gd name="T76" fmla="*/ 50 w 187"/>
                  <a:gd name="T77" fmla="*/ 23 h 151"/>
                  <a:gd name="T78" fmla="*/ 37 w 187"/>
                  <a:gd name="T79" fmla="*/ 31 h 151"/>
                  <a:gd name="T80" fmla="*/ 12 w 187"/>
                  <a:gd name="T81" fmla="*/ 50 h 151"/>
                  <a:gd name="T82" fmla="*/ 14 w 187"/>
                  <a:gd name="T83" fmla="*/ 85 h 151"/>
                  <a:gd name="T84" fmla="*/ 6 w 187"/>
                  <a:gd name="T85" fmla="*/ 91 h 151"/>
                  <a:gd name="T86" fmla="*/ 0 w 187"/>
                  <a:gd name="T87" fmla="*/ 106 h 151"/>
                  <a:gd name="T88" fmla="*/ 6 w 187"/>
                  <a:gd name="T89" fmla="*/ 122 h 151"/>
                  <a:gd name="T90" fmla="*/ 10 w 187"/>
                  <a:gd name="T91" fmla="*/ 129 h 151"/>
                  <a:gd name="T92" fmla="*/ 16 w 187"/>
                  <a:gd name="T93" fmla="*/ 139 h 151"/>
                  <a:gd name="T94" fmla="*/ 39 w 187"/>
                  <a:gd name="T95" fmla="*/ 147 h 151"/>
                  <a:gd name="T96" fmla="*/ 66 w 187"/>
                  <a:gd name="T97" fmla="*/ 141 h 151"/>
                  <a:gd name="T98" fmla="*/ 89 w 187"/>
                  <a:gd name="T99" fmla="*/ 151 h 151"/>
                  <a:gd name="T100" fmla="*/ 118 w 187"/>
                  <a:gd name="T101" fmla="*/ 143 h 151"/>
                  <a:gd name="T102" fmla="*/ 139 w 187"/>
                  <a:gd name="T103" fmla="*/ 149 h 151"/>
                  <a:gd name="T104" fmla="*/ 160 w 187"/>
                  <a:gd name="T105" fmla="*/ 141 h 151"/>
                  <a:gd name="T106" fmla="*/ 166 w 187"/>
                  <a:gd name="T107" fmla="*/ 126 h 151"/>
                  <a:gd name="T108" fmla="*/ 184 w 187"/>
                  <a:gd name="T109" fmla="*/ 110 h 151"/>
                  <a:gd name="T110" fmla="*/ 184 w 187"/>
                  <a:gd name="T111" fmla="*/ 89 h 151"/>
                  <a:gd name="T112" fmla="*/ 174 w 187"/>
                  <a:gd name="T113" fmla="*/ 77 h 151"/>
                  <a:gd name="T114" fmla="*/ 168 w 187"/>
                  <a:gd name="T115" fmla="*/ 73 h 151"/>
                  <a:gd name="T116" fmla="*/ 180 w 187"/>
                  <a:gd name="T117" fmla="*/ 41 h 151"/>
                  <a:gd name="T118" fmla="*/ 162 w 187"/>
                  <a:gd name="T119" fmla="*/ 19 h 151"/>
                  <a:gd name="T120" fmla="*/ 141 w 187"/>
                  <a:gd name="T121" fmla="*/ 21 h 151"/>
                  <a:gd name="T122" fmla="*/ 126 w 187"/>
                  <a:gd name="T123" fmla="*/ 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7" h="151">
                    <a:moveTo>
                      <a:pt x="112" y="12"/>
                    </a:moveTo>
                    <a:lnTo>
                      <a:pt x="116" y="12"/>
                    </a:lnTo>
                    <a:lnTo>
                      <a:pt x="122" y="16"/>
                    </a:lnTo>
                    <a:lnTo>
                      <a:pt x="128" y="19"/>
                    </a:lnTo>
                    <a:lnTo>
                      <a:pt x="130" y="25"/>
                    </a:lnTo>
                    <a:lnTo>
                      <a:pt x="131" y="29"/>
                    </a:lnTo>
                    <a:lnTo>
                      <a:pt x="131" y="35"/>
                    </a:lnTo>
                    <a:lnTo>
                      <a:pt x="131" y="39"/>
                    </a:lnTo>
                    <a:lnTo>
                      <a:pt x="137" y="35"/>
                    </a:lnTo>
                    <a:lnTo>
                      <a:pt x="143" y="33"/>
                    </a:lnTo>
                    <a:lnTo>
                      <a:pt x="149" y="29"/>
                    </a:lnTo>
                    <a:lnTo>
                      <a:pt x="155" y="29"/>
                    </a:lnTo>
                    <a:lnTo>
                      <a:pt x="158" y="29"/>
                    </a:lnTo>
                    <a:lnTo>
                      <a:pt x="162" y="31"/>
                    </a:lnTo>
                    <a:lnTo>
                      <a:pt x="166" y="35"/>
                    </a:lnTo>
                    <a:lnTo>
                      <a:pt x="168" y="41"/>
                    </a:lnTo>
                    <a:lnTo>
                      <a:pt x="170" y="45"/>
                    </a:lnTo>
                    <a:lnTo>
                      <a:pt x="168" y="50"/>
                    </a:lnTo>
                    <a:lnTo>
                      <a:pt x="166" y="56"/>
                    </a:lnTo>
                    <a:lnTo>
                      <a:pt x="164" y="60"/>
                    </a:lnTo>
                    <a:lnTo>
                      <a:pt x="160" y="64"/>
                    </a:lnTo>
                    <a:lnTo>
                      <a:pt x="158" y="66"/>
                    </a:lnTo>
                    <a:lnTo>
                      <a:pt x="155" y="70"/>
                    </a:lnTo>
                    <a:lnTo>
                      <a:pt x="153" y="73"/>
                    </a:lnTo>
                    <a:lnTo>
                      <a:pt x="155" y="75"/>
                    </a:lnTo>
                    <a:lnTo>
                      <a:pt x="157" y="79"/>
                    </a:lnTo>
                    <a:lnTo>
                      <a:pt x="160" y="83"/>
                    </a:lnTo>
                    <a:lnTo>
                      <a:pt x="164" y="85"/>
                    </a:lnTo>
                    <a:lnTo>
                      <a:pt x="170" y="89"/>
                    </a:lnTo>
                    <a:lnTo>
                      <a:pt x="172" y="91"/>
                    </a:lnTo>
                    <a:lnTo>
                      <a:pt x="174" y="95"/>
                    </a:lnTo>
                    <a:lnTo>
                      <a:pt x="176" y="100"/>
                    </a:lnTo>
                    <a:lnTo>
                      <a:pt x="174" y="106"/>
                    </a:lnTo>
                    <a:lnTo>
                      <a:pt x="170" y="112"/>
                    </a:lnTo>
                    <a:lnTo>
                      <a:pt x="164" y="114"/>
                    </a:lnTo>
                    <a:lnTo>
                      <a:pt x="158" y="116"/>
                    </a:lnTo>
                    <a:lnTo>
                      <a:pt x="157" y="116"/>
                    </a:lnTo>
                    <a:lnTo>
                      <a:pt x="155" y="120"/>
                    </a:lnTo>
                    <a:lnTo>
                      <a:pt x="155" y="124"/>
                    </a:lnTo>
                    <a:lnTo>
                      <a:pt x="155" y="129"/>
                    </a:lnTo>
                    <a:lnTo>
                      <a:pt x="153" y="133"/>
                    </a:lnTo>
                    <a:lnTo>
                      <a:pt x="149" y="135"/>
                    </a:lnTo>
                    <a:lnTo>
                      <a:pt x="143" y="137"/>
                    </a:lnTo>
                    <a:lnTo>
                      <a:pt x="139" y="137"/>
                    </a:lnTo>
                    <a:lnTo>
                      <a:pt x="131" y="137"/>
                    </a:lnTo>
                    <a:lnTo>
                      <a:pt x="128" y="135"/>
                    </a:lnTo>
                    <a:lnTo>
                      <a:pt x="122" y="133"/>
                    </a:lnTo>
                    <a:lnTo>
                      <a:pt x="120" y="128"/>
                    </a:lnTo>
                    <a:lnTo>
                      <a:pt x="114" y="133"/>
                    </a:lnTo>
                    <a:lnTo>
                      <a:pt x="106" y="135"/>
                    </a:lnTo>
                    <a:lnTo>
                      <a:pt x="99" y="139"/>
                    </a:lnTo>
                    <a:lnTo>
                      <a:pt x="89" y="139"/>
                    </a:lnTo>
                    <a:lnTo>
                      <a:pt x="85" y="139"/>
                    </a:lnTo>
                    <a:lnTo>
                      <a:pt x="79" y="137"/>
                    </a:lnTo>
                    <a:lnTo>
                      <a:pt x="76" y="135"/>
                    </a:lnTo>
                    <a:lnTo>
                      <a:pt x="74" y="131"/>
                    </a:lnTo>
                    <a:lnTo>
                      <a:pt x="72" y="126"/>
                    </a:lnTo>
                    <a:lnTo>
                      <a:pt x="56" y="133"/>
                    </a:lnTo>
                    <a:lnTo>
                      <a:pt x="39" y="135"/>
                    </a:lnTo>
                    <a:lnTo>
                      <a:pt x="33" y="135"/>
                    </a:lnTo>
                    <a:lnTo>
                      <a:pt x="27" y="133"/>
                    </a:lnTo>
                    <a:lnTo>
                      <a:pt x="23" y="129"/>
                    </a:lnTo>
                    <a:lnTo>
                      <a:pt x="23" y="128"/>
                    </a:lnTo>
                    <a:lnTo>
                      <a:pt x="22" y="124"/>
                    </a:lnTo>
                    <a:lnTo>
                      <a:pt x="22" y="122"/>
                    </a:lnTo>
                    <a:lnTo>
                      <a:pt x="22" y="120"/>
                    </a:lnTo>
                    <a:lnTo>
                      <a:pt x="20" y="120"/>
                    </a:lnTo>
                    <a:lnTo>
                      <a:pt x="18" y="118"/>
                    </a:lnTo>
                    <a:lnTo>
                      <a:pt x="18" y="118"/>
                    </a:lnTo>
                    <a:lnTo>
                      <a:pt x="14" y="114"/>
                    </a:lnTo>
                    <a:lnTo>
                      <a:pt x="12" y="110"/>
                    </a:lnTo>
                    <a:lnTo>
                      <a:pt x="12" y="106"/>
                    </a:lnTo>
                    <a:lnTo>
                      <a:pt x="12" y="102"/>
                    </a:lnTo>
                    <a:lnTo>
                      <a:pt x="14" y="100"/>
                    </a:lnTo>
                    <a:lnTo>
                      <a:pt x="18" y="97"/>
                    </a:lnTo>
                    <a:lnTo>
                      <a:pt x="20" y="95"/>
                    </a:lnTo>
                    <a:lnTo>
                      <a:pt x="23" y="93"/>
                    </a:lnTo>
                    <a:lnTo>
                      <a:pt x="25" y="91"/>
                    </a:lnTo>
                    <a:lnTo>
                      <a:pt x="25" y="87"/>
                    </a:lnTo>
                    <a:lnTo>
                      <a:pt x="25" y="83"/>
                    </a:lnTo>
                    <a:lnTo>
                      <a:pt x="25" y="79"/>
                    </a:lnTo>
                    <a:lnTo>
                      <a:pt x="22" y="68"/>
                    </a:lnTo>
                    <a:lnTo>
                      <a:pt x="22" y="56"/>
                    </a:lnTo>
                    <a:lnTo>
                      <a:pt x="27" y="46"/>
                    </a:lnTo>
                    <a:lnTo>
                      <a:pt x="31" y="43"/>
                    </a:lnTo>
                    <a:lnTo>
                      <a:pt x="37" y="43"/>
                    </a:lnTo>
                    <a:lnTo>
                      <a:pt x="41" y="43"/>
                    </a:lnTo>
                    <a:lnTo>
                      <a:pt x="45" y="46"/>
                    </a:lnTo>
                    <a:lnTo>
                      <a:pt x="47" y="50"/>
                    </a:lnTo>
                    <a:lnTo>
                      <a:pt x="50" y="45"/>
                    </a:lnTo>
                    <a:lnTo>
                      <a:pt x="52" y="39"/>
                    </a:lnTo>
                    <a:lnTo>
                      <a:pt x="58" y="33"/>
                    </a:lnTo>
                    <a:lnTo>
                      <a:pt x="62" y="27"/>
                    </a:lnTo>
                    <a:lnTo>
                      <a:pt x="68" y="25"/>
                    </a:lnTo>
                    <a:lnTo>
                      <a:pt x="72" y="23"/>
                    </a:lnTo>
                    <a:lnTo>
                      <a:pt x="76" y="25"/>
                    </a:lnTo>
                    <a:lnTo>
                      <a:pt x="79" y="27"/>
                    </a:lnTo>
                    <a:lnTo>
                      <a:pt x="83" y="31"/>
                    </a:lnTo>
                    <a:lnTo>
                      <a:pt x="85" y="35"/>
                    </a:lnTo>
                    <a:lnTo>
                      <a:pt x="89" y="37"/>
                    </a:lnTo>
                    <a:lnTo>
                      <a:pt x="91" y="31"/>
                    </a:lnTo>
                    <a:lnTo>
                      <a:pt x="93" y="25"/>
                    </a:lnTo>
                    <a:lnTo>
                      <a:pt x="97" y="19"/>
                    </a:lnTo>
                    <a:lnTo>
                      <a:pt x="101" y="16"/>
                    </a:lnTo>
                    <a:lnTo>
                      <a:pt x="104" y="14"/>
                    </a:lnTo>
                    <a:lnTo>
                      <a:pt x="112" y="12"/>
                    </a:lnTo>
                    <a:close/>
                    <a:moveTo>
                      <a:pt x="112" y="0"/>
                    </a:moveTo>
                    <a:lnTo>
                      <a:pt x="103" y="2"/>
                    </a:lnTo>
                    <a:lnTo>
                      <a:pt x="97" y="4"/>
                    </a:lnTo>
                    <a:lnTo>
                      <a:pt x="89" y="10"/>
                    </a:lnTo>
                    <a:lnTo>
                      <a:pt x="85" y="18"/>
                    </a:lnTo>
                    <a:lnTo>
                      <a:pt x="81" y="16"/>
                    </a:lnTo>
                    <a:lnTo>
                      <a:pt x="77" y="14"/>
                    </a:lnTo>
                    <a:lnTo>
                      <a:pt x="72" y="14"/>
                    </a:lnTo>
                    <a:lnTo>
                      <a:pt x="64" y="14"/>
                    </a:lnTo>
                    <a:lnTo>
                      <a:pt x="56" y="18"/>
                    </a:lnTo>
                    <a:lnTo>
                      <a:pt x="50" y="23"/>
                    </a:lnTo>
                    <a:lnTo>
                      <a:pt x="43" y="33"/>
                    </a:lnTo>
                    <a:lnTo>
                      <a:pt x="41" y="31"/>
                    </a:lnTo>
                    <a:lnTo>
                      <a:pt x="37" y="31"/>
                    </a:lnTo>
                    <a:lnTo>
                      <a:pt x="27" y="33"/>
                    </a:lnTo>
                    <a:lnTo>
                      <a:pt x="20" y="37"/>
                    </a:lnTo>
                    <a:lnTo>
                      <a:pt x="12" y="50"/>
                    </a:lnTo>
                    <a:lnTo>
                      <a:pt x="10" y="66"/>
                    </a:lnTo>
                    <a:lnTo>
                      <a:pt x="14" y="85"/>
                    </a:lnTo>
                    <a:lnTo>
                      <a:pt x="14" y="85"/>
                    </a:lnTo>
                    <a:lnTo>
                      <a:pt x="14" y="85"/>
                    </a:lnTo>
                    <a:lnTo>
                      <a:pt x="10" y="89"/>
                    </a:lnTo>
                    <a:lnTo>
                      <a:pt x="6" y="91"/>
                    </a:lnTo>
                    <a:lnTo>
                      <a:pt x="4" y="95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12"/>
                    </a:lnTo>
                    <a:lnTo>
                      <a:pt x="2" y="116"/>
                    </a:lnTo>
                    <a:lnTo>
                      <a:pt x="6" y="122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0" y="129"/>
                    </a:lnTo>
                    <a:lnTo>
                      <a:pt x="12" y="131"/>
                    </a:lnTo>
                    <a:lnTo>
                      <a:pt x="14" y="133"/>
                    </a:lnTo>
                    <a:lnTo>
                      <a:pt x="16" y="139"/>
                    </a:lnTo>
                    <a:lnTo>
                      <a:pt x="22" y="143"/>
                    </a:lnTo>
                    <a:lnTo>
                      <a:pt x="29" y="145"/>
                    </a:lnTo>
                    <a:lnTo>
                      <a:pt x="39" y="147"/>
                    </a:lnTo>
                    <a:lnTo>
                      <a:pt x="47" y="147"/>
                    </a:lnTo>
                    <a:lnTo>
                      <a:pt x="56" y="145"/>
                    </a:lnTo>
                    <a:lnTo>
                      <a:pt x="66" y="141"/>
                    </a:lnTo>
                    <a:lnTo>
                      <a:pt x="72" y="147"/>
                    </a:lnTo>
                    <a:lnTo>
                      <a:pt x="81" y="149"/>
                    </a:lnTo>
                    <a:lnTo>
                      <a:pt x="89" y="151"/>
                    </a:lnTo>
                    <a:lnTo>
                      <a:pt x="99" y="151"/>
                    </a:lnTo>
                    <a:lnTo>
                      <a:pt x="108" y="147"/>
                    </a:lnTo>
                    <a:lnTo>
                      <a:pt x="118" y="143"/>
                    </a:lnTo>
                    <a:lnTo>
                      <a:pt x="124" y="147"/>
                    </a:lnTo>
                    <a:lnTo>
                      <a:pt x="131" y="149"/>
                    </a:lnTo>
                    <a:lnTo>
                      <a:pt x="139" y="149"/>
                    </a:lnTo>
                    <a:lnTo>
                      <a:pt x="147" y="149"/>
                    </a:lnTo>
                    <a:lnTo>
                      <a:pt x="155" y="145"/>
                    </a:lnTo>
                    <a:lnTo>
                      <a:pt x="160" y="141"/>
                    </a:lnTo>
                    <a:lnTo>
                      <a:pt x="162" y="137"/>
                    </a:lnTo>
                    <a:lnTo>
                      <a:pt x="166" y="131"/>
                    </a:lnTo>
                    <a:lnTo>
                      <a:pt x="166" y="126"/>
                    </a:lnTo>
                    <a:lnTo>
                      <a:pt x="174" y="122"/>
                    </a:lnTo>
                    <a:lnTo>
                      <a:pt x="180" y="116"/>
                    </a:lnTo>
                    <a:lnTo>
                      <a:pt x="184" y="110"/>
                    </a:lnTo>
                    <a:lnTo>
                      <a:pt x="187" y="102"/>
                    </a:lnTo>
                    <a:lnTo>
                      <a:pt x="185" y="95"/>
                    </a:lnTo>
                    <a:lnTo>
                      <a:pt x="184" y="89"/>
                    </a:lnTo>
                    <a:lnTo>
                      <a:pt x="182" y="83"/>
                    </a:lnTo>
                    <a:lnTo>
                      <a:pt x="178" y="79"/>
                    </a:lnTo>
                    <a:lnTo>
                      <a:pt x="174" y="77"/>
                    </a:lnTo>
                    <a:lnTo>
                      <a:pt x="170" y="75"/>
                    </a:lnTo>
                    <a:lnTo>
                      <a:pt x="166" y="73"/>
                    </a:lnTo>
                    <a:lnTo>
                      <a:pt x="168" y="73"/>
                    </a:lnTo>
                    <a:lnTo>
                      <a:pt x="172" y="68"/>
                    </a:lnTo>
                    <a:lnTo>
                      <a:pt x="180" y="54"/>
                    </a:lnTo>
                    <a:lnTo>
                      <a:pt x="180" y="41"/>
                    </a:lnTo>
                    <a:lnTo>
                      <a:pt x="176" y="27"/>
                    </a:lnTo>
                    <a:lnTo>
                      <a:pt x="170" y="21"/>
                    </a:lnTo>
                    <a:lnTo>
                      <a:pt x="162" y="19"/>
                    </a:lnTo>
                    <a:lnTo>
                      <a:pt x="155" y="18"/>
                    </a:lnTo>
                    <a:lnTo>
                      <a:pt x="147" y="18"/>
                    </a:lnTo>
                    <a:lnTo>
                      <a:pt x="141" y="21"/>
                    </a:lnTo>
                    <a:lnTo>
                      <a:pt x="137" y="14"/>
                    </a:lnTo>
                    <a:lnTo>
                      <a:pt x="131" y="8"/>
                    </a:lnTo>
                    <a:lnTo>
                      <a:pt x="126" y="4"/>
                    </a:lnTo>
                    <a:lnTo>
                      <a:pt x="118" y="2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"/>
              <p:cNvSpPr>
                <a:spLocks/>
              </p:cNvSpPr>
              <p:nvPr/>
            </p:nvSpPr>
            <p:spPr bwMode="auto">
              <a:xfrm>
                <a:off x="2549526" y="5929313"/>
                <a:ext cx="279400" cy="147638"/>
              </a:xfrm>
              <a:custGeom>
                <a:avLst/>
                <a:gdLst>
                  <a:gd name="T0" fmla="*/ 31 w 176"/>
                  <a:gd name="T1" fmla="*/ 20 h 93"/>
                  <a:gd name="T2" fmla="*/ 39 w 176"/>
                  <a:gd name="T3" fmla="*/ 35 h 93"/>
                  <a:gd name="T4" fmla="*/ 64 w 176"/>
                  <a:gd name="T5" fmla="*/ 41 h 93"/>
                  <a:gd name="T6" fmla="*/ 66 w 176"/>
                  <a:gd name="T7" fmla="*/ 51 h 93"/>
                  <a:gd name="T8" fmla="*/ 73 w 176"/>
                  <a:gd name="T9" fmla="*/ 56 h 93"/>
                  <a:gd name="T10" fmla="*/ 87 w 176"/>
                  <a:gd name="T11" fmla="*/ 58 h 93"/>
                  <a:gd name="T12" fmla="*/ 100 w 176"/>
                  <a:gd name="T13" fmla="*/ 56 h 93"/>
                  <a:gd name="T14" fmla="*/ 108 w 176"/>
                  <a:gd name="T15" fmla="*/ 45 h 93"/>
                  <a:gd name="T16" fmla="*/ 116 w 176"/>
                  <a:gd name="T17" fmla="*/ 47 h 93"/>
                  <a:gd name="T18" fmla="*/ 127 w 176"/>
                  <a:gd name="T19" fmla="*/ 47 h 93"/>
                  <a:gd name="T20" fmla="*/ 137 w 176"/>
                  <a:gd name="T21" fmla="*/ 45 h 93"/>
                  <a:gd name="T22" fmla="*/ 139 w 176"/>
                  <a:gd name="T23" fmla="*/ 39 h 93"/>
                  <a:gd name="T24" fmla="*/ 139 w 176"/>
                  <a:gd name="T25" fmla="*/ 33 h 93"/>
                  <a:gd name="T26" fmla="*/ 143 w 176"/>
                  <a:gd name="T27" fmla="*/ 29 h 93"/>
                  <a:gd name="T28" fmla="*/ 149 w 176"/>
                  <a:gd name="T29" fmla="*/ 27 h 93"/>
                  <a:gd name="T30" fmla="*/ 153 w 176"/>
                  <a:gd name="T31" fmla="*/ 22 h 93"/>
                  <a:gd name="T32" fmla="*/ 151 w 176"/>
                  <a:gd name="T33" fmla="*/ 10 h 93"/>
                  <a:gd name="T34" fmla="*/ 149 w 176"/>
                  <a:gd name="T35" fmla="*/ 0 h 93"/>
                  <a:gd name="T36" fmla="*/ 166 w 176"/>
                  <a:gd name="T37" fmla="*/ 10 h 93"/>
                  <a:gd name="T38" fmla="*/ 176 w 176"/>
                  <a:gd name="T39" fmla="*/ 29 h 93"/>
                  <a:gd name="T40" fmla="*/ 170 w 176"/>
                  <a:gd name="T41" fmla="*/ 49 h 93"/>
                  <a:gd name="T42" fmla="*/ 145 w 176"/>
                  <a:gd name="T43" fmla="*/ 51 h 93"/>
                  <a:gd name="T44" fmla="*/ 145 w 176"/>
                  <a:gd name="T45" fmla="*/ 74 h 93"/>
                  <a:gd name="T46" fmla="*/ 133 w 176"/>
                  <a:gd name="T47" fmla="*/ 87 h 93"/>
                  <a:gd name="T48" fmla="*/ 124 w 176"/>
                  <a:gd name="T49" fmla="*/ 89 h 93"/>
                  <a:gd name="T50" fmla="*/ 116 w 176"/>
                  <a:gd name="T51" fmla="*/ 85 h 93"/>
                  <a:gd name="T52" fmla="*/ 112 w 176"/>
                  <a:gd name="T53" fmla="*/ 79 h 93"/>
                  <a:gd name="T54" fmla="*/ 106 w 176"/>
                  <a:gd name="T55" fmla="*/ 79 h 93"/>
                  <a:gd name="T56" fmla="*/ 100 w 176"/>
                  <a:gd name="T57" fmla="*/ 85 h 93"/>
                  <a:gd name="T58" fmla="*/ 95 w 176"/>
                  <a:gd name="T59" fmla="*/ 87 h 93"/>
                  <a:gd name="T60" fmla="*/ 85 w 176"/>
                  <a:gd name="T61" fmla="*/ 87 h 93"/>
                  <a:gd name="T62" fmla="*/ 79 w 176"/>
                  <a:gd name="T63" fmla="*/ 83 h 93"/>
                  <a:gd name="T64" fmla="*/ 71 w 176"/>
                  <a:gd name="T65" fmla="*/ 89 h 93"/>
                  <a:gd name="T66" fmla="*/ 64 w 176"/>
                  <a:gd name="T67" fmla="*/ 93 h 93"/>
                  <a:gd name="T68" fmla="*/ 56 w 176"/>
                  <a:gd name="T69" fmla="*/ 87 h 93"/>
                  <a:gd name="T70" fmla="*/ 52 w 176"/>
                  <a:gd name="T71" fmla="*/ 79 h 93"/>
                  <a:gd name="T72" fmla="*/ 50 w 176"/>
                  <a:gd name="T73" fmla="*/ 68 h 93"/>
                  <a:gd name="T74" fmla="*/ 37 w 176"/>
                  <a:gd name="T75" fmla="*/ 64 h 93"/>
                  <a:gd name="T76" fmla="*/ 12 w 176"/>
                  <a:gd name="T77" fmla="*/ 56 h 93"/>
                  <a:gd name="T78" fmla="*/ 0 w 176"/>
                  <a:gd name="T79" fmla="*/ 43 h 93"/>
                  <a:gd name="T80" fmla="*/ 2 w 176"/>
                  <a:gd name="T81" fmla="*/ 31 h 93"/>
                  <a:gd name="T82" fmla="*/ 12 w 176"/>
                  <a:gd name="T83" fmla="*/ 2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6" h="93">
                    <a:moveTo>
                      <a:pt x="37" y="8"/>
                    </a:moveTo>
                    <a:lnTo>
                      <a:pt x="31" y="20"/>
                    </a:lnTo>
                    <a:lnTo>
                      <a:pt x="31" y="29"/>
                    </a:lnTo>
                    <a:lnTo>
                      <a:pt x="39" y="35"/>
                    </a:lnTo>
                    <a:lnTo>
                      <a:pt x="50" y="39"/>
                    </a:lnTo>
                    <a:lnTo>
                      <a:pt x="64" y="41"/>
                    </a:lnTo>
                    <a:lnTo>
                      <a:pt x="64" y="47"/>
                    </a:lnTo>
                    <a:lnTo>
                      <a:pt x="66" y="51"/>
                    </a:lnTo>
                    <a:lnTo>
                      <a:pt x="68" y="54"/>
                    </a:lnTo>
                    <a:lnTo>
                      <a:pt x="73" y="56"/>
                    </a:lnTo>
                    <a:lnTo>
                      <a:pt x="79" y="58"/>
                    </a:lnTo>
                    <a:lnTo>
                      <a:pt x="87" y="58"/>
                    </a:lnTo>
                    <a:lnTo>
                      <a:pt x="95" y="58"/>
                    </a:lnTo>
                    <a:lnTo>
                      <a:pt x="100" y="56"/>
                    </a:lnTo>
                    <a:lnTo>
                      <a:pt x="104" y="51"/>
                    </a:lnTo>
                    <a:lnTo>
                      <a:pt x="108" y="45"/>
                    </a:lnTo>
                    <a:lnTo>
                      <a:pt x="112" y="45"/>
                    </a:lnTo>
                    <a:lnTo>
                      <a:pt x="116" y="47"/>
                    </a:lnTo>
                    <a:lnTo>
                      <a:pt x="122" y="47"/>
                    </a:lnTo>
                    <a:lnTo>
                      <a:pt x="127" y="47"/>
                    </a:lnTo>
                    <a:lnTo>
                      <a:pt x="133" y="47"/>
                    </a:lnTo>
                    <a:lnTo>
                      <a:pt x="137" y="45"/>
                    </a:lnTo>
                    <a:lnTo>
                      <a:pt x="139" y="43"/>
                    </a:lnTo>
                    <a:lnTo>
                      <a:pt x="139" y="39"/>
                    </a:lnTo>
                    <a:lnTo>
                      <a:pt x="139" y="35"/>
                    </a:lnTo>
                    <a:lnTo>
                      <a:pt x="139" y="33"/>
                    </a:lnTo>
                    <a:lnTo>
                      <a:pt x="141" y="29"/>
                    </a:lnTo>
                    <a:lnTo>
                      <a:pt x="143" y="29"/>
                    </a:lnTo>
                    <a:lnTo>
                      <a:pt x="145" y="27"/>
                    </a:lnTo>
                    <a:lnTo>
                      <a:pt x="149" y="27"/>
                    </a:lnTo>
                    <a:lnTo>
                      <a:pt x="151" y="25"/>
                    </a:lnTo>
                    <a:lnTo>
                      <a:pt x="153" y="22"/>
                    </a:lnTo>
                    <a:lnTo>
                      <a:pt x="153" y="16"/>
                    </a:lnTo>
                    <a:lnTo>
                      <a:pt x="151" y="10"/>
                    </a:lnTo>
                    <a:lnTo>
                      <a:pt x="151" y="4"/>
                    </a:lnTo>
                    <a:lnTo>
                      <a:pt x="149" y="0"/>
                    </a:lnTo>
                    <a:lnTo>
                      <a:pt x="158" y="2"/>
                    </a:lnTo>
                    <a:lnTo>
                      <a:pt x="166" y="10"/>
                    </a:lnTo>
                    <a:lnTo>
                      <a:pt x="172" y="20"/>
                    </a:lnTo>
                    <a:lnTo>
                      <a:pt x="176" y="29"/>
                    </a:lnTo>
                    <a:lnTo>
                      <a:pt x="174" y="41"/>
                    </a:lnTo>
                    <a:lnTo>
                      <a:pt x="170" y="49"/>
                    </a:lnTo>
                    <a:lnTo>
                      <a:pt x="160" y="52"/>
                    </a:lnTo>
                    <a:lnTo>
                      <a:pt x="145" y="51"/>
                    </a:lnTo>
                    <a:lnTo>
                      <a:pt x="145" y="62"/>
                    </a:lnTo>
                    <a:lnTo>
                      <a:pt x="145" y="74"/>
                    </a:lnTo>
                    <a:lnTo>
                      <a:pt x="139" y="83"/>
                    </a:lnTo>
                    <a:lnTo>
                      <a:pt x="133" y="87"/>
                    </a:lnTo>
                    <a:lnTo>
                      <a:pt x="129" y="89"/>
                    </a:lnTo>
                    <a:lnTo>
                      <a:pt x="124" y="89"/>
                    </a:lnTo>
                    <a:lnTo>
                      <a:pt x="118" y="87"/>
                    </a:lnTo>
                    <a:lnTo>
                      <a:pt x="116" y="85"/>
                    </a:lnTo>
                    <a:lnTo>
                      <a:pt x="114" y="83"/>
                    </a:lnTo>
                    <a:lnTo>
                      <a:pt x="112" y="79"/>
                    </a:lnTo>
                    <a:lnTo>
                      <a:pt x="110" y="79"/>
                    </a:lnTo>
                    <a:lnTo>
                      <a:pt x="106" y="79"/>
                    </a:lnTo>
                    <a:lnTo>
                      <a:pt x="104" y="83"/>
                    </a:lnTo>
                    <a:lnTo>
                      <a:pt x="100" y="85"/>
                    </a:lnTo>
                    <a:lnTo>
                      <a:pt x="98" y="87"/>
                    </a:lnTo>
                    <a:lnTo>
                      <a:pt x="95" y="87"/>
                    </a:lnTo>
                    <a:lnTo>
                      <a:pt x="89" y="89"/>
                    </a:lnTo>
                    <a:lnTo>
                      <a:pt x="85" y="87"/>
                    </a:lnTo>
                    <a:lnTo>
                      <a:pt x="81" y="85"/>
                    </a:lnTo>
                    <a:lnTo>
                      <a:pt x="79" y="83"/>
                    </a:lnTo>
                    <a:lnTo>
                      <a:pt x="75" y="85"/>
                    </a:lnTo>
                    <a:lnTo>
                      <a:pt x="71" y="89"/>
                    </a:lnTo>
                    <a:lnTo>
                      <a:pt x="68" y="91"/>
                    </a:lnTo>
                    <a:lnTo>
                      <a:pt x="64" y="93"/>
                    </a:lnTo>
                    <a:lnTo>
                      <a:pt x="60" y="91"/>
                    </a:lnTo>
                    <a:lnTo>
                      <a:pt x="56" y="87"/>
                    </a:lnTo>
                    <a:lnTo>
                      <a:pt x="54" y="83"/>
                    </a:lnTo>
                    <a:lnTo>
                      <a:pt x="52" y="79"/>
                    </a:lnTo>
                    <a:lnTo>
                      <a:pt x="52" y="74"/>
                    </a:lnTo>
                    <a:lnTo>
                      <a:pt x="50" y="68"/>
                    </a:lnTo>
                    <a:lnTo>
                      <a:pt x="50" y="64"/>
                    </a:lnTo>
                    <a:lnTo>
                      <a:pt x="37" y="64"/>
                    </a:lnTo>
                    <a:lnTo>
                      <a:pt x="23" y="62"/>
                    </a:lnTo>
                    <a:lnTo>
                      <a:pt x="12" y="56"/>
                    </a:lnTo>
                    <a:lnTo>
                      <a:pt x="2" y="49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2" y="31"/>
                    </a:lnTo>
                    <a:lnTo>
                      <a:pt x="6" y="27"/>
                    </a:lnTo>
                    <a:lnTo>
                      <a:pt x="12" y="24"/>
                    </a:lnTo>
                    <a:lnTo>
                      <a:pt x="37" y="8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/>
              <p:cNvSpPr>
                <a:spLocks/>
              </p:cNvSpPr>
              <p:nvPr/>
            </p:nvSpPr>
            <p:spPr bwMode="auto">
              <a:xfrm>
                <a:off x="1566863" y="6334125"/>
                <a:ext cx="230188" cy="201613"/>
              </a:xfrm>
              <a:custGeom>
                <a:avLst/>
                <a:gdLst>
                  <a:gd name="T0" fmla="*/ 77 w 145"/>
                  <a:gd name="T1" fmla="*/ 125 h 127"/>
                  <a:gd name="T2" fmla="*/ 65 w 145"/>
                  <a:gd name="T3" fmla="*/ 120 h 127"/>
                  <a:gd name="T4" fmla="*/ 56 w 145"/>
                  <a:gd name="T5" fmla="*/ 118 h 127"/>
                  <a:gd name="T6" fmla="*/ 50 w 145"/>
                  <a:gd name="T7" fmla="*/ 120 h 127"/>
                  <a:gd name="T8" fmla="*/ 38 w 145"/>
                  <a:gd name="T9" fmla="*/ 116 h 127"/>
                  <a:gd name="T10" fmla="*/ 27 w 145"/>
                  <a:gd name="T11" fmla="*/ 110 h 127"/>
                  <a:gd name="T12" fmla="*/ 19 w 145"/>
                  <a:gd name="T13" fmla="*/ 104 h 127"/>
                  <a:gd name="T14" fmla="*/ 15 w 145"/>
                  <a:gd name="T15" fmla="*/ 93 h 127"/>
                  <a:gd name="T16" fmla="*/ 17 w 145"/>
                  <a:gd name="T17" fmla="*/ 81 h 127"/>
                  <a:gd name="T18" fmla="*/ 8 w 145"/>
                  <a:gd name="T19" fmla="*/ 73 h 127"/>
                  <a:gd name="T20" fmla="*/ 0 w 145"/>
                  <a:gd name="T21" fmla="*/ 62 h 127"/>
                  <a:gd name="T22" fmla="*/ 0 w 145"/>
                  <a:gd name="T23" fmla="*/ 48 h 127"/>
                  <a:gd name="T24" fmla="*/ 8 w 145"/>
                  <a:gd name="T25" fmla="*/ 37 h 127"/>
                  <a:gd name="T26" fmla="*/ 17 w 145"/>
                  <a:gd name="T27" fmla="*/ 31 h 127"/>
                  <a:gd name="T28" fmla="*/ 31 w 145"/>
                  <a:gd name="T29" fmla="*/ 31 h 127"/>
                  <a:gd name="T30" fmla="*/ 33 w 145"/>
                  <a:gd name="T31" fmla="*/ 21 h 127"/>
                  <a:gd name="T32" fmla="*/ 37 w 145"/>
                  <a:gd name="T33" fmla="*/ 12 h 127"/>
                  <a:gd name="T34" fmla="*/ 48 w 145"/>
                  <a:gd name="T35" fmla="*/ 4 h 127"/>
                  <a:gd name="T36" fmla="*/ 62 w 145"/>
                  <a:gd name="T37" fmla="*/ 4 h 127"/>
                  <a:gd name="T38" fmla="*/ 73 w 145"/>
                  <a:gd name="T39" fmla="*/ 10 h 127"/>
                  <a:gd name="T40" fmla="*/ 79 w 145"/>
                  <a:gd name="T41" fmla="*/ 14 h 127"/>
                  <a:gd name="T42" fmla="*/ 83 w 145"/>
                  <a:gd name="T43" fmla="*/ 14 h 127"/>
                  <a:gd name="T44" fmla="*/ 89 w 145"/>
                  <a:gd name="T45" fmla="*/ 10 h 127"/>
                  <a:gd name="T46" fmla="*/ 94 w 145"/>
                  <a:gd name="T47" fmla="*/ 4 h 127"/>
                  <a:gd name="T48" fmla="*/ 106 w 145"/>
                  <a:gd name="T49" fmla="*/ 0 h 127"/>
                  <a:gd name="T50" fmla="*/ 119 w 145"/>
                  <a:gd name="T51" fmla="*/ 0 h 127"/>
                  <a:gd name="T52" fmla="*/ 133 w 145"/>
                  <a:gd name="T53" fmla="*/ 6 h 127"/>
                  <a:gd name="T54" fmla="*/ 141 w 145"/>
                  <a:gd name="T55" fmla="*/ 19 h 127"/>
                  <a:gd name="T56" fmla="*/ 141 w 145"/>
                  <a:gd name="T57" fmla="*/ 31 h 127"/>
                  <a:gd name="T58" fmla="*/ 141 w 145"/>
                  <a:gd name="T59" fmla="*/ 41 h 127"/>
                  <a:gd name="T60" fmla="*/ 145 w 145"/>
                  <a:gd name="T61" fmla="*/ 48 h 127"/>
                  <a:gd name="T62" fmla="*/ 143 w 145"/>
                  <a:gd name="T63" fmla="*/ 60 h 127"/>
                  <a:gd name="T64" fmla="*/ 135 w 145"/>
                  <a:gd name="T65" fmla="*/ 71 h 127"/>
                  <a:gd name="T66" fmla="*/ 135 w 145"/>
                  <a:gd name="T67" fmla="*/ 102 h 127"/>
                  <a:gd name="T68" fmla="*/ 125 w 145"/>
                  <a:gd name="T69" fmla="*/ 112 h 127"/>
                  <a:gd name="T70" fmla="*/ 116 w 145"/>
                  <a:gd name="T71" fmla="*/ 114 h 127"/>
                  <a:gd name="T72" fmla="*/ 108 w 145"/>
                  <a:gd name="T73" fmla="*/ 118 h 127"/>
                  <a:gd name="T74" fmla="*/ 96 w 145"/>
                  <a:gd name="T75" fmla="*/ 124 h 127"/>
                  <a:gd name="T76" fmla="*/ 85 w 145"/>
                  <a:gd name="T7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5" h="127">
                    <a:moveTo>
                      <a:pt x="85" y="127"/>
                    </a:moveTo>
                    <a:lnTo>
                      <a:pt x="77" y="125"/>
                    </a:lnTo>
                    <a:lnTo>
                      <a:pt x="71" y="124"/>
                    </a:lnTo>
                    <a:lnTo>
                      <a:pt x="65" y="120"/>
                    </a:lnTo>
                    <a:lnTo>
                      <a:pt x="60" y="116"/>
                    </a:lnTo>
                    <a:lnTo>
                      <a:pt x="56" y="118"/>
                    </a:lnTo>
                    <a:lnTo>
                      <a:pt x="52" y="120"/>
                    </a:lnTo>
                    <a:lnTo>
                      <a:pt x="50" y="120"/>
                    </a:lnTo>
                    <a:lnTo>
                      <a:pt x="44" y="118"/>
                    </a:lnTo>
                    <a:lnTo>
                      <a:pt x="38" y="116"/>
                    </a:lnTo>
                    <a:lnTo>
                      <a:pt x="33" y="114"/>
                    </a:lnTo>
                    <a:lnTo>
                      <a:pt x="27" y="110"/>
                    </a:lnTo>
                    <a:lnTo>
                      <a:pt x="23" y="108"/>
                    </a:lnTo>
                    <a:lnTo>
                      <a:pt x="19" y="104"/>
                    </a:lnTo>
                    <a:lnTo>
                      <a:pt x="17" y="98"/>
                    </a:lnTo>
                    <a:lnTo>
                      <a:pt x="15" y="93"/>
                    </a:lnTo>
                    <a:lnTo>
                      <a:pt x="15" y="87"/>
                    </a:lnTo>
                    <a:lnTo>
                      <a:pt x="17" y="81"/>
                    </a:lnTo>
                    <a:lnTo>
                      <a:pt x="11" y="79"/>
                    </a:lnTo>
                    <a:lnTo>
                      <a:pt x="8" y="73"/>
                    </a:lnTo>
                    <a:lnTo>
                      <a:pt x="4" y="70"/>
                    </a:lnTo>
                    <a:lnTo>
                      <a:pt x="0" y="62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4" y="41"/>
                    </a:lnTo>
                    <a:lnTo>
                      <a:pt x="8" y="37"/>
                    </a:lnTo>
                    <a:lnTo>
                      <a:pt x="11" y="33"/>
                    </a:lnTo>
                    <a:lnTo>
                      <a:pt x="17" y="31"/>
                    </a:lnTo>
                    <a:lnTo>
                      <a:pt x="25" y="29"/>
                    </a:lnTo>
                    <a:lnTo>
                      <a:pt x="31" y="31"/>
                    </a:lnTo>
                    <a:lnTo>
                      <a:pt x="33" y="25"/>
                    </a:lnTo>
                    <a:lnTo>
                      <a:pt x="33" y="21"/>
                    </a:lnTo>
                    <a:lnTo>
                      <a:pt x="35" y="16"/>
                    </a:lnTo>
                    <a:lnTo>
                      <a:pt x="37" y="12"/>
                    </a:lnTo>
                    <a:lnTo>
                      <a:pt x="42" y="8"/>
                    </a:lnTo>
                    <a:lnTo>
                      <a:pt x="48" y="4"/>
                    </a:lnTo>
                    <a:lnTo>
                      <a:pt x="54" y="2"/>
                    </a:lnTo>
                    <a:lnTo>
                      <a:pt x="62" y="4"/>
                    </a:lnTo>
                    <a:lnTo>
                      <a:pt x="67" y="6"/>
                    </a:lnTo>
                    <a:lnTo>
                      <a:pt x="73" y="10"/>
                    </a:lnTo>
                    <a:lnTo>
                      <a:pt x="75" y="12"/>
                    </a:lnTo>
                    <a:lnTo>
                      <a:pt x="79" y="14"/>
                    </a:lnTo>
                    <a:lnTo>
                      <a:pt x="81" y="14"/>
                    </a:lnTo>
                    <a:lnTo>
                      <a:pt x="83" y="14"/>
                    </a:lnTo>
                    <a:lnTo>
                      <a:pt x="83" y="14"/>
                    </a:lnTo>
                    <a:lnTo>
                      <a:pt x="89" y="10"/>
                    </a:lnTo>
                    <a:lnTo>
                      <a:pt x="91" y="8"/>
                    </a:lnTo>
                    <a:lnTo>
                      <a:pt x="94" y="4"/>
                    </a:lnTo>
                    <a:lnTo>
                      <a:pt x="98" y="2"/>
                    </a:lnTo>
                    <a:lnTo>
                      <a:pt x="106" y="0"/>
                    </a:lnTo>
                    <a:lnTo>
                      <a:pt x="114" y="0"/>
                    </a:lnTo>
                    <a:lnTo>
                      <a:pt x="119" y="0"/>
                    </a:lnTo>
                    <a:lnTo>
                      <a:pt x="125" y="2"/>
                    </a:lnTo>
                    <a:lnTo>
                      <a:pt x="133" y="6"/>
                    </a:lnTo>
                    <a:lnTo>
                      <a:pt x="139" y="12"/>
                    </a:lnTo>
                    <a:lnTo>
                      <a:pt x="141" y="19"/>
                    </a:lnTo>
                    <a:lnTo>
                      <a:pt x="141" y="25"/>
                    </a:lnTo>
                    <a:lnTo>
                      <a:pt x="141" y="31"/>
                    </a:lnTo>
                    <a:lnTo>
                      <a:pt x="139" y="37"/>
                    </a:lnTo>
                    <a:lnTo>
                      <a:pt x="141" y="41"/>
                    </a:lnTo>
                    <a:lnTo>
                      <a:pt x="143" y="44"/>
                    </a:lnTo>
                    <a:lnTo>
                      <a:pt x="145" y="48"/>
                    </a:lnTo>
                    <a:lnTo>
                      <a:pt x="145" y="54"/>
                    </a:lnTo>
                    <a:lnTo>
                      <a:pt x="143" y="60"/>
                    </a:lnTo>
                    <a:lnTo>
                      <a:pt x="139" y="66"/>
                    </a:lnTo>
                    <a:lnTo>
                      <a:pt x="135" y="71"/>
                    </a:lnTo>
                    <a:lnTo>
                      <a:pt x="137" y="87"/>
                    </a:lnTo>
                    <a:lnTo>
                      <a:pt x="135" y="102"/>
                    </a:lnTo>
                    <a:lnTo>
                      <a:pt x="131" y="108"/>
                    </a:lnTo>
                    <a:lnTo>
                      <a:pt x="125" y="112"/>
                    </a:lnTo>
                    <a:lnTo>
                      <a:pt x="119" y="114"/>
                    </a:lnTo>
                    <a:lnTo>
                      <a:pt x="116" y="114"/>
                    </a:lnTo>
                    <a:lnTo>
                      <a:pt x="110" y="112"/>
                    </a:lnTo>
                    <a:lnTo>
                      <a:pt x="108" y="118"/>
                    </a:lnTo>
                    <a:lnTo>
                      <a:pt x="102" y="122"/>
                    </a:lnTo>
                    <a:lnTo>
                      <a:pt x="96" y="124"/>
                    </a:lnTo>
                    <a:lnTo>
                      <a:pt x="91" y="125"/>
                    </a:lnTo>
                    <a:lnTo>
                      <a:pt x="85" y="127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2"/>
              <p:cNvSpPr>
                <a:spLocks noEditPoints="1"/>
              </p:cNvSpPr>
              <p:nvPr/>
            </p:nvSpPr>
            <p:spPr bwMode="auto">
              <a:xfrm>
                <a:off x="1557338" y="6324600"/>
                <a:ext cx="247650" cy="220663"/>
              </a:xfrm>
              <a:custGeom>
                <a:avLst/>
                <a:gdLst>
                  <a:gd name="T0" fmla="*/ 129 w 156"/>
                  <a:gd name="T1" fmla="*/ 12 h 139"/>
                  <a:gd name="T2" fmla="*/ 135 w 156"/>
                  <a:gd name="T3" fmla="*/ 45 h 139"/>
                  <a:gd name="T4" fmla="*/ 139 w 156"/>
                  <a:gd name="T5" fmla="*/ 70 h 139"/>
                  <a:gd name="T6" fmla="*/ 137 w 156"/>
                  <a:gd name="T7" fmla="*/ 99 h 139"/>
                  <a:gd name="T8" fmla="*/ 122 w 156"/>
                  <a:gd name="T9" fmla="*/ 114 h 139"/>
                  <a:gd name="T10" fmla="*/ 112 w 156"/>
                  <a:gd name="T11" fmla="*/ 114 h 139"/>
                  <a:gd name="T12" fmla="*/ 100 w 156"/>
                  <a:gd name="T13" fmla="*/ 126 h 139"/>
                  <a:gd name="T14" fmla="*/ 83 w 156"/>
                  <a:gd name="T15" fmla="*/ 126 h 139"/>
                  <a:gd name="T16" fmla="*/ 70 w 156"/>
                  <a:gd name="T17" fmla="*/ 116 h 139"/>
                  <a:gd name="T18" fmla="*/ 64 w 156"/>
                  <a:gd name="T19" fmla="*/ 116 h 139"/>
                  <a:gd name="T20" fmla="*/ 56 w 156"/>
                  <a:gd name="T21" fmla="*/ 120 h 139"/>
                  <a:gd name="T22" fmla="*/ 39 w 156"/>
                  <a:gd name="T23" fmla="*/ 114 h 139"/>
                  <a:gd name="T24" fmla="*/ 27 w 156"/>
                  <a:gd name="T25" fmla="*/ 103 h 139"/>
                  <a:gd name="T26" fmla="*/ 31 w 156"/>
                  <a:gd name="T27" fmla="*/ 87 h 139"/>
                  <a:gd name="T28" fmla="*/ 23 w 156"/>
                  <a:gd name="T29" fmla="*/ 81 h 139"/>
                  <a:gd name="T30" fmla="*/ 14 w 156"/>
                  <a:gd name="T31" fmla="*/ 50 h 139"/>
                  <a:gd name="T32" fmla="*/ 25 w 156"/>
                  <a:gd name="T33" fmla="*/ 41 h 139"/>
                  <a:gd name="T34" fmla="*/ 43 w 156"/>
                  <a:gd name="T35" fmla="*/ 43 h 139"/>
                  <a:gd name="T36" fmla="*/ 44 w 156"/>
                  <a:gd name="T37" fmla="*/ 29 h 139"/>
                  <a:gd name="T38" fmla="*/ 50 w 156"/>
                  <a:gd name="T39" fmla="*/ 18 h 139"/>
                  <a:gd name="T40" fmla="*/ 66 w 156"/>
                  <a:gd name="T41" fmla="*/ 16 h 139"/>
                  <a:gd name="T42" fmla="*/ 83 w 156"/>
                  <a:gd name="T43" fmla="*/ 25 h 139"/>
                  <a:gd name="T44" fmla="*/ 93 w 156"/>
                  <a:gd name="T45" fmla="*/ 23 h 139"/>
                  <a:gd name="T46" fmla="*/ 102 w 156"/>
                  <a:gd name="T47" fmla="*/ 16 h 139"/>
                  <a:gd name="T48" fmla="*/ 120 w 156"/>
                  <a:gd name="T49" fmla="*/ 12 h 139"/>
                  <a:gd name="T50" fmla="*/ 102 w 156"/>
                  <a:gd name="T51" fmla="*/ 2 h 139"/>
                  <a:gd name="T52" fmla="*/ 89 w 156"/>
                  <a:gd name="T53" fmla="*/ 12 h 139"/>
                  <a:gd name="T54" fmla="*/ 81 w 156"/>
                  <a:gd name="T55" fmla="*/ 12 h 139"/>
                  <a:gd name="T56" fmla="*/ 68 w 156"/>
                  <a:gd name="T57" fmla="*/ 4 h 139"/>
                  <a:gd name="T58" fmla="*/ 44 w 156"/>
                  <a:gd name="T59" fmla="*/ 8 h 139"/>
                  <a:gd name="T60" fmla="*/ 35 w 156"/>
                  <a:gd name="T61" fmla="*/ 20 h 139"/>
                  <a:gd name="T62" fmla="*/ 31 w 156"/>
                  <a:gd name="T63" fmla="*/ 29 h 139"/>
                  <a:gd name="T64" fmla="*/ 10 w 156"/>
                  <a:gd name="T65" fmla="*/ 39 h 139"/>
                  <a:gd name="T66" fmla="*/ 4 w 156"/>
                  <a:gd name="T67" fmla="*/ 77 h 139"/>
                  <a:gd name="T68" fmla="*/ 16 w 156"/>
                  <a:gd name="T69" fmla="*/ 91 h 139"/>
                  <a:gd name="T70" fmla="*/ 21 w 156"/>
                  <a:gd name="T71" fmla="*/ 114 h 139"/>
                  <a:gd name="T72" fmla="*/ 56 w 156"/>
                  <a:gd name="T73" fmla="*/ 131 h 139"/>
                  <a:gd name="T74" fmla="*/ 66 w 156"/>
                  <a:gd name="T75" fmla="*/ 130 h 139"/>
                  <a:gd name="T76" fmla="*/ 91 w 156"/>
                  <a:gd name="T77" fmla="*/ 139 h 139"/>
                  <a:gd name="T78" fmla="*/ 114 w 156"/>
                  <a:gd name="T79" fmla="*/ 130 h 139"/>
                  <a:gd name="T80" fmla="*/ 131 w 156"/>
                  <a:gd name="T81" fmla="*/ 124 h 139"/>
                  <a:gd name="T82" fmla="*/ 145 w 156"/>
                  <a:gd name="T83" fmla="*/ 110 h 139"/>
                  <a:gd name="T84" fmla="*/ 152 w 156"/>
                  <a:gd name="T85" fmla="*/ 72 h 139"/>
                  <a:gd name="T86" fmla="*/ 154 w 156"/>
                  <a:gd name="T87" fmla="*/ 47 h 139"/>
                  <a:gd name="T88" fmla="*/ 152 w 156"/>
                  <a:gd name="T89" fmla="*/ 23 h 139"/>
                  <a:gd name="T90" fmla="*/ 141 w 156"/>
                  <a:gd name="T91" fmla="*/ 6 h 139"/>
                  <a:gd name="T92" fmla="*/ 120 w 156"/>
                  <a:gd name="T9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6" h="139">
                    <a:moveTo>
                      <a:pt x="120" y="12"/>
                    </a:moveTo>
                    <a:lnTo>
                      <a:pt x="125" y="12"/>
                    </a:lnTo>
                    <a:lnTo>
                      <a:pt x="129" y="12"/>
                    </a:lnTo>
                    <a:lnTo>
                      <a:pt x="139" y="22"/>
                    </a:lnTo>
                    <a:lnTo>
                      <a:pt x="141" y="33"/>
                    </a:lnTo>
                    <a:lnTo>
                      <a:pt x="135" y="45"/>
                    </a:lnTo>
                    <a:lnTo>
                      <a:pt x="143" y="50"/>
                    </a:lnTo>
                    <a:lnTo>
                      <a:pt x="145" y="60"/>
                    </a:lnTo>
                    <a:lnTo>
                      <a:pt x="139" y="70"/>
                    </a:lnTo>
                    <a:lnTo>
                      <a:pt x="133" y="76"/>
                    </a:lnTo>
                    <a:lnTo>
                      <a:pt x="137" y="87"/>
                    </a:lnTo>
                    <a:lnTo>
                      <a:pt x="137" y="99"/>
                    </a:lnTo>
                    <a:lnTo>
                      <a:pt x="133" y="110"/>
                    </a:lnTo>
                    <a:lnTo>
                      <a:pt x="125" y="114"/>
                    </a:lnTo>
                    <a:lnTo>
                      <a:pt x="122" y="114"/>
                    </a:lnTo>
                    <a:lnTo>
                      <a:pt x="118" y="112"/>
                    </a:lnTo>
                    <a:lnTo>
                      <a:pt x="114" y="108"/>
                    </a:lnTo>
                    <a:lnTo>
                      <a:pt x="112" y="114"/>
                    </a:lnTo>
                    <a:lnTo>
                      <a:pt x="110" y="118"/>
                    </a:lnTo>
                    <a:lnTo>
                      <a:pt x="106" y="122"/>
                    </a:lnTo>
                    <a:lnTo>
                      <a:pt x="100" y="126"/>
                    </a:lnTo>
                    <a:lnTo>
                      <a:pt x="97" y="126"/>
                    </a:lnTo>
                    <a:lnTo>
                      <a:pt x="91" y="128"/>
                    </a:lnTo>
                    <a:lnTo>
                      <a:pt x="83" y="126"/>
                    </a:lnTo>
                    <a:lnTo>
                      <a:pt x="77" y="124"/>
                    </a:lnTo>
                    <a:lnTo>
                      <a:pt x="73" y="122"/>
                    </a:lnTo>
                    <a:lnTo>
                      <a:pt x="70" y="116"/>
                    </a:lnTo>
                    <a:lnTo>
                      <a:pt x="68" y="110"/>
                    </a:lnTo>
                    <a:lnTo>
                      <a:pt x="66" y="114"/>
                    </a:lnTo>
                    <a:lnTo>
                      <a:pt x="64" y="116"/>
                    </a:lnTo>
                    <a:lnTo>
                      <a:pt x="60" y="118"/>
                    </a:lnTo>
                    <a:lnTo>
                      <a:pt x="56" y="120"/>
                    </a:lnTo>
                    <a:lnTo>
                      <a:pt x="56" y="120"/>
                    </a:lnTo>
                    <a:lnTo>
                      <a:pt x="50" y="118"/>
                    </a:lnTo>
                    <a:lnTo>
                      <a:pt x="44" y="116"/>
                    </a:lnTo>
                    <a:lnTo>
                      <a:pt x="39" y="114"/>
                    </a:lnTo>
                    <a:lnTo>
                      <a:pt x="33" y="110"/>
                    </a:lnTo>
                    <a:lnTo>
                      <a:pt x="29" y="106"/>
                    </a:lnTo>
                    <a:lnTo>
                      <a:pt x="27" y="103"/>
                    </a:lnTo>
                    <a:lnTo>
                      <a:pt x="27" y="97"/>
                    </a:lnTo>
                    <a:lnTo>
                      <a:pt x="27" y="91"/>
                    </a:lnTo>
                    <a:lnTo>
                      <a:pt x="31" y="87"/>
                    </a:lnTo>
                    <a:lnTo>
                      <a:pt x="35" y="83"/>
                    </a:lnTo>
                    <a:lnTo>
                      <a:pt x="35" y="83"/>
                    </a:lnTo>
                    <a:lnTo>
                      <a:pt x="23" y="81"/>
                    </a:lnTo>
                    <a:lnTo>
                      <a:pt x="16" y="72"/>
                    </a:lnTo>
                    <a:lnTo>
                      <a:pt x="12" y="62"/>
                    </a:lnTo>
                    <a:lnTo>
                      <a:pt x="14" y="50"/>
                    </a:lnTo>
                    <a:lnTo>
                      <a:pt x="17" y="47"/>
                    </a:lnTo>
                    <a:lnTo>
                      <a:pt x="21" y="43"/>
                    </a:lnTo>
                    <a:lnTo>
                      <a:pt x="25" y="41"/>
                    </a:lnTo>
                    <a:lnTo>
                      <a:pt x="31" y="41"/>
                    </a:lnTo>
                    <a:lnTo>
                      <a:pt x="37" y="43"/>
                    </a:lnTo>
                    <a:lnTo>
                      <a:pt x="43" y="43"/>
                    </a:lnTo>
                    <a:lnTo>
                      <a:pt x="43" y="39"/>
                    </a:lnTo>
                    <a:lnTo>
                      <a:pt x="43" y="33"/>
                    </a:lnTo>
                    <a:lnTo>
                      <a:pt x="44" y="29"/>
                    </a:lnTo>
                    <a:lnTo>
                      <a:pt x="44" y="25"/>
                    </a:lnTo>
                    <a:lnTo>
                      <a:pt x="46" y="22"/>
                    </a:lnTo>
                    <a:lnTo>
                      <a:pt x="50" y="18"/>
                    </a:lnTo>
                    <a:lnTo>
                      <a:pt x="56" y="16"/>
                    </a:lnTo>
                    <a:lnTo>
                      <a:pt x="60" y="14"/>
                    </a:lnTo>
                    <a:lnTo>
                      <a:pt x="66" y="16"/>
                    </a:lnTo>
                    <a:lnTo>
                      <a:pt x="71" y="18"/>
                    </a:lnTo>
                    <a:lnTo>
                      <a:pt x="77" y="22"/>
                    </a:lnTo>
                    <a:lnTo>
                      <a:pt x="83" y="25"/>
                    </a:lnTo>
                    <a:lnTo>
                      <a:pt x="87" y="25"/>
                    </a:lnTo>
                    <a:lnTo>
                      <a:pt x="91" y="25"/>
                    </a:lnTo>
                    <a:lnTo>
                      <a:pt x="93" y="23"/>
                    </a:lnTo>
                    <a:lnTo>
                      <a:pt x="97" y="22"/>
                    </a:lnTo>
                    <a:lnTo>
                      <a:pt x="98" y="20"/>
                    </a:lnTo>
                    <a:lnTo>
                      <a:pt x="102" y="16"/>
                    </a:lnTo>
                    <a:lnTo>
                      <a:pt x="106" y="14"/>
                    </a:lnTo>
                    <a:lnTo>
                      <a:pt x="114" y="12"/>
                    </a:lnTo>
                    <a:lnTo>
                      <a:pt x="120" y="12"/>
                    </a:lnTo>
                    <a:close/>
                    <a:moveTo>
                      <a:pt x="120" y="0"/>
                    </a:moveTo>
                    <a:lnTo>
                      <a:pt x="112" y="0"/>
                    </a:lnTo>
                    <a:lnTo>
                      <a:pt x="102" y="2"/>
                    </a:lnTo>
                    <a:lnTo>
                      <a:pt x="97" y="6"/>
                    </a:lnTo>
                    <a:lnTo>
                      <a:pt x="93" y="8"/>
                    </a:lnTo>
                    <a:lnTo>
                      <a:pt x="89" y="12"/>
                    </a:lnTo>
                    <a:lnTo>
                      <a:pt x="87" y="14"/>
                    </a:lnTo>
                    <a:lnTo>
                      <a:pt x="85" y="12"/>
                    </a:lnTo>
                    <a:lnTo>
                      <a:pt x="81" y="12"/>
                    </a:lnTo>
                    <a:lnTo>
                      <a:pt x="77" y="8"/>
                    </a:lnTo>
                    <a:lnTo>
                      <a:pt x="71" y="6"/>
                    </a:lnTo>
                    <a:lnTo>
                      <a:pt x="68" y="4"/>
                    </a:lnTo>
                    <a:lnTo>
                      <a:pt x="60" y="2"/>
                    </a:lnTo>
                    <a:lnTo>
                      <a:pt x="52" y="4"/>
                    </a:lnTo>
                    <a:lnTo>
                      <a:pt x="44" y="8"/>
                    </a:lnTo>
                    <a:lnTo>
                      <a:pt x="41" y="12"/>
                    </a:lnTo>
                    <a:lnTo>
                      <a:pt x="37" y="16"/>
                    </a:lnTo>
                    <a:lnTo>
                      <a:pt x="35" y="20"/>
                    </a:lnTo>
                    <a:lnTo>
                      <a:pt x="33" y="25"/>
                    </a:lnTo>
                    <a:lnTo>
                      <a:pt x="33" y="29"/>
                    </a:lnTo>
                    <a:lnTo>
                      <a:pt x="31" y="29"/>
                    </a:lnTo>
                    <a:lnTo>
                      <a:pt x="21" y="31"/>
                    </a:lnTo>
                    <a:lnTo>
                      <a:pt x="16" y="33"/>
                    </a:lnTo>
                    <a:lnTo>
                      <a:pt x="10" y="39"/>
                    </a:lnTo>
                    <a:lnTo>
                      <a:pt x="4" y="45"/>
                    </a:lnTo>
                    <a:lnTo>
                      <a:pt x="0" y="60"/>
                    </a:lnTo>
                    <a:lnTo>
                      <a:pt x="4" y="77"/>
                    </a:lnTo>
                    <a:lnTo>
                      <a:pt x="10" y="85"/>
                    </a:lnTo>
                    <a:lnTo>
                      <a:pt x="16" y="89"/>
                    </a:lnTo>
                    <a:lnTo>
                      <a:pt x="16" y="91"/>
                    </a:lnTo>
                    <a:lnTo>
                      <a:pt x="16" y="99"/>
                    </a:lnTo>
                    <a:lnTo>
                      <a:pt x="17" y="106"/>
                    </a:lnTo>
                    <a:lnTo>
                      <a:pt x="21" y="114"/>
                    </a:lnTo>
                    <a:lnTo>
                      <a:pt x="31" y="122"/>
                    </a:lnTo>
                    <a:lnTo>
                      <a:pt x="43" y="128"/>
                    </a:lnTo>
                    <a:lnTo>
                      <a:pt x="56" y="131"/>
                    </a:lnTo>
                    <a:lnTo>
                      <a:pt x="58" y="131"/>
                    </a:lnTo>
                    <a:lnTo>
                      <a:pt x="62" y="130"/>
                    </a:lnTo>
                    <a:lnTo>
                      <a:pt x="66" y="130"/>
                    </a:lnTo>
                    <a:lnTo>
                      <a:pt x="71" y="133"/>
                    </a:lnTo>
                    <a:lnTo>
                      <a:pt x="81" y="137"/>
                    </a:lnTo>
                    <a:lnTo>
                      <a:pt x="91" y="139"/>
                    </a:lnTo>
                    <a:lnTo>
                      <a:pt x="98" y="137"/>
                    </a:lnTo>
                    <a:lnTo>
                      <a:pt x="106" y="135"/>
                    </a:lnTo>
                    <a:lnTo>
                      <a:pt x="114" y="130"/>
                    </a:lnTo>
                    <a:lnTo>
                      <a:pt x="120" y="124"/>
                    </a:lnTo>
                    <a:lnTo>
                      <a:pt x="125" y="126"/>
                    </a:lnTo>
                    <a:lnTo>
                      <a:pt x="131" y="124"/>
                    </a:lnTo>
                    <a:lnTo>
                      <a:pt x="137" y="122"/>
                    </a:lnTo>
                    <a:lnTo>
                      <a:pt x="141" y="116"/>
                    </a:lnTo>
                    <a:lnTo>
                      <a:pt x="145" y="110"/>
                    </a:lnTo>
                    <a:lnTo>
                      <a:pt x="149" y="95"/>
                    </a:lnTo>
                    <a:lnTo>
                      <a:pt x="147" y="77"/>
                    </a:lnTo>
                    <a:lnTo>
                      <a:pt x="152" y="72"/>
                    </a:lnTo>
                    <a:lnTo>
                      <a:pt x="154" y="62"/>
                    </a:lnTo>
                    <a:lnTo>
                      <a:pt x="156" y="54"/>
                    </a:lnTo>
                    <a:lnTo>
                      <a:pt x="154" y="47"/>
                    </a:lnTo>
                    <a:lnTo>
                      <a:pt x="151" y="41"/>
                    </a:lnTo>
                    <a:lnTo>
                      <a:pt x="152" y="33"/>
                    </a:lnTo>
                    <a:lnTo>
                      <a:pt x="152" y="23"/>
                    </a:lnTo>
                    <a:lnTo>
                      <a:pt x="151" y="16"/>
                    </a:lnTo>
                    <a:lnTo>
                      <a:pt x="147" y="10"/>
                    </a:lnTo>
                    <a:lnTo>
                      <a:pt x="141" y="6"/>
                    </a:lnTo>
                    <a:lnTo>
                      <a:pt x="133" y="2"/>
                    </a:lnTo>
                    <a:lnTo>
                      <a:pt x="127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1590676" y="6396038"/>
                <a:ext cx="168275" cy="112713"/>
              </a:xfrm>
              <a:custGeom>
                <a:avLst/>
                <a:gdLst>
                  <a:gd name="T0" fmla="*/ 27 w 106"/>
                  <a:gd name="T1" fmla="*/ 2 h 71"/>
                  <a:gd name="T2" fmla="*/ 23 w 106"/>
                  <a:gd name="T3" fmla="*/ 9 h 71"/>
                  <a:gd name="T4" fmla="*/ 25 w 106"/>
                  <a:gd name="T5" fmla="*/ 17 h 71"/>
                  <a:gd name="T6" fmla="*/ 33 w 106"/>
                  <a:gd name="T7" fmla="*/ 23 h 71"/>
                  <a:gd name="T8" fmla="*/ 37 w 106"/>
                  <a:gd name="T9" fmla="*/ 29 h 71"/>
                  <a:gd name="T10" fmla="*/ 39 w 106"/>
                  <a:gd name="T11" fmla="*/ 36 h 71"/>
                  <a:gd name="T12" fmla="*/ 49 w 106"/>
                  <a:gd name="T13" fmla="*/ 42 h 71"/>
                  <a:gd name="T14" fmla="*/ 58 w 106"/>
                  <a:gd name="T15" fmla="*/ 42 h 71"/>
                  <a:gd name="T16" fmla="*/ 66 w 106"/>
                  <a:gd name="T17" fmla="*/ 40 h 71"/>
                  <a:gd name="T18" fmla="*/ 74 w 106"/>
                  <a:gd name="T19" fmla="*/ 46 h 71"/>
                  <a:gd name="T20" fmla="*/ 81 w 106"/>
                  <a:gd name="T21" fmla="*/ 46 h 71"/>
                  <a:gd name="T22" fmla="*/ 83 w 106"/>
                  <a:gd name="T23" fmla="*/ 44 h 71"/>
                  <a:gd name="T24" fmla="*/ 87 w 106"/>
                  <a:gd name="T25" fmla="*/ 40 h 71"/>
                  <a:gd name="T26" fmla="*/ 91 w 106"/>
                  <a:gd name="T27" fmla="*/ 40 h 71"/>
                  <a:gd name="T28" fmla="*/ 97 w 106"/>
                  <a:gd name="T29" fmla="*/ 36 h 71"/>
                  <a:gd name="T30" fmla="*/ 99 w 106"/>
                  <a:gd name="T31" fmla="*/ 27 h 71"/>
                  <a:gd name="T32" fmla="*/ 103 w 106"/>
                  <a:gd name="T33" fmla="*/ 27 h 71"/>
                  <a:gd name="T34" fmla="*/ 106 w 106"/>
                  <a:gd name="T35" fmla="*/ 34 h 71"/>
                  <a:gd name="T36" fmla="*/ 106 w 106"/>
                  <a:gd name="T37" fmla="*/ 44 h 71"/>
                  <a:gd name="T38" fmla="*/ 104 w 106"/>
                  <a:gd name="T39" fmla="*/ 52 h 71"/>
                  <a:gd name="T40" fmla="*/ 99 w 106"/>
                  <a:gd name="T41" fmla="*/ 58 h 71"/>
                  <a:gd name="T42" fmla="*/ 89 w 106"/>
                  <a:gd name="T43" fmla="*/ 56 h 71"/>
                  <a:gd name="T44" fmla="*/ 81 w 106"/>
                  <a:gd name="T45" fmla="*/ 56 h 71"/>
                  <a:gd name="T46" fmla="*/ 77 w 106"/>
                  <a:gd name="T47" fmla="*/ 63 h 71"/>
                  <a:gd name="T48" fmla="*/ 72 w 106"/>
                  <a:gd name="T49" fmla="*/ 69 h 71"/>
                  <a:gd name="T50" fmla="*/ 62 w 106"/>
                  <a:gd name="T51" fmla="*/ 69 h 71"/>
                  <a:gd name="T52" fmla="*/ 58 w 106"/>
                  <a:gd name="T53" fmla="*/ 63 h 71"/>
                  <a:gd name="T54" fmla="*/ 56 w 106"/>
                  <a:gd name="T55" fmla="*/ 59 h 71"/>
                  <a:gd name="T56" fmla="*/ 50 w 106"/>
                  <a:gd name="T57" fmla="*/ 59 h 71"/>
                  <a:gd name="T58" fmla="*/ 47 w 106"/>
                  <a:gd name="T59" fmla="*/ 61 h 71"/>
                  <a:gd name="T60" fmla="*/ 41 w 106"/>
                  <a:gd name="T61" fmla="*/ 59 h 71"/>
                  <a:gd name="T62" fmla="*/ 37 w 106"/>
                  <a:gd name="T63" fmla="*/ 54 h 71"/>
                  <a:gd name="T64" fmla="*/ 29 w 106"/>
                  <a:gd name="T65" fmla="*/ 56 h 71"/>
                  <a:gd name="T66" fmla="*/ 23 w 106"/>
                  <a:gd name="T67" fmla="*/ 54 h 71"/>
                  <a:gd name="T68" fmla="*/ 22 w 106"/>
                  <a:gd name="T69" fmla="*/ 46 h 71"/>
                  <a:gd name="T70" fmla="*/ 23 w 106"/>
                  <a:gd name="T71" fmla="*/ 38 h 71"/>
                  <a:gd name="T72" fmla="*/ 20 w 106"/>
                  <a:gd name="T73" fmla="*/ 32 h 71"/>
                  <a:gd name="T74" fmla="*/ 10 w 106"/>
                  <a:gd name="T75" fmla="*/ 27 h 71"/>
                  <a:gd name="T76" fmla="*/ 2 w 106"/>
                  <a:gd name="T77" fmla="*/ 19 h 71"/>
                  <a:gd name="T78" fmla="*/ 2 w 106"/>
                  <a:gd name="T79" fmla="*/ 9 h 71"/>
                  <a:gd name="T80" fmla="*/ 6 w 106"/>
                  <a:gd name="T81" fmla="*/ 4 h 71"/>
                  <a:gd name="T82" fmla="*/ 14 w 106"/>
                  <a:gd name="T83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71">
                    <a:moveTo>
                      <a:pt x="33" y="0"/>
                    </a:moveTo>
                    <a:lnTo>
                      <a:pt x="27" y="2"/>
                    </a:lnTo>
                    <a:lnTo>
                      <a:pt x="23" y="5"/>
                    </a:lnTo>
                    <a:lnTo>
                      <a:pt x="23" y="9"/>
                    </a:lnTo>
                    <a:lnTo>
                      <a:pt x="23" y="13"/>
                    </a:lnTo>
                    <a:lnTo>
                      <a:pt x="25" y="17"/>
                    </a:lnTo>
                    <a:lnTo>
                      <a:pt x="29" y="19"/>
                    </a:lnTo>
                    <a:lnTo>
                      <a:pt x="33" y="23"/>
                    </a:lnTo>
                    <a:lnTo>
                      <a:pt x="39" y="25"/>
                    </a:lnTo>
                    <a:lnTo>
                      <a:pt x="37" y="29"/>
                    </a:lnTo>
                    <a:lnTo>
                      <a:pt x="37" y="32"/>
                    </a:lnTo>
                    <a:lnTo>
                      <a:pt x="39" y="36"/>
                    </a:lnTo>
                    <a:lnTo>
                      <a:pt x="43" y="38"/>
                    </a:lnTo>
                    <a:lnTo>
                      <a:pt x="49" y="42"/>
                    </a:lnTo>
                    <a:lnTo>
                      <a:pt x="54" y="44"/>
                    </a:lnTo>
                    <a:lnTo>
                      <a:pt x="58" y="42"/>
                    </a:lnTo>
                    <a:lnTo>
                      <a:pt x="64" y="38"/>
                    </a:lnTo>
                    <a:lnTo>
                      <a:pt x="66" y="40"/>
                    </a:lnTo>
                    <a:lnTo>
                      <a:pt x="70" y="44"/>
                    </a:lnTo>
                    <a:lnTo>
                      <a:pt x="74" y="46"/>
                    </a:lnTo>
                    <a:lnTo>
                      <a:pt x="77" y="46"/>
                    </a:lnTo>
                    <a:lnTo>
                      <a:pt x="81" y="46"/>
                    </a:lnTo>
                    <a:lnTo>
                      <a:pt x="83" y="46"/>
                    </a:lnTo>
                    <a:lnTo>
                      <a:pt x="83" y="44"/>
                    </a:lnTo>
                    <a:lnTo>
                      <a:pt x="85" y="40"/>
                    </a:lnTo>
                    <a:lnTo>
                      <a:pt x="87" y="40"/>
                    </a:lnTo>
                    <a:lnTo>
                      <a:pt x="89" y="40"/>
                    </a:lnTo>
                    <a:lnTo>
                      <a:pt x="91" y="40"/>
                    </a:lnTo>
                    <a:lnTo>
                      <a:pt x="93" y="38"/>
                    </a:lnTo>
                    <a:lnTo>
                      <a:pt x="97" y="36"/>
                    </a:lnTo>
                    <a:lnTo>
                      <a:pt x="97" y="32"/>
                    </a:lnTo>
                    <a:lnTo>
                      <a:pt x="99" y="27"/>
                    </a:lnTo>
                    <a:lnTo>
                      <a:pt x="99" y="23"/>
                    </a:lnTo>
                    <a:lnTo>
                      <a:pt x="103" y="27"/>
                    </a:lnTo>
                    <a:lnTo>
                      <a:pt x="104" y="29"/>
                    </a:lnTo>
                    <a:lnTo>
                      <a:pt x="106" y="34"/>
                    </a:lnTo>
                    <a:lnTo>
                      <a:pt x="106" y="38"/>
                    </a:lnTo>
                    <a:lnTo>
                      <a:pt x="106" y="44"/>
                    </a:lnTo>
                    <a:lnTo>
                      <a:pt x="106" y="48"/>
                    </a:lnTo>
                    <a:lnTo>
                      <a:pt x="104" y="52"/>
                    </a:lnTo>
                    <a:lnTo>
                      <a:pt x="103" y="56"/>
                    </a:lnTo>
                    <a:lnTo>
                      <a:pt x="99" y="58"/>
                    </a:lnTo>
                    <a:lnTo>
                      <a:pt x="95" y="58"/>
                    </a:lnTo>
                    <a:lnTo>
                      <a:pt x="89" y="56"/>
                    </a:lnTo>
                    <a:lnTo>
                      <a:pt x="83" y="52"/>
                    </a:lnTo>
                    <a:lnTo>
                      <a:pt x="81" y="56"/>
                    </a:lnTo>
                    <a:lnTo>
                      <a:pt x="79" y="61"/>
                    </a:lnTo>
                    <a:lnTo>
                      <a:pt x="77" y="63"/>
                    </a:lnTo>
                    <a:lnTo>
                      <a:pt x="76" y="67"/>
                    </a:lnTo>
                    <a:lnTo>
                      <a:pt x="72" y="69"/>
                    </a:lnTo>
                    <a:lnTo>
                      <a:pt x="66" y="71"/>
                    </a:lnTo>
                    <a:lnTo>
                      <a:pt x="62" y="69"/>
                    </a:lnTo>
                    <a:lnTo>
                      <a:pt x="58" y="67"/>
                    </a:lnTo>
                    <a:lnTo>
                      <a:pt x="58" y="63"/>
                    </a:lnTo>
                    <a:lnTo>
                      <a:pt x="56" y="61"/>
                    </a:lnTo>
                    <a:lnTo>
                      <a:pt x="56" y="59"/>
                    </a:lnTo>
                    <a:lnTo>
                      <a:pt x="54" y="59"/>
                    </a:lnTo>
                    <a:lnTo>
                      <a:pt x="50" y="59"/>
                    </a:lnTo>
                    <a:lnTo>
                      <a:pt x="49" y="61"/>
                    </a:lnTo>
                    <a:lnTo>
                      <a:pt x="47" y="61"/>
                    </a:lnTo>
                    <a:lnTo>
                      <a:pt x="43" y="59"/>
                    </a:lnTo>
                    <a:lnTo>
                      <a:pt x="41" y="59"/>
                    </a:lnTo>
                    <a:lnTo>
                      <a:pt x="37" y="58"/>
                    </a:lnTo>
                    <a:lnTo>
                      <a:pt x="37" y="54"/>
                    </a:lnTo>
                    <a:lnTo>
                      <a:pt x="33" y="56"/>
                    </a:lnTo>
                    <a:lnTo>
                      <a:pt x="29" y="56"/>
                    </a:lnTo>
                    <a:lnTo>
                      <a:pt x="25" y="56"/>
                    </a:lnTo>
                    <a:lnTo>
                      <a:pt x="23" y="54"/>
                    </a:lnTo>
                    <a:lnTo>
                      <a:pt x="22" y="50"/>
                    </a:lnTo>
                    <a:lnTo>
                      <a:pt x="22" y="46"/>
                    </a:lnTo>
                    <a:lnTo>
                      <a:pt x="23" y="42"/>
                    </a:lnTo>
                    <a:lnTo>
                      <a:pt x="23" y="38"/>
                    </a:lnTo>
                    <a:lnTo>
                      <a:pt x="25" y="34"/>
                    </a:lnTo>
                    <a:lnTo>
                      <a:pt x="20" y="32"/>
                    </a:lnTo>
                    <a:lnTo>
                      <a:pt x="14" y="31"/>
                    </a:lnTo>
                    <a:lnTo>
                      <a:pt x="10" y="27"/>
                    </a:lnTo>
                    <a:lnTo>
                      <a:pt x="6" y="23"/>
                    </a:lnTo>
                    <a:lnTo>
                      <a:pt x="2" y="19"/>
                    </a:lnTo>
                    <a:lnTo>
                      <a:pt x="0" y="13"/>
                    </a:lnTo>
                    <a:lnTo>
                      <a:pt x="2" y="9"/>
                    </a:lnTo>
                    <a:lnTo>
                      <a:pt x="2" y="5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1943101" y="5268913"/>
                <a:ext cx="200025" cy="100013"/>
              </a:xfrm>
              <a:custGeom>
                <a:avLst/>
                <a:gdLst>
                  <a:gd name="T0" fmla="*/ 14 w 126"/>
                  <a:gd name="T1" fmla="*/ 3 h 63"/>
                  <a:gd name="T2" fmla="*/ 12 w 126"/>
                  <a:gd name="T3" fmla="*/ 9 h 63"/>
                  <a:gd name="T4" fmla="*/ 10 w 126"/>
                  <a:gd name="T5" fmla="*/ 15 h 63"/>
                  <a:gd name="T6" fmla="*/ 14 w 126"/>
                  <a:gd name="T7" fmla="*/ 23 h 63"/>
                  <a:gd name="T8" fmla="*/ 21 w 126"/>
                  <a:gd name="T9" fmla="*/ 25 h 63"/>
                  <a:gd name="T10" fmla="*/ 27 w 126"/>
                  <a:gd name="T11" fmla="*/ 21 h 63"/>
                  <a:gd name="T12" fmla="*/ 31 w 126"/>
                  <a:gd name="T13" fmla="*/ 30 h 63"/>
                  <a:gd name="T14" fmla="*/ 37 w 126"/>
                  <a:gd name="T15" fmla="*/ 34 h 63"/>
                  <a:gd name="T16" fmla="*/ 45 w 126"/>
                  <a:gd name="T17" fmla="*/ 36 h 63"/>
                  <a:gd name="T18" fmla="*/ 48 w 126"/>
                  <a:gd name="T19" fmla="*/ 36 h 63"/>
                  <a:gd name="T20" fmla="*/ 56 w 126"/>
                  <a:gd name="T21" fmla="*/ 36 h 63"/>
                  <a:gd name="T22" fmla="*/ 62 w 126"/>
                  <a:gd name="T23" fmla="*/ 34 h 63"/>
                  <a:gd name="T24" fmla="*/ 62 w 126"/>
                  <a:gd name="T25" fmla="*/ 32 h 63"/>
                  <a:gd name="T26" fmla="*/ 77 w 126"/>
                  <a:gd name="T27" fmla="*/ 38 h 63"/>
                  <a:gd name="T28" fmla="*/ 95 w 126"/>
                  <a:gd name="T29" fmla="*/ 36 h 63"/>
                  <a:gd name="T30" fmla="*/ 102 w 126"/>
                  <a:gd name="T31" fmla="*/ 30 h 63"/>
                  <a:gd name="T32" fmla="*/ 108 w 126"/>
                  <a:gd name="T33" fmla="*/ 23 h 63"/>
                  <a:gd name="T34" fmla="*/ 110 w 126"/>
                  <a:gd name="T35" fmla="*/ 11 h 63"/>
                  <a:gd name="T36" fmla="*/ 114 w 126"/>
                  <a:gd name="T37" fmla="*/ 9 h 63"/>
                  <a:gd name="T38" fmla="*/ 124 w 126"/>
                  <a:gd name="T39" fmla="*/ 21 h 63"/>
                  <a:gd name="T40" fmla="*/ 126 w 126"/>
                  <a:gd name="T41" fmla="*/ 30 h 63"/>
                  <a:gd name="T42" fmla="*/ 120 w 126"/>
                  <a:gd name="T43" fmla="*/ 36 h 63"/>
                  <a:gd name="T44" fmla="*/ 112 w 126"/>
                  <a:gd name="T45" fmla="*/ 36 h 63"/>
                  <a:gd name="T46" fmla="*/ 110 w 126"/>
                  <a:gd name="T47" fmla="*/ 46 h 63"/>
                  <a:gd name="T48" fmla="*/ 104 w 126"/>
                  <a:gd name="T49" fmla="*/ 52 h 63"/>
                  <a:gd name="T50" fmla="*/ 97 w 126"/>
                  <a:gd name="T51" fmla="*/ 54 h 63"/>
                  <a:gd name="T52" fmla="*/ 87 w 126"/>
                  <a:gd name="T53" fmla="*/ 52 h 63"/>
                  <a:gd name="T54" fmla="*/ 83 w 126"/>
                  <a:gd name="T55" fmla="*/ 52 h 63"/>
                  <a:gd name="T56" fmla="*/ 75 w 126"/>
                  <a:gd name="T57" fmla="*/ 56 h 63"/>
                  <a:gd name="T58" fmla="*/ 68 w 126"/>
                  <a:gd name="T59" fmla="*/ 61 h 63"/>
                  <a:gd name="T60" fmla="*/ 56 w 126"/>
                  <a:gd name="T61" fmla="*/ 63 h 63"/>
                  <a:gd name="T62" fmla="*/ 48 w 126"/>
                  <a:gd name="T63" fmla="*/ 59 h 63"/>
                  <a:gd name="T64" fmla="*/ 43 w 126"/>
                  <a:gd name="T65" fmla="*/ 54 h 63"/>
                  <a:gd name="T66" fmla="*/ 39 w 126"/>
                  <a:gd name="T67" fmla="*/ 52 h 63"/>
                  <a:gd name="T68" fmla="*/ 35 w 126"/>
                  <a:gd name="T69" fmla="*/ 52 h 63"/>
                  <a:gd name="T70" fmla="*/ 23 w 126"/>
                  <a:gd name="T71" fmla="*/ 54 h 63"/>
                  <a:gd name="T72" fmla="*/ 8 w 126"/>
                  <a:gd name="T73" fmla="*/ 56 h 63"/>
                  <a:gd name="T74" fmla="*/ 2 w 126"/>
                  <a:gd name="T75" fmla="*/ 50 h 63"/>
                  <a:gd name="T76" fmla="*/ 0 w 126"/>
                  <a:gd name="T77" fmla="*/ 42 h 63"/>
                  <a:gd name="T78" fmla="*/ 0 w 126"/>
                  <a:gd name="T79" fmla="*/ 32 h 63"/>
                  <a:gd name="T80" fmla="*/ 2 w 126"/>
                  <a:gd name="T81" fmla="*/ 23 h 63"/>
                  <a:gd name="T82" fmla="*/ 2 w 126"/>
                  <a:gd name="T83" fmla="*/ 13 h 63"/>
                  <a:gd name="T84" fmla="*/ 4 w 126"/>
                  <a:gd name="T85" fmla="*/ 5 h 63"/>
                  <a:gd name="T86" fmla="*/ 10 w 126"/>
                  <a:gd name="T87" fmla="*/ 0 h 63"/>
                  <a:gd name="T88" fmla="*/ 14 w 126"/>
                  <a:gd name="T8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63">
                    <a:moveTo>
                      <a:pt x="14" y="2"/>
                    </a:moveTo>
                    <a:lnTo>
                      <a:pt x="14" y="3"/>
                    </a:lnTo>
                    <a:lnTo>
                      <a:pt x="14" y="5"/>
                    </a:lnTo>
                    <a:lnTo>
                      <a:pt x="12" y="9"/>
                    </a:lnTo>
                    <a:lnTo>
                      <a:pt x="12" y="13"/>
                    </a:lnTo>
                    <a:lnTo>
                      <a:pt x="10" y="15"/>
                    </a:lnTo>
                    <a:lnTo>
                      <a:pt x="12" y="19"/>
                    </a:lnTo>
                    <a:lnTo>
                      <a:pt x="14" y="23"/>
                    </a:lnTo>
                    <a:lnTo>
                      <a:pt x="18" y="25"/>
                    </a:lnTo>
                    <a:lnTo>
                      <a:pt x="21" y="25"/>
                    </a:lnTo>
                    <a:lnTo>
                      <a:pt x="25" y="25"/>
                    </a:lnTo>
                    <a:lnTo>
                      <a:pt x="27" y="21"/>
                    </a:lnTo>
                    <a:lnTo>
                      <a:pt x="29" y="27"/>
                    </a:lnTo>
                    <a:lnTo>
                      <a:pt x="31" y="30"/>
                    </a:lnTo>
                    <a:lnTo>
                      <a:pt x="33" y="32"/>
                    </a:lnTo>
                    <a:lnTo>
                      <a:pt x="37" y="34"/>
                    </a:lnTo>
                    <a:lnTo>
                      <a:pt x="41" y="36"/>
                    </a:lnTo>
                    <a:lnTo>
                      <a:pt x="45" y="36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52" y="36"/>
                    </a:lnTo>
                    <a:lnTo>
                      <a:pt x="56" y="36"/>
                    </a:lnTo>
                    <a:lnTo>
                      <a:pt x="60" y="36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8" y="34"/>
                    </a:lnTo>
                    <a:lnTo>
                      <a:pt x="77" y="38"/>
                    </a:lnTo>
                    <a:lnTo>
                      <a:pt x="87" y="38"/>
                    </a:lnTo>
                    <a:lnTo>
                      <a:pt x="95" y="36"/>
                    </a:lnTo>
                    <a:lnTo>
                      <a:pt x="99" y="30"/>
                    </a:lnTo>
                    <a:lnTo>
                      <a:pt x="102" y="30"/>
                    </a:lnTo>
                    <a:lnTo>
                      <a:pt x="108" y="30"/>
                    </a:lnTo>
                    <a:lnTo>
                      <a:pt x="108" y="23"/>
                    </a:lnTo>
                    <a:lnTo>
                      <a:pt x="110" y="17"/>
                    </a:lnTo>
                    <a:lnTo>
                      <a:pt x="110" y="11"/>
                    </a:lnTo>
                    <a:lnTo>
                      <a:pt x="108" y="5"/>
                    </a:lnTo>
                    <a:lnTo>
                      <a:pt x="114" y="9"/>
                    </a:lnTo>
                    <a:lnTo>
                      <a:pt x="118" y="15"/>
                    </a:lnTo>
                    <a:lnTo>
                      <a:pt x="124" y="21"/>
                    </a:lnTo>
                    <a:lnTo>
                      <a:pt x="126" y="27"/>
                    </a:lnTo>
                    <a:lnTo>
                      <a:pt x="126" y="30"/>
                    </a:lnTo>
                    <a:lnTo>
                      <a:pt x="124" y="34"/>
                    </a:lnTo>
                    <a:lnTo>
                      <a:pt x="120" y="36"/>
                    </a:lnTo>
                    <a:lnTo>
                      <a:pt x="116" y="36"/>
                    </a:lnTo>
                    <a:lnTo>
                      <a:pt x="112" y="36"/>
                    </a:lnTo>
                    <a:lnTo>
                      <a:pt x="112" y="40"/>
                    </a:lnTo>
                    <a:lnTo>
                      <a:pt x="110" y="46"/>
                    </a:lnTo>
                    <a:lnTo>
                      <a:pt x="108" y="48"/>
                    </a:lnTo>
                    <a:lnTo>
                      <a:pt x="104" y="52"/>
                    </a:lnTo>
                    <a:lnTo>
                      <a:pt x="100" y="54"/>
                    </a:lnTo>
                    <a:lnTo>
                      <a:pt x="97" y="54"/>
                    </a:lnTo>
                    <a:lnTo>
                      <a:pt x="91" y="52"/>
                    </a:lnTo>
                    <a:lnTo>
                      <a:pt x="87" y="52"/>
                    </a:lnTo>
                    <a:lnTo>
                      <a:pt x="85" y="52"/>
                    </a:lnTo>
                    <a:lnTo>
                      <a:pt x="83" y="52"/>
                    </a:lnTo>
                    <a:lnTo>
                      <a:pt x="79" y="52"/>
                    </a:lnTo>
                    <a:lnTo>
                      <a:pt x="75" y="56"/>
                    </a:lnTo>
                    <a:lnTo>
                      <a:pt x="73" y="58"/>
                    </a:lnTo>
                    <a:lnTo>
                      <a:pt x="68" y="61"/>
                    </a:lnTo>
                    <a:lnTo>
                      <a:pt x="62" y="63"/>
                    </a:lnTo>
                    <a:lnTo>
                      <a:pt x="56" y="63"/>
                    </a:lnTo>
                    <a:lnTo>
                      <a:pt x="50" y="61"/>
                    </a:lnTo>
                    <a:lnTo>
                      <a:pt x="48" y="59"/>
                    </a:lnTo>
                    <a:lnTo>
                      <a:pt x="45" y="56"/>
                    </a:lnTo>
                    <a:lnTo>
                      <a:pt x="43" y="54"/>
                    </a:lnTo>
                    <a:lnTo>
                      <a:pt x="41" y="52"/>
                    </a:lnTo>
                    <a:lnTo>
                      <a:pt x="39" y="52"/>
                    </a:lnTo>
                    <a:lnTo>
                      <a:pt x="37" y="52"/>
                    </a:lnTo>
                    <a:lnTo>
                      <a:pt x="35" y="52"/>
                    </a:lnTo>
                    <a:lnTo>
                      <a:pt x="31" y="54"/>
                    </a:lnTo>
                    <a:lnTo>
                      <a:pt x="23" y="54"/>
                    </a:lnTo>
                    <a:lnTo>
                      <a:pt x="16" y="56"/>
                    </a:lnTo>
                    <a:lnTo>
                      <a:pt x="8" y="56"/>
                    </a:lnTo>
                    <a:lnTo>
                      <a:pt x="4" y="54"/>
                    </a:lnTo>
                    <a:lnTo>
                      <a:pt x="2" y="50"/>
                    </a:lnTo>
                    <a:lnTo>
                      <a:pt x="0" y="46"/>
                    </a:lnTo>
                    <a:lnTo>
                      <a:pt x="0" y="42"/>
                    </a:lnTo>
                    <a:lnTo>
                      <a:pt x="0" y="38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2" y="23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4" y="5"/>
                    </a:lnTo>
                    <a:lnTo>
                      <a:pt x="8" y="3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5"/>
              <p:cNvSpPr>
                <a:spLocks/>
              </p:cNvSpPr>
              <p:nvPr/>
            </p:nvSpPr>
            <p:spPr bwMode="auto">
              <a:xfrm>
                <a:off x="1042988" y="4333875"/>
                <a:ext cx="3519488" cy="2309813"/>
              </a:xfrm>
              <a:custGeom>
                <a:avLst/>
                <a:gdLst>
                  <a:gd name="T0" fmla="*/ 2068 w 2217"/>
                  <a:gd name="T1" fmla="*/ 100 h 1455"/>
                  <a:gd name="T2" fmla="*/ 1860 w 2217"/>
                  <a:gd name="T3" fmla="*/ 37 h 1455"/>
                  <a:gd name="T4" fmla="*/ 1690 w 2217"/>
                  <a:gd name="T5" fmla="*/ 77 h 1455"/>
                  <a:gd name="T6" fmla="*/ 1516 w 2217"/>
                  <a:gd name="T7" fmla="*/ 58 h 1455"/>
                  <a:gd name="T8" fmla="*/ 1456 w 2217"/>
                  <a:gd name="T9" fmla="*/ 89 h 1455"/>
                  <a:gd name="T10" fmla="*/ 1343 w 2217"/>
                  <a:gd name="T11" fmla="*/ 203 h 1455"/>
                  <a:gd name="T12" fmla="*/ 1165 w 2217"/>
                  <a:gd name="T13" fmla="*/ 290 h 1455"/>
                  <a:gd name="T14" fmla="*/ 1020 w 2217"/>
                  <a:gd name="T15" fmla="*/ 442 h 1455"/>
                  <a:gd name="T16" fmla="*/ 806 w 2217"/>
                  <a:gd name="T17" fmla="*/ 681 h 1455"/>
                  <a:gd name="T18" fmla="*/ 436 w 2217"/>
                  <a:gd name="T19" fmla="*/ 857 h 1455"/>
                  <a:gd name="T20" fmla="*/ 272 w 2217"/>
                  <a:gd name="T21" fmla="*/ 899 h 1455"/>
                  <a:gd name="T22" fmla="*/ 150 w 2217"/>
                  <a:gd name="T23" fmla="*/ 849 h 1455"/>
                  <a:gd name="T24" fmla="*/ 19 w 2217"/>
                  <a:gd name="T25" fmla="*/ 801 h 1455"/>
                  <a:gd name="T26" fmla="*/ 33 w 2217"/>
                  <a:gd name="T27" fmla="*/ 818 h 1455"/>
                  <a:gd name="T28" fmla="*/ 187 w 2217"/>
                  <a:gd name="T29" fmla="*/ 870 h 1455"/>
                  <a:gd name="T30" fmla="*/ 284 w 2217"/>
                  <a:gd name="T31" fmla="*/ 922 h 1455"/>
                  <a:gd name="T32" fmla="*/ 606 w 2217"/>
                  <a:gd name="T33" fmla="*/ 795 h 1455"/>
                  <a:gd name="T34" fmla="*/ 951 w 2217"/>
                  <a:gd name="T35" fmla="*/ 550 h 1455"/>
                  <a:gd name="T36" fmla="*/ 1082 w 2217"/>
                  <a:gd name="T37" fmla="*/ 405 h 1455"/>
                  <a:gd name="T38" fmla="*/ 1235 w 2217"/>
                  <a:gd name="T39" fmla="*/ 295 h 1455"/>
                  <a:gd name="T40" fmla="*/ 1372 w 2217"/>
                  <a:gd name="T41" fmla="*/ 216 h 1455"/>
                  <a:gd name="T42" fmla="*/ 1449 w 2217"/>
                  <a:gd name="T43" fmla="*/ 102 h 1455"/>
                  <a:gd name="T44" fmla="*/ 1599 w 2217"/>
                  <a:gd name="T45" fmla="*/ 50 h 1455"/>
                  <a:gd name="T46" fmla="*/ 1784 w 2217"/>
                  <a:gd name="T47" fmla="*/ 68 h 1455"/>
                  <a:gd name="T48" fmla="*/ 1946 w 2217"/>
                  <a:gd name="T49" fmla="*/ 23 h 1455"/>
                  <a:gd name="T50" fmla="*/ 2188 w 2217"/>
                  <a:gd name="T51" fmla="*/ 226 h 1455"/>
                  <a:gd name="T52" fmla="*/ 2128 w 2217"/>
                  <a:gd name="T53" fmla="*/ 432 h 1455"/>
                  <a:gd name="T54" fmla="*/ 1964 w 2217"/>
                  <a:gd name="T55" fmla="*/ 612 h 1455"/>
                  <a:gd name="T56" fmla="*/ 1850 w 2217"/>
                  <a:gd name="T57" fmla="*/ 612 h 1455"/>
                  <a:gd name="T58" fmla="*/ 1792 w 2217"/>
                  <a:gd name="T59" fmla="*/ 621 h 1455"/>
                  <a:gd name="T60" fmla="*/ 1680 w 2217"/>
                  <a:gd name="T61" fmla="*/ 583 h 1455"/>
                  <a:gd name="T62" fmla="*/ 1615 w 2217"/>
                  <a:gd name="T63" fmla="*/ 670 h 1455"/>
                  <a:gd name="T64" fmla="*/ 1497 w 2217"/>
                  <a:gd name="T65" fmla="*/ 772 h 1455"/>
                  <a:gd name="T66" fmla="*/ 1360 w 2217"/>
                  <a:gd name="T67" fmla="*/ 731 h 1455"/>
                  <a:gd name="T68" fmla="*/ 1196 w 2217"/>
                  <a:gd name="T69" fmla="*/ 826 h 1455"/>
                  <a:gd name="T70" fmla="*/ 1057 w 2217"/>
                  <a:gd name="T71" fmla="*/ 811 h 1455"/>
                  <a:gd name="T72" fmla="*/ 768 w 2217"/>
                  <a:gd name="T73" fmla="*/ 886 h 1455"/>
                  <a:gd name="T74" fmla="*/ 384 w 2217"/>
                  <a:gd name="T75" fmla="*/ 1036 h 1455"/>
                  <a:gd name="T76" fmla="*/ 349 w 2217"/>
                  <a:gd name="T77" fmla="*/ 1169 h 1455"/>
                  <a:gd name="T78" fmla="*/ 203 w 2217"/>
                  <a:gd name="T79" fmla="*/ 1281 h 1455"/>
                  <a:gd name="T80" fmla="*/ 133 w 2217"/>
                  <a:gd name="T81" fmla="*/ 1397 h 1455"/>
                  <a:gd name="T82" fmla="*/ 10 w 2217"/>
                  <a:gd name="T83" fmla="*/ 1443 h 1455"/>
                  <a:gd name="T84" fmla="*/ 75 w 2217"/>
                  <a:gd name="T85" fmla="*/ 1449 h 1455"/>
                  <a:gd name="T86" fmla="*/ 231 w 2217"/>
                  <a:gd name="T87" fmla="*/ 1341 h 1455"/>
                  <a:gd name="T88" fmla="*/ 293 w 2217"/>
                  <a:gd name="T89" fmla="*/ 1260 h 1455"/>
                  <a:gd name="T90" fmla="*/ 380 w 2217"/>
                  <a:gd name="T91" fmla="*/ 1112 h 1455"/>
                  <a:gd name="T92" fmla="*/ 413 w 2217"/>
                  <a:gd name="T93" fmla="*/ 1038 h 1455"/>
                  <a:gd name="T94" fmla="*/ 787 w 2217"/>
                  <a:gd name="T95" fmla="*/ 888 h 1455"/>
                  <a:gd name="T96" fmla="*/ 1051 w 2217"/>
                  <a:gd name="T97" fmla="*/ 820 h 1455"/>
                  <a:gd name="T98" fmla="*/ 1202 w 2217"/>
                  <a:gd name="T99" fmla="*/ 838 h 1455"/>
                  <a:gd name="T100" fmla="*/ 1372 w 2217"/>
                  <a:gd name="T101" fmla="*/ 728 h 1455"/>
                  <a:gd name="T102" fmla="*/ 1499 w 2217"/>
                  <a:gd name="T103" fmla="*/ 783 h 1455"/>
                  <a:gd name="T104" fmla="*/ 1622 w 2217"/>
                  <a:gd name="T105" fmla="*/ 677 h 1455"/>
                  <a:gd name="T106" fmla="*/ 1707 w 2217"/>
                  <a:gd name="T107" fmla="*/ 629 h 1455"/>
                  <a:gd name="T108" fmla="*/ 1821 w 2217"/>
                  <a:gd name="T109" fmla="*/ 616 h 1455"/>
                  <a:gd name="T110" fmla="*/ 1867 w 2217"/>
                  <a:gd name="T111" fmla="*/ 614 h 1455"/>
                  <a:gd name="T112" fmla="*/ 1991 w 2217"/>
                  <a:gd name="T113" fmla="*/ 627 h 1455"/>
                  <a:gd name="T114" fmla="*/ 2145 w 2217"/>
                  <a:gd name="T115" fmla="*/ 438 h 1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17" h="1455">
                    <a:moveTo>
                      <a:pt x="2217" y="328"/>
                    </a:moveTo>
                    <a:lnTo>
                      <a:pt x="2213" y="291"/>
                    </a:lnTo>
                    <a:lnTo>
                      <a:pt x="2205" y="249"/>
                    </a:lnTo>
                    <a:lnTo>
                      <a:pt x="2191" y="207"/>
                    </a:lnTo>
                    <a:lnTo>
                      <a:pt x="2174" y="174"/>
                    </a:lnTo>
                    <a:lnTo>
                      <a:pt x="2155" y="149"/>
                    </a:lnTo>
                    <a:lnTo>
                      <a:pt x="2132" y="129"/>
                    </a:lnTo>
                    <a:lnTo>
                      <a:pt x="2107" y="116"/>
                    </a:lnTo>
                    <a:lnTo>
                      <a:pt x="2068" y="100"/>
                    </a:lnTo>
                    <a:lnTo>
                      <a:pt x="2031" y="81"/>
                    </a:lnTo>
                    <a:lnTo>
                      <a:pt x="1999" y="60"/>
                    </a:lnTo>
                    <a:lnTo>
                      <a:pt x="1972" y="31"/>
                    </a:lnTo>
                    <a:lnTo>
                      <a:pt x="1950" y="12"/>
                    </a:lnTo>
                    <a:lnTo>
                      <a:pt x="1931" y="2"/>
                    </a:lnTo>
                    <a:lnTo>
                      <a:pt x="1916" y="0"/>
                    </a:lnTo>
                    <a:lnTo>
                      <a:pt x="1894" y="4"/>
                    </a:lnTo>
                    <a:lnTo>
                      <a:pt x="1875" y="18"/>
                    </a:lnTo>
                    <a:lnTo>
                      <a:pt x="1860" y="37"/>
                    </a:lnTo>
                    <a:lnTo>
                      <a:pt x="1846" y="64"/>
                    </a:lnTo>
                    <a:lnTo>
                      <a:pt x="1825" y="54"/>
                    </a:lnTo>
                    <a:lnTo>
                      <a:pt x="1804" y="52"/>
                    </a:lnTo>
                    <a:lnTo>
                      <a:pt x="1782" y="56"/>
                    </a:lnTo>
                    <a:lnTo>
                      <a:pt x="1763" y="68"/>
                    </a:lnTo>
                    <a:lnTo>
                      <a:pt x="1746" y="85"/>
                    </a:lnTo>
                    <a:lnTo>
                      <a:pt x="1730" y="108"/>
                    </a:lnTo>
                    <a:lnTo>
                      <a:pt x="1711" y="93"/>
                    </a:lnTo>
                    <a:lnTo>
                      <a:pt x="1690" y="77"/>
                    </a:lnTo>
                    <a:lnTo>
                      <a:pt x="1669" y="62"/>
                    </a:lnTo>
                    <a:lnTo>
                      <a:pt x="1644" y="50"/>
                    </a:lnTo>
                    <a:lnTo>
                      <a:pt x="1617" y="41"/>
                    </a:lnTo>
                    <a:lnTo>
                      <a:pt x="1601" y="41"/>
                    </a:lnTo>
                    <a:lnTo>
                      <a:pt x="1586" y="39"/>
                    </a:lnTo>
                    <a:lnTo>
                      <a:pt x="1561" y="41"/>
                    </a:lnTo>
                    <a:lnTo>
                      <a:pt x="1532" y="48"/>
                    </a:lnTo>
                    <a:lnTo>
                      <a:pt x="1524" y="52"/>
                    </a:lnTo>
                    <a:lnTo>
                      <a:pt x="1516" y="58"/>
                    </a:lnTo>
                    <a:lnTo>
                      <a:pt x="1510" y="64"/>
                    </a:lnTo>
                    <a:lnTo>
                      <a:pt x="1505" y="70"/>
                    </a:lnTo>
                    <a:lnTo>
                      <a:pt x="1499" y="75"/>
                    </a:lnTo>
                    <a:lnTo>
                      <a:pt x="1495" y="79"/>
                    </a:lnTo>
                    <a:lnTo>
                      <a:pt x="1489" y="83"/>
                    </a:lnTo>
                    <a:lnTo>
                      <a:pt x="1483" y="85"/>
                    </a:lnTo>
                    <a:lnTo>
                      <a:pt x="1476" y="87"/>
                    </a:lnTo>
                    <a:lnTo>
                      <a:pt x="1468" y="87"/>
                    </a:lnTo>
                    <a:lnTo>
                      <a:pt x="1456" y="89"/>
                    </a:lnTo>
                    <a:lnTo>
                      <a:pt x="1441" y="93"/>
                    </a:lnTo>
                    <a:lnTo>
                      <a:pt x="1426" y="102"/>
                    </a:lnTo>
                    <a:lnTo>
                      <a:pt x="1410" y="118"/>
                    </a:lnTo>
                    <a:lnTo>
                      <a:pt x="1395" y="137"/>
                    </a:lnTo>
                    <a:lnTo>
                      <a:pt x="1381" y="162"/>
                    </a:lnTo>
                    <a:lnTo>
                      <a:pt x="1375" y="189"/>
                    </a:lnTo>
                    <a:lnTo>
                      <a:pt x="1375" y="197"/>
                    </a:lnTo>
                    <a:lnTo>
                      <a:pt x="1377" y="205"/>
                    </a:lnTo>
                    <a:lnTo>
                      <a:pt x="1343" y="203"/>
                    </a:lnTo>
                    <a:lnTo>
                      <a:pt x="1310" y="205"/>
                    </a:lnTo>
                    <a:lnTo>
                      <a:pt x="1285" y="214"/>
                    </a:lnTo>
                    <a:lnTo>
                      <a:pt x="1265" y="230"/>
                    </a:lnTo>
                    <a:lnTo>
                      <a:pt x="1256" y="243"/>
                    </a:lnTo>
                    <a:lnTo>
                      <a:pt x="1250" y="263"/>
                    </a:lnTo>
                    <a:lnTo>
                      <a:pt x="1248" y="284"/>
                    </a:lnTo>
                    <a:lnTo>
                      <a:pt x="1221" y="284"/>
                    </a:lnTo>
                    <a:lnTo>
                      <a:pt x="1194" y="286"/>
                    </a:lnTo>
                    <a:lnTo>
                      <a:pt x="1165" y="290"/>
                    </a:lnTo>
                    <a:lnTo>
                      <a:pt x="1138" y="297"/>
                    </a:lnTo>
                    <a:lnTo>
                      <a:pt x="1113" y="311"/>
                    </a:lnTo>
                    <a:lnTo>
                      <a:pt x="1092" y="328"/>
                    </a:lnTo>
                    <a:lnTo>
                      <a:pt x="1076" y="351"/>
                    </a:lnTo>
                    <a:lnTo>
                      <a:pt x="1071" y="373"/>
                    </a:lnTo>
                    <a:lnTo>
                      <a:pt x="1069" y="396"/>
                    </a:lnTo>
                    <a:lnTo>
                      <a:pt x="1075" y="419"/>
                    </a:lnTo>
                    <a:lnTo>
                      <a:pt x="1047" y="427"/>
                    </a:lnTo>
                    <a:lnTo>
                      <a:pt x="1020" y="442"/>
                    </a:lnTo>
                    <a:lnTo>
                      <a:pt x="995" y="463"/>
                    </a:lnTo>
                    <a:lnTo>
                      <a:pt x="972" y="488"/>
                    </a:lnTo>
                    <a:lnTo>
                      <a:pt x="955" y="517"/>
                    </a:lnTo>
                    <a:lnTo>
                      <a:pt x="941" y="546"/>
                    </a:lnTo>
                    <a:lnTo>
                      <a:pt x="920" y="589"/>
                    </a:lnTo>
                    <a:lnTo>
                      <a:pt x="893" y="623"/>
                    </a:lnTo>
                    <a:lnTo>
                      <a:pt x="860" y="652"/>
                    </a:lnTo>
                    <a:lnTo>
                      <a:pt x="818" y="675"/>
                    </a:lnTo>
                    <a:lnTo>
                      <a:pt x="806" y="681"/>
                    </a:lnTo>
                    <a:lnTo>
                      <a:pt x="793" y="685"/>
                    </a:lnTo>
                    <a:lnTo>
                      <a:pt x="760" y="699"/>
                    </a:lnTo>
                    <a:lnTo>
                      <a:pt x="727" y="714"/>
                    </a:lnTo>
                    <a:lnTo>
                      <a:pt x="696" y="733"/>
                    </a:lnTo>
                    <a:lnTo>
                      <a:pt x="656" y="758"/>
                    </a:lnTo>
                    <a:lnTo>
                      <a:pt x="613" y="780"/>
                    </a:lnTo>
                    <a:lnTo>
                      <a:pt x="567" y="799"/>
                    </a:lnTo>
                    <a:lnTo>
                      <a:pt x="496" y="830"/>
                    </a:lnTo>
                    <a:lnTo>
                      <a:pt x="436" y="857"/>
                    </a:lnTo>
                    <a:lnTo>
                      <a:pt x="365" y="890"/>
                    </a:lnTo>
                    <a:lnTo>
                      <a:pt x="347" y="899"/>
                    </a:lnTo>
                    <a:lnTo>
                      <a:pt x="324" y="911"/>
                    </a:lnTo>
                    <a:lnTo>
                      <a:pt x="303" y="917"/>
                    </a:lnTo>
                    <a:lnTo>
                      <a:pt x="295" y="915"/>
                    </a:lnTo>
                    <a:lnTo>
                      <a:pt x="287" y="913"/>
                    </a:lnTo>
                    <a:lnTo>
                      <a:pt x="280" y="909"/>
                    </a:lnTo>
                    <a:lnTo>
                      <a:pt x="276" y="905"/>
                    </a:lnTo>
                    <a:lnTo>
                      <a:pt x="272" y="899"/>
                    </a:lnTo>
                    <a:lnTo>
                      <a:pt x="266" y="893"/>
                    </a:lnTo>
                    <a:lnTo>
                      <a:pt x="255" y="878"/>
                    </a:lnTo>
                    <a:lnTo>
                      <a:pt x="243" y="868"/>
                    </a:lnTo>
                    <a:lnTo>
                      <a:pt x="226" y="863"/>
                    </a:lnTo>
                    <a:lnTo>
                      <a:pt x="220" y="865"/>
                    </a:lnTo>
                    <a:lnTo>
                      <a:pt x="214" y="866"/>
                    </a:lnTo>
                    <a:lnTo>
                      <a:pt x="206" y="870"/>
                    </a:lnTo>
                    <a:lnTo>
                      <a:pt x="177" y="855"/>
                    </a:lnTo>
                    <a:lnTo>
                      <a:pt x="150" y="849"/>
                    </a:lnTo>
                    <a:lnTo>
                      <a:pt x="127" y="853"/>
                    </a:lnTo>
                    <a:lnTo>
                      <a:pt x="106" y="861"/>
                    </a:lnTo>
                    <a:lnTo>
                      <a:pt x="89" y="874"/>
                    </a:lnTo>
                    <a:lnTo>
                      <a:pt x="79" y="855"/>
                    </a:lnTo>
                    <a:lnTo>
                      <a:pt x="69" y="836"/>
                    </a:lnTo>
                    <a:lnTo>
                      <a:pt x="56" y="820"/>
                    </a:lnTo>
                    <a:lnTo>
                      <a:pt x="39" y="809"/>
                    </a:lnTo>
                    <a:lnTo>
                      <a:pt x="27" y="805"/>
                    </a:lnTo>
                    <a:lnTo>
                      <a:pt x="19" y="801"/>
                    </a:lnTo>
                    <a:lnTo>
                      <a:pt x="10" y="801"/>
                    </a:lnTo>
                    <a:lnTo>
                      <a:pt x="6" y="801"/>
                    </a:lnTo>
                    <a:lnTo>
                      <a:pt x="0" y="803"/>
                    </a:lnTo>
                    <a:lnTo>
                      <a:pt x="0" y="814"/>
                    </a:lnTo>
                    <a:lnTo>
                      <a:pt x="6" y="812"/>
                    </a:lnTo>
                    <a:lnTo>
                      <a:pt x="10" y="812"/>
                    </a:lnTo>
                    <a:lnTo>
                      <a:pt x="17" y="812"/>
                    </a:lnTo>
                    <a:lnTo>
                      <a:pt x="25" y="814"/>
                    </a:lnTo>
                    <a:lnTo>
                      <a:pt x="33" y="818"/>
                    </a:lnTo>
                    <a:lnTo>
                      <a:pt x="50" y="832"/>
                    </a:lnTo>
                    <a:lnTo>
                      <a:pt x="64" y="849"/>
                    </a:lnTo>
                    <a:lnTo>
                      <a:pt x="75" y="870"/>
                    </a:lnTo>
                    <a:lnTo>
                      <a:pt x="83" y="892"/>
                    </a:lnTo>
                    <a:lnTo>
                      <a:pt x="106" y="874"/>
                    </a:lnTo>
                    <a:lnTo>
                      <a:pt x="127" y="865"/>
                    </a:lnTo>
                    <a:lnTo>
                      <a:pt x="150" y="861"/>
                    </a:lnTo>
                    <a:lnTo>
                      <a:pt x="168" y="863"/>
                    </a:lnTo>
                    <a:lnTo>
                      <a:pt x="187" y="870"/>
                    </a:lnTo>
                    <a:lnTo>
                      <a:pt x="208" y="886"/>
                    </a:lnTo>
                    <a:lnTo>
                      <a:pt x="214" y="878"/>
                    </a:lnTo>
                    <a:lnTo>
                      <a:pt x="220" y="876"/>
                    </a:lnTo>
                    <a:lnTo>
                      <a:pt x="226" y="874"/>
                    </a:lnTo>
                    <a:lnTo>
                      <a:pt x="239" y="880"/>
                    </a:lnTo>
                    <a:lnTo>
                      <a:pt x="251" y="892"/>
                    </a:lnTo>
                    <a:lnTo>
                      <a:pt x="262" y="905"/>
                    </a:lnTo>
                    <a:lnTo>
                      <a:pt x="272" y="917"/>
                    </a:lnTo>
                    <a:lnTo>
                      <a:pt x="284" y="922"/>
                    </a:lnTo>
                    <a:lnTo>
                      <a:pt x="293" y="926"/>
                    </a:lnTo>
                    <a:lnTo>
                      <a:pt x="303" y="928"/>
                    </a:lnTo>
                    <a:lnTo>
                      <a:pt x="324" y="922"/>
                    </a:lnTo>
                    <a:lnTo>
                      <a:pt x="347" y="913"/>
                    </a:lnTo>
                    <a:lnTo>
                      <a:pt x="368" y="899"/>
                    </a:lnTo>
                    <a:lnTo>
                      <a:pt x="434" y="870"/>
                    </a:lnTo>
                    <a:lnTo>
                      <a:pt x="502" y="839"/>
                    </a:lnTo>
                    <a:lnTo>
                      <a:pt x="554" y="816"/>
                    </a:lnTo>
                    <a:lnTo>
                      <a:pt x="606" y="795"/>
                    </a:lnTo>
                    <a:lnTo>
                      <a:pt x="656" y="770"/>
                    </a:lnTo>
                    <a:lnTo>
                      <a:pt x="704" y="743"/>
                    </a:lnTo>
                    <a:lnTo>
                      <a:pt x="741" y="720"/>
                    </a:lnTo>
                    <a:lnTo>
                      <a:pt x="783" y="702"/>
                    </a:lnTo>
                    <a:lnTo>
                      <a:pt x="824" y="685"/>
                    </a:lnTo>
                    <a:lnTo>
                      <a:pt x="868" y="662"/>
                    </a:lnTo>
                    <a:lnTo>
                      <a:pt x="903" y="631"/>
                    </a:lnTo>
                    <a:lnTo>
                      <a:pt x="930" y="594"/>
                    </a:lnTo>
                    <a:lnTo>
                      <a:pt x="951" y="550"/>
                    </a:lnTo>
                    <a:lnTo>
                      <a:pt x="963" y="523"/>
                    </a:lnTo>
                    <a:lnTo>
                      <a:pt x="982" y="496"/>
                    </a:lnTo>
                    <a:lnTo>
                      <a:pt x="1003" y="471"/>
                    </a:lnTo>
                    <a:lnTo>
                      <a:pt x="1028" y="450"/>
                    </a:lnTo>
                    <a:lnTo>
                      <a:pt x="1057" y="436"/>
                    </a:lnTo>
                    <a:lnTo>
                      <a:pt x="1086" y="430"/>
                    </a:lnTo>
                    <a:lnTo>
                      <a:pt x="1100" y="430"/>
                    </a:lnTo>
                    <a:lnTo>
                      <a:pt x="1088" y="421"/>
                    </a:lnTo>
                    <a:lnTo>
                      <a:pt x="1082" y="405"/>
                    </a:lnTo>
                    <a:lnTo>
                      <a:pt x="1080" y="388"/>
                    </a:lnTo>
                    <a:lnTo>
                      <a:pt x="1082" y="371"/>
                    </a:lnTo>
                    <a:lnTo>
                      <a:pt x="1086" y="357"/>
                    </a:lnTo>
                    <a:lnTo>
                      <a:pt x="1102" y="334"/>
                    </a:lnTo>
                    <a:lnTo>
                      <a:pt x="1123" y="317"/>
                    </a:lnTo>
                    <a:lnTo>
                      <a:pt x="1150" y="307"/>
                    </a:lnTo>
                    <a:lnTo>
                      <a:pt x="1177" y="299"/>
                    </a:lnTo>
                    <a:lnTo>
                      <a:pt x="1206" y="295"/>
                    </a:lnTo>
                    <a:lnTo>
                      <a:pt x="1235" y="295"/>
                    </a:lnTo>
                    <a:lnTo>
                      <a:pt x="1260" y="293"/>
                    </a:lnTo>
                    <a:lnTo>
                      <a:pt x="1260" y="270"/>
                    </a:lnTo>
                    <a:lnTo>
                      <a:pt x="1265" y="251"/>
                    </a:lnTo>
                    <a:lnTo>
                      <a:pt x="1275" y="236"/>
                    </a:lnTo>
                    <a:lnTo>
                      <a:pt x="1289" y="226"/>
                    </a:lnTo>
                    <a:lnTo>
                      <a:pt x="1304" y="218"/>
                    </a:lnTo>
                    <a:lnTo>
                      <a:pt x="1321" y="214"/>
                    </a:lnTo>
                    <a:lnTo>
                      <a:pt x="1343" y="214"/>
                    </a:lnTo>
                    <a:lnTo>
                      <a:pt x="1372" y="216"/>
                    </a:lnTo>
                    <a:lnTo>
                      <a:pt x="1399" y="220"/>
                    </a:lnTo>
                    <a:lnTo>
                      <a:pt x="1389" y="205"/>
                    </a:lnTo>
                    <a:lnTo>
                      <a:pt x="1387" y="189"/>
                    </a:lnTo>
                    <a:lnTo>
                      <a:pt x="1391" y="172"/>
                    </a:lnTo>
                    <a:lnTo>
                      <a:pt x="1399" y="155"/>
                    </a:lnTo>
                    <a:lnTo>
                      <a:pt x="1408" y="137"/>
                    </a:lnTo>
                    <a:lnTo>
                      <a:pt x="1422" y="124"/>
                    </a:lnTo>
                    <a:lnTo>
                      <a:pt x="1433" y="112"/>
                    </a:lnTo>
                    <a:lnTo>
                      <a:pt x="1449" y="102"/>
                    </a:lnTo>
                    <a:lnTo>
                      <a:pt x="1464" y="99"/>
                    </a:lnTo>
                    <a:lnTo>
                      <a:pt x="1480" y="99"/>
                    </a:lnTo>
                    <a:lnTo>
                      <a:pt x="1495" y="93"/>
                    </a:lnTo>
                    <a:lnTo>
                      <a:pt x="1509" y="83"/>
                    </a:lnTo>
                    <a:lnTo>
                      <a:pt x="1520" y="70"/>
                    </a:lnTo>
                    <a:lnTo>
                      <a:pt x="1536" y="60"/>
                    </a:lnTo>
                    <a:lnTo>
                      <a:pt x="1561" y="52"/>
                    </a:lnTo>
                    <a:lnTo>
                      <a:pt x="1586" y="50"/>
                    </a:lnTo>
                    <a:lnTo>
                      <a:pt x="1599" y="50"/>
                    </a:lnTo>
                    <a:lnTo>
                      <a:pt x="1615" y="52"/>
                    </a:lnTo>
                    <a:lnTo>
                      <a:pt x="1642" y="62"/>
                    </a:lnTo>
                    <a:lnTo>
                      <a:pt x="1667" y="73"/>
                    </a:lnTo>
                    <a:lnTo>
                      <a:pt x="1690" y="89"/>
                    </a:lnTo>
                    <a:lnTo>
                      <a:pt x="1711" y="106"/>
                    </a:lnTo>
                    <a:lnTo>
                      <a:pt x="1734" y="124"/>
                    </a:lnTo>
                    <a:lnTo>
                      <a:pt x="1750" y="99"/>
                    </a:lnTo>
                    <a:lnTo>
                      <a:pt x="1767" y="79"/>
                    </a:lnTo>
                    <a:lnTo>
                      <a:pt x="1784" y="68"/>
                    </a:lnTo>
                    <a:lnTo>
                      <a:pt x="1804" y="64"/>
                    </a:lnTo>
                    <a:lnTo>
                      <a:pt x="1827" y="68"/>
                    </a:lnTo>
                    <a:lnTo>
                      <a:pt x="1854" y="81"/>
                    </a:lnTo>
                    <a:lnTo>
                      <a:pt x="1864" y="54"/>
                    </a:lnTo>
                    <a:lnTo>
                      <a:pt x="1877" y="31"/>
                    </a:lnTo>
                    <a:lnTo>
                      <a:pt x="1896" y="16"/>
                    </a:lnTo>
                    <a:lnTo>
                      <a:pt x="1916" y="10"/>
                    </a:lnTo>
                    <a:lnTo>
                      <a:pt x="1931" y="14"/>
                    </a:lnTo>
                    <a:lnTo>
                      <a:pt x="1946" y="23"/>
                    </a:lnTo>
                    <a:lnTo>
                      <a:pt x="1962" y="39"/>
                    </a:lnTo>
                    <a:lnTo>
                      <a:pt x="1991" y="68"/>
                    </a:lnTo>
                    <a:lnTo>
                      <a:pt x="2026" y="91"/>
                    </a:lnTo>
                    <a:lnTo>
                      <a:pt x="2064" y="110"/>
                    </a:lnTo>
                    <a:lnTo>
                      <a:pt x="2101" y="126"/>
                    </a:lnTo>
                    <a:lnTo>
                      <a:pt x="2132" y="143"/>
                    </a:lnTo>
                    <a:lnTo>
                      <a:pt x="2155" y="166"/>
                    </a:lnTo>
                    <a:lnTo>
                      <a:pt x="2172" y="195"/>
                    </a:lnTo>
                    <a:lnTo>
                      <a:pt x="2188" y="226"/>
                    </a:lnTo>
                    <a:lnTo>
                      <a:pt x="2195" y="261"/>
                    </a:lnTo>
                    <a:lnTo>
                      <a:pt x="2201" y="295"/>
                    </a:lnTo>
                    <a:lnTo>
                      <a:pt x="2205" y="328"/>
                    </a:lnTo>
                    <a:lnTo>
                      <a:pt x="2203" y="359"/>
                    </a:lnTo>
                    <a:lnTo>
                      <a:pt x="2197" y="382"/>
                    </a:lnTo>
                    <a:lnTo>
                      <a:pt x="2186" y="400"/>
                    </a:lnTo>
                    <a:lnTo>
                      <a:pt x="2172" y="413"/>
                    </a:lnTo>
                    <a:lnTo>
                      <a:pt x="2153" y="423"/>
                    </a:lnTo>
                    <a:lnTo>
                      <a:pt x="2128" y="432"/>
                    </a:lnTo>
                    <a:lnTo>
                      <a:pt x="2101" y="440"/>
                    </a:lnTo>
                    <a:lnTo>
                      <a:pt x="2108" y="475"/>
                    </a:lnTo>
                    <a:lnTo>
                      <a:pt x="2107" y="508"/>
                    </a:lnTo>
                    <a:lnTo>
                      <a:pt x="2097" y="540"/>
                    </a:lnTo>
                    <a:lnTo>
                      <a:pt x="2078" y="569"/>
                    </a:lnTo>
                    <a:lnTo>
                      <a:pt x="2053" y="592"/>
                    </a:lnTo>
                    <a:lnTo>
                      <a:pt x="2022" y="610"/>
                    </a:lnTo>
                    <a:lnTo>
                      <a:pt x="1991" y="616"/>
                    </a:lnTo>
                    <a:lnTo>
                      <a:pt x="1964" y="612"/>
                    </a:lnTo>
                    <a:lnTo>
                      <a:pt x="1937" y="608"/>
                    </a:lnTo>
                    <a:lnTo>
                      <a:pt x="1912" y="602"/>
                    </a:lnTo>
                    <a:lnTo>
                      <a:pt x="1885" y="598"/>
                    </a:lnTo>
                    <a:lnTo>
                      <a:pt x="1877" y="598"/>
                    </a:lnTo>
                    <a:lnTo>
                      <a:pt x="1869" y="600"/>
                    </a:lnTo>
                    <a:lnTo>
                      <a:pt x="1864" y="602"/>
                    </a:lnTo>
                    <a:lnTo>
                      <a:pt x="1858" y="606"/>
                    </a:lnTo>
                    <a:lnTo>
                      <a:pt x="1854" y="608"/>
                    </a:lnTo>
                    <a:lnTo>
                      <a:pt x="1850" y="612"/>
                    </a:lnTo>
                    <a:lnTo>
                      <a:pt x="1844" y="612"/>
                    </a:lnTo>
                    <a:lnTo>
                      <a:pt x="1842" y="612"/>
                    </a:lnTo>
                    <a:lnTo>
                      <a:pt x="1836" y="612"/>
                    </a:lnTo>
                    <a:lnTo>
                      <a:pt x="1831" y="608"/>
                    </a:lnTo>
                    <a:lnTo>
                      <a:pt x="1825" y="604"/>
                    </a:lnTo>
                    <a:lnTo>
                      <a:pt x="1819" y="600"/>
                    </a:lnTo>
                    <a:lnTo>
                      <a:pt x="1815" y="594"/>
                    </a:lnTo>
                    <a:lnTo>
                      <a:pt x="1804" y="608"/>
                    </a:lnTo>
                    <a:lnTo>
                      <a:pt x="1792" y="621"/>
                    </a:lnTo>
                    <a:lnTo>
                      <a:pt x="1779" y="629"/>
                    </a:lnTo>
                    <a:lnTo>
                      <a:pt x="1771" y="631"/>
                    </a:lnTo>
                    <a:lnTo>
                      <a:pt x="1761" y="633"/>
                    </a:lnTo>
                    <a:lnTo>
                      <a:pt x="1742" y="629"/>
                    </a:lnTo>
                    <a:lnTo>
                      <a:pt x="1723" y="623"/>
                    </a:lnTo>
                    <a:lnTo>
                      <a:pt x="1705" y="614"/>
                    </a:lnTo>
                    <a:lnTo>
                      <a:pt x="1692" y="600"/>
                    </a:lnTo>
                    <a:lnTo>
                      <a:pt x="1686" y="583"/>
                    </a:lnTo>
                    <a:lnTo>
                      <a:pt x="1680" y="583"/>
                    </a:lnTo>
                    <a:lnTo>
                      <a:pt x="1674" y="583"/>
                    </a:lnTo>
                    <a:lnTo>
                      <a:pt x="1661" y="585"/>
                    </a:lnTo>
                    <a:lnTo>
                      <a:pt x="1651" y="594"/>
                    </a:lnTo>
                    <a:lnTo>
                      <a:pt x="1646" y="606"/>
                    </a:lnTo>
                    <a:lnTo>
                      <a:pt x="1642" y="619"/>
                    </a:lnTo>
                    <a:lnTo>
                      <a:pt x="1638" y="635"/>
                    </a:lnTo>
                    <a:lnTo>
                      <a:pt x="1634" y="648"/>
                    </a:lnTo>
                    <a:lnTo>
                      <a:pt x="1628" y="658"/>
                    </a:lnTo>
                    <a:lnTo>
                      <a:pt x="1615" y="670"/>
                    </a:lnTo>
                    <a:lnTo>
                      <a:pt x="1595" y="677"/>
                    </a:lnTo>
                    <a:lnTo>
                      <a:pt x="1576" y="681"/>
                    </a:lnTo>
                    <a:lnTo>
                      <a:pt x="1557" y="681"/>
                    </a:lnTo>
                    <a:lnTo>
                      <a:pt x="1555" y="704"/>
                    </a:lnTo>
                    <a:lnTo>
                      <a:pt x="1549" y="726"/>
                    </a:lnTo>
                    <a:lnTo>
                      <a:pt x="1539" y="745"/>
                    </a:lnTo>
                    <a:lnTo>
                      <a:pt x="1526" y="760"/>
                    </a:lnTo>
                    <a:lnTo>
                      <a:pt x="1509" y="770"/>
                    </a:lnTo>
                    <a:lnTo>
                      <a:pt x="1497" y="772"/>
                    </a:lnTo>
                    <a:lnTo>
                      <a:pt x="1485" y="772"/>
                    </a:lnTo>
                    <a:lnTo>
                      <a:pt x="1456" y="770"/>
                    </a:lnTo>
                    <a:lnTo>
                      <a:pt x="1428" y="760"/>
                    </a:lnTo>
                    <a:lnTo>
                      <a:pt x="1404" y="749"/>
                    </a:lnTo>
                    <a:lnTo>
                      <a:pt x="1393" y="737"/>
                    </a:lnTo>
                    <a:lnTo>
                      <a:pt x="1383" y="724"/>
                    </a:lnTo>
                    <a:lnTo>
                      <a:pt x="1374" y="712"/>
                    </a:lnTo>
                    <a:lnTo>
                      <a:pt x="1362" y="702"/>
                    </a:lnTo>
                    <a:lnTo>
                      <a:pt x="1360" y="731"/>
                    </a:lnTo>
                    <a:lnTo>
                      <a:pt x="1352" y="756"/>
                    </a:lnTo>
                    <a:lnTo>
                      <a:pt x="1341" y="774"/>
                    </a:lnTo>
                    <a:lnTo>
                      <a:pt x="1325" y="785"/>
                    </a:lnTo>
                    <a:lnTo>
                      <a:pt x="1306" y="793"/>
                    </a:lnTo>
                    <a:lnTo>
                      <a:pt x="1281" y="795"/>
                    </a:lnTo>
                    <a:lnTo>
                      <a:pt x="1252" y="793"/>
                    </a:lnTo>
                    <a:lnTo>
                      <a:pt x="1217" y="785"/>
                    </a:lnTo>
                    <a:lnTo>
                      <a:pt x="1208" y="809"/>
                    </a:lnTo>
                    <a:lnTo>
                      <a:pt x="1196" y="826"/>
                    </a:lnTo>
                    <a:lnTo>
                      <a:pt x="1184" y="839"/>
                    </a:lnTo>
                    <a:lnTo>
                      <a:pt x="1169" y="849"/>
                    </a:lnTo>
                    <a:lnTo>
                      <a:pt x="1150" y="853"/>
                    </a:lnTo>
                    <a:lnTo>
                      <a:pt x="1142" y="851"/>
                    </a:lnTo>
                    <a:lnTo>
                      <a:pt x="1132" y="851"/>
                    </a:lnTo>
                    <a:lnTo>
                      <a:pt x="1123" y="849"/>
                    </a:lnTo>
                    <a:lnTo>
                      <a:pt x="1100" y="838"/>
                    </a:lnTo>
                    <a:lnTo>
                      <a:pt x="1078" y="824"/>
                    </a:lnTo>
                    <a:lnTo>
                      <a:pt x="1057" y="811"/>
                    </a:lnTo>
                    <a:lnTo>
                      <a:pt x="1036" y="801"/>
                    </a:lnTo>
                    <a:lnTo>
                      <a:pt x="1024" y="799"/>
                    </a:lnTo>
                    <a:lnTo>
                      <a:pt x="1013" y="799"/>
                    </a:lnTo>
                    <a:lnTo>
                      <a:pt x="974" y="803"/>
                    </a:lnTo>
                    <a:lnTo>
                      <a:pt x="938" y="814"/>
                    </a:lnTo>
                    <a:lnTo>
                      <a:pt x="901" y="828"/>
                    </a:lnTo>
                    <a:lnTo>
                      <a:pt x="866" y="841"/>
                    </a:lnTo>
                    <a:lnTo>
                      <a:pt x="816" y="861"/>
                    </a:lnTo>
                    <a:lnTo>
                      <a:pt x="768" y="886"/>
                    </a:lnTo>
                    <a:lnTo>
                      <a:pt x="720" y="913"/>
                    </a:lnTo>
                    <a:lnTo>
                      <a:pt x="671" y="938"/>
                    </a:lnTo>
                    <a:lnTo>
                      <a:pt x="602" y="969"/>
                    </a:lnTo>
                    <a:lnTo>
                      <a:pt x="529" y="994"/>
                    </a:lnTo>
                    <a:lnTo>
                      <a:pt x="455" y="1017"/>
                    </a:lnTo>
                    <a:lnTo>
                      <a:pt x="440" y="1021"/>
                    </a:lnTo>
                    <a:lnTo>
                      <a:pt x="422" y="1025"/>
                    </a:lnTo>
                    <a:lnTo>
                      <a:pt x="401" y="1029"/>
                    </a:lnTo>
                    <a:lnTo>
                      <a:pt x="384" y="1036"/>
                    </a:lnTo>
                    <a:lnTo>
                      <a:pt x="368" y="1044"/>
                    </a:lnTo>
                    <a:lnTo>
                      <a:pt x="357" y="1057"/>
                    </a:lnTo>
                    <a:lnTo>
                      <a:pt x="353" y="1073"/>
                    </a:lnTo>
                    <a:lnTo>
                      <a:pt x="355" y="1086"/>
                    </a:lnTo>
                    <a:lnTo>
                      <a:pt x="363" y="1098"/>
                    </a:lnTo>
                    <a:lnTo>
                      <a:pt x="368" y="1110"/>
                    </a:lnTo>
                    <a:lnTo>
                      <a:pt x="370" y="1123"/>
                    </a:lnTo>
                    <a:lnTo>
                      <a:pt x="363" y="1146"/>
                    </a:lnTo>
                    <a:lnTo>
                      <a:pt x="349" y="1169"/>
                    </a:lnTo>
                    <a:lnTo>
                      <a:pt x="332" y="1191"/>
                    </a:lnTo>
                    <a:lnTo>
                      <a:pt x="318" y="1210"/>
                    </a:lnTo>
                    <a:lnTo>
                      <a:pt x="305" y="1233"/>
                    </a:lnTo>
                    <a:lnTo>
                      <a:pt x="289" y="1248"/>
                    </a:lnTo>
                    <a:lnTo>
                      <a:pt x="270" y="1258"/>
                    </a:lnTo>
                    <a:lnTo>
                      <a:pt x="251" y="1262"/>
                    </a:lnTo>
                    <a:lnTo>
                      <a:pt x="226" y="1264"/>
                    </a:lnTo>
                    <a:lnTo>
                      <a:pt x="195" y="1264"/>
                    </a:lnTo>
                    <a:lnTo>
                      <a:pt x="203" y="1281"/>
                    </a:lnTo>
                    <a:lnTo>
                      <a:pt x="210" y="1295"/>
                    </a:lnTo>
                    <a:lnTo>
                      <a:pt x="218" y="1308"/>
                    </a:lnTo>
                    <a:lnTo>
                      <a:pt x="222" y="1320"/>
                    </a:lnTo>
                    <a:lnTo>
                      <a:pt x="222" y="1335"/>
                    </a:lnTo>
                    <a:lnTo>
                      <a:pt x="214" y="1353"/>
                    </a:lnTo>
                    <a:lnTo>
                      <a:pt x="199" y="1370"/>
                    </a:lnTo>
                    <a:lnTo>
                      <a:pt x="179" y="1382"/>
                    </a:lnTo>
                    <a:lnTo>
                      <a:pt x="156" y="1391"/>
                    </a:lnTo>
                    <a:lnTo>
                      <a:pt x="133" y="1397"/>
                    </a:lnTo>
                    <a:lnTo>
                      <a:pt x="110" y="1397"/>
                    </a:lnTo>
                    <a:lnTo>
                      <a:pt x="104" y="1397"/>
                    </a:lnTo>
                    <a:lnTo>
                      <a:pt x="96" y="1418"/>
                    </a:lnTo>
                    <a:lnTo>
                      <a:pt x="87" y="1432"/>
                    </a:lnTo>
                    <a:lnTo>
                      <a:pt x="71" y="1440"/>
                    </a:lnTo>
                    <a:lnTo>
                      <a:pt x="56" y="1443"/>
                    </a:lnTo>
                    <a:lnTo>
                      <a:pt x="39" y="1445"/>
                    </a:lnTo>
                    <a:lnTo>
                      <a:pt x="23" y="1443"/>
                    </a:lnTo>
                    <a:lnTo>
                      <a:pt x="10" y="1443"/>
                    </a:lnTo>
                    <a:lnTo>
                      <a:pt x="4" y="1441"/>
                    </a:lnTo>
                    <a:lnTo>
                      <a:pt x="0" y="1441"/>
                    </a:lnTo>
                    <a:lnTo>
                      <a:pt x="0" y="1453"/>
                    </a:lnTo>
                    <a:lnTo>
                      <a:pt x="4" y="1453"/>
                    </a:lnTo>
                    <a:lnTo>
                      <a:pt x="8" y="1453"/>
                    </a:lnTo>
                    <a:lnTo>
                      <a:pt x="39" y="1455"/>
                    </a:lnTo>
                    <a:lnTo>
                      <a:pt x="48" y="1455"/>
                    </a:lnTo>
                    <a:lnTo>
                      <a:pt x="62" y="1455"/>
                    </a:lnTo>
                    <a:lnTo>
                      <a:pt x="75" y="1449"/>
                    </a:lnTo>
                    <a:lnTo>
                      <a:pt x="91" y="1441"/>
                    </a:lnTo>
                    <a:lnTo>
                      <a:pt x="102" y="1428"/>
                    </a:lnTo>
                    <a:lnTo>
                      <a:pt x="112" y="1409"/>
                    </a:lnTo>
                    <a:lnTo>
                      <a:pt x="135" y="1407"/>
                    </a:lnTo>
                    <a:lnTo>
                      <a:pt x="160" y="1401"/>
                    </a:lnTo>
                    <a:lnTo>
                      <a:pt x="185" y="1391"/>
                    </a:lnTo>
                    <a:lnTo>
                      <a:pt x="206" y="1378"/>
                    </a:lnTo>
                    <a:lnTo>
                      <a:pt x="224" y="1358"/>
                    </a:lnTo>
                    <a:lnTo>
                      <a:pt x="231" y="1341"/>
                    </a:lnTo>
                    <a:lnTo>
                      <a:pt x="233" y="1324"/>
                    </a:lnTo>
                    <a:lnTo>
                      <a:pt x="231" y="1310"/>
                    </a:lnTo>
                    <a:lnTo>
                      <a:pt x="226" y="1299"/>
                    </a:lnTo>
                    <a:lnTo>
                      <a:pt x="218" y="1287"/>
                    </a:lnTo>
                    <a:lnTo>
                      <a:pt x="212" y="1276"/>
                    </a:lnTo>
                    <a:lnTo>
                      <a:pt x="222" y="1276"/>
                    </a:lnTo>
                    <a:lnTo>
                      <a:pt x="251" y="1274"/>
                    </a:lnTo>
                    <a:lnTo>
                      <a:pt x="274" y="1268"/>
                    </a:lnTo>
                    <a:lnTo>
                      <a:pt x="293" y="1260"/>
                    </a:lnTo>
                    <a:lnTo>
                      <a:pt x="313" y="1243"/>
                    </a:lnTo>
                    <a:lnTo>
                      <a:pt x="328" y="1216"/>
                    </a:lnTo>
                    <a:lnTo>
                      <a:pt x="334" y="1206"/>
                    </a:lnTo>
                    <a:lnTo>
                      <a:pt x="341" y="1196"/>
                    </a:lnTo>
                    <a:lnTo>
                      <a:pt x="349" y="1187"/>
                    </a:lnTo>
                    <a:lnTo>
                      <a:pt x="363" y="1167"/>
                    </a:lnTo>
                    <a:lnTo>
                      <a:pt x="376" y="1146"/>
                    </a:lnTo>
                    <a:lnTo>
                      <a:pt x="382" y="1125"/>
                    </a:lnTo>
                    <a:lnTo>
                      <a:pt x="380" y="1112"/>
                    </a:lnTo>
                    <a:lnTo>
                      <a:pt x="376" y="1100"/>
                    </a:lnTo>
                    <a:lnTo>
                      <a:pt x="370" y="1090"/>
                    </a:lnTo>
                    <a:lnTo>
                      <a:pt x="367" y="1084"/>
                    </a:lnTo>
                    <a:lnTo>
                      <a:pt x="365" y="1079"/>
                    </a:lnTo>
                    <a:lnTo>
                      <a:pt x="365" y="1073"/>
                    </a:lnTo>
                    <a:lnTo>
                      <a:pt x="368" y="1061"/>
                    </a:lnTo>
                    <a:lnTo>
                      <a:pt x="378" y="1052"/>
                    </a:lnTo>
                    <a:lnTo>
                      <a:pt x="394" y="1044"/>
                    </a:lnTo>
                    <a:lnTo>
                      <a:pt x="413" y="1038"/>
                    </a:lnTo>
                    <a:lnTo>
                      <a:pt x="436" y="1032"/>
                    </a:lnTo>
                    <a:lnTo>
                      <a:pt x="448" y="1030"/>
                    </a:lnTo>
                    <a:lnTo>
                      <a:pt x="459" y="1029"/>
                    </a:lnTo>
                    <a:lnTo>
                      <a:pt x="529" y="1007"/>
                    </a:lnTo>
                    <a:lnTo>
                      <a:pt x="602" y="980"/>
                    </a:lnTo>
                    <a:lnTo>
                      <a:pt x="677" y="949"/>
                    </a:lnTo>
                    <a:lnTo>
                      <a:pt x="712" y="930"/>
                    </a:lnTo>
                    <a:lnTo>
                      <a:pt x="747" y="911"/>
                    </a:lnTo>
                    <a:lnTo>
                      <a:pt x="787" y="888"/>
                    </a:lnTo>
                    <a:lnTo>
                      <a:pt x="828" y="868"/>
                    </a:lnTo>
                    <a:lnTo>
                      <a:pt x="870" y="851"/>
                    </a:lnTo>
                    <a:lnTo>
                      <a:pt x="911" y="838"/>
                    </a:lnTo>
                    <a:lnTo>
                      <a:pt x="945" y="824"/>
                    </a:lnTo>
                    <a:lnTo>
                      <a:pt x="978" y="814"/>
                    </a:lnTo>
                    <a:lnTo>
                      <a:pt x="1013" y="811"/>
                    </a:lnTo>
                    <a:lnTo>
                      <a:pt x="1022" y="811"/>
                    </a:lnTo>
                    <a:lnTo>
                      <a:pt x="1034" y="812"/>
                    </a:lnTo>
                    <a:lnTo>
                      <a:pt x="1051" y="820"/>
                    </a:lnTo>
                    <a:lnTo>
                      <a:pt x="1071" y="832"/>
                    </a:lnTo>
                    <a:lnTo>
                      <a:pt x="1094" y="847"/>
                    </a:lnTo>
                    <a:lnTo>
                      <a:pt x="1121" y="859"/>
                    </a:lnTo>
                    <a:lnTo>
                      <a:pt x="1130" y="863"/>
                    </a:lnTo>
                    <a:lnTo>
                      <a:pt x="1140" y="863"/>
                    </a:lnTo>
                    <a:lnTo>
                      <a:pt x="1150" y="863"/>
                    </a:lnTo>
                    <a:lnTo>
                      <a:pt x="1173" y="861"/>
                    </a:lnTo>
                    <a:lnTo>
                      <a:pt x="1188" y="851"/>
                    </a:lnTo>
                    <a:lnTo>
                      <a:pt x="1202" y="838"/>
                    </a:lnTo>
                    <a:lnTo>
                      <a:pt x="1213" y="820"/>
                    </a:lnTo>
                    <a:lnTo>
                      <a:pt x="1225" y="799"/>
                    </a:lnTo>
                    <a:lnTo>
                      <a:pt x="1256" y="805"/>
                    </a:lnTo>
                    <a:lnTo>
                      <a:pt x="1281" y="807"/>
                    </a:lnTo>
                    <a:lnTo>
                      <a:pt x="1310" y="805"/>
                    </a:lnTo>
                    <a:lnTo>
                      <a:pt x="1331" y="795"/>
                    </a:lnTo>
                    <a:lnTo>
                      <a:pt x="1348" y="782"/>
                    </a:lnTo>
                    <a:lnTo>
                      <a:pt x="1364" y="758"/>
                    </a:lnTo>
                    <a:lnTo>
                      <a:pt x="1372" y="728"/>
                    </a:lnTo>
                    <a:lnTo>
                      <a:pt x="1375" y="731"/>
                    </a:lnTo>
                    <a:lnTo>
                      <a:pt x="1379" y="739"/>
                    </a:lnTo>
                    <a:lnTo>
                      <a:pt x="1385" y="745"/>
                    </a:lnTo>
                    <a:lnTo>
                      <a:pt x="1391" y="753"/>
                    </a:lnTo>
                    <a:lnTo>
                      <a:pt x="1399" y="758"/>
                    </a:lnTo>
                    <a:lnTo>
                      <a:pt x="1424" y="772"/>
                    </a:lnTo>
                    <a:lnTo>
                      <a:pt x="1455" y="782"/>
                    </a:lnTo>
                    <a:lnTo>
                      <a:pt x="1485" y="783"/>
                    </a:lnTo>
                    <a:lnTo>
                      <a:pt x="1499" y="783"/>
                    </a:lnTo>
                    <a:lnTo>
                      <a:pt x="1512" y="782"/>
                    </a:lnTo>
                    <a:lnTo>
                      <a:pt x="1528" y="772"/>
                    </a:lnTo>
                    <a:lnTo>
                      <a:pt x="1543" y="758"/>
                    </a:lnTo>
                    <a:lnTo>
                      <a:pt x="1555" y="741"/>
                    </a:lnTo>
                    <a:lnTo>
                      <a:pt x="1564" y="718"/>
                    </a:lnTo>
                    <a:lnTo>
                      <a:pt x="1568" y="693"/>
                    </a:lnTo>
                    <a:lnTo>
                      <a:pt x="1588" y="691"/>
                    </a:lnTo>
                    <a:lnTo>
                      <a:pt x="1605" y="687"/>
                    </a:lnTo>
                    <a:lnTo>
                      <a:pt x="1622" y="677"/>
                    </a:lnTo>
                    <a:lnTo>
                      <a:pt x="1638" y="664"/>
                    </a:lnTo>
                    <a:lnTo>
                      <a:pt x="1646" y="650"/>
                    </a:lnTo>
                    <a:lnTo>
                      <a:pt x="1649" y="631"/>
                    </a:lnTo>
                    <a:lnTo>
                      <a:pt x="1657" y="610"/>
                    </a:lnTo>
                    <a:lnTo>
                      <a:pt x="1665" y="596"/>
                    </a:lnTo>
                    <a:lnTo>
                      <a:pt x="1674" y="592"/>
                    </a:lnTo>
                    <a:lnTo>
                      <a:pt x="1676" y="592"/>
                    </a:lnTo>
                    <a:lnTo>
                      <a:pt x="1688" y="612"/>
                    </a:lnTo>
                    <a:lnTo>
                      <a:pt x="1707" y="629"/>
                    </a:lnTo>
                    <a:lnTo>
                      <a:pt x="1734" y="639"/>
                    </a:lnTo>
                    <a:lnTo>
                      <a:pt x="1761" y="643"/>
                    </a:lnTo>
                    <a:lnTo>
                      <a:pt x="1773" y="643"/>
                    </a:lnTo>
                    <a:lnTo>
                      <a:pt x="1782" y="641"/>
                    </a:lnTo>
                    <a:lnTo>
                      <a:pt x="1796" y="633"/>
                    </a:lnTo>
                    <a:lnTo>
                      <a:pt x="1806" y="625"/>
                    </a:lnTo>
                    <a:lnTo>
                      <a:pt x="1815" y="614"/>
                    </a:lnTo>
                    <a:lnTo>
                      <a:pt x="1817" y="612"/>
                    </a:lnTo>
                    <a:lnTo>
                      <a:pt x="1821" y="616"/>
                    </a:lnTo>
                    <a:lnTo>
                      <a:pt x="1829" y="619"/>
                    </a:lnTo>
                    <a:lnTo>
                      <a:pt x="1835" y="623"/>
                    </a:lnTo>
                    <a:lnTo>
                      <a:pt x="1842" y="623"/>
                    </a:lnTo>
                    <a:lnTo>
                      <a:pt x="1844" y="623"/>
                    </a:lnTo>
                    <a:lnTo>
                      <a:pt x="1850" y="623"/>
                    </a:lnTo>
                    <a:lnTo>
                      <a:pt x="1856" y="621"/>
                    </a:lnTo>
                    <a:lnTo>
                      <a:pt x="1860" y="618"/>
                    </a:lnTo>
                    <a:lnTo>
                      <a:pt x="1865" y="616"/>
                    </a:lnTo>
                    <a:lnTo>
                      <a:pt x="1867" y="614"/>
                    </a:lnTo>
                    <a:lnTo>
                      <a:pt x="1871" y="612"/>
                    </a:lnTo>
                    <a:lnTo>
                      <a:pt x="1877" y="610"/>
                    </a:lnTo>
                    <a:lnTo>
                      <a:pt x="1885" y="610"/>
                    </a:lnTo>
                    <a:lnTo>
                      <a:pt x="1902" y="612"/>
                    </a:lnTo>
                    <a:lnTo>
                      <a:pt x="1921" y="616"/>
                    </a:lnTo>
                    <a:lnTo>
                      <a:pt x="1935" y="619"/>
                    </a:lnTo>
                    <a:lnTo>
                      <a:pt x="1945" y="621"/>
                    </a:lnTo>
                    <a:lnTo>
                      <a:pt x="1968" y="625"/>
                    </a:lnTo>
                    <a:lnTo>
                      <a:pt x="1991" y="627"/>
                    </a:lnTo>
                    <a:lnTo>
                      <a:pt x="2010" y="625"/>
                    </a:lnTo>
                    <a:lnTo>
                      <a:pt x="2026" y="621"/>
                    </a:lnTo>
                    <a:lnTo>
                      <a:pt x="2060" y="602"/>
                    </a:lnTo>
                    <a:lnTo>
                      <a:pt x="2087" y="575"/>
                    </a:lnTo>
                    <a:lnTo>
                      <a:pt x="2108" y="542"/>
                    </a:lnTo>
                    <a:lnTo>
                      <a:pt x="2118" y="510"/>
                    </a:lnTo>
                    <a:lnTo>
                      <a:pt x="2120" y="479"/>
                    </a:lnTo>
                    <a:lnTo>
                      <a:pt x="2116" y="448"/>
                    </a:lnTo>
                    <a:lnTo>
                      <a:pt x="2145" y="438"/>
                    </a:lnTo>
                    <a:lnTo>
                      <a:pt x="2170" y="427"/>
                    </a:lnTo>
                    <a:lnTo>
                      <a:pt x="2190" y="413"/>
                    </a:lnTo>
                    <a:lnTo>
                      <a:pt x="2203" y="398"/>
                    </a:lnTo>
                    <a:lnTo>
                      <a:pt x="2211" y="378"/>
                    </a:lnTo>
                    <a:lnTo>
                      <a:pt x="2215" y="355"/>
                    </a:lnTo>
                    <a:lnTo>
                      <a:pt x="2217" y="328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6"/>
              <p:cNvSpPr>
                <a:spLocks/>
              </p:cNvSpPr>
              <p:nvPr/>
            </p:nvSpPr>
            <p:spPr bwMode="auto">
              <a:xfrm>
                <a:off x="1042988" y="4465638"/>
                <a:ext cx="3335338" cy="2095500"/>
              </a:xfrm>
              <a:custGeom>
                <a:avLst/>
                <a:gdLst>
                  <a:gd name="T0" fmla="*/ 2068 w 2101"/>
                  <a:gd name="T1" fmla="*/ 64 h 1320"/>
                  <a:gd name="T2" fmla="*/ 1970 w 2101"/>
                  <a:gd name="T3" fmla="*/ 33 h 1320"/>
                  <a:gd name="T4" fmla="*/ 1856 w 2101"/>
                  <a:gd name="T5" fmla="*/ 64 h 1320"/>
                  <a:gd name="T6" fmla="*/ 1773 w 2101"/>
                  <a:gd name="T7" fmla="*/ 70 h 1320"/>
                  <a:gd name="T8" fmla="*/ 1657 w 2101"/>
                  <a:gd name="T9" fmla="*/ 79 h 1320"/>
                  <a:gd name="T10" fmla="*/ 1539 w 2101"/>
                  <a:gd name="T11" fmla="*/ 75 h 1320"/>
                  <a:gd name="T12" fmla="*/ 1437 w 2101"/>
                  <a:gd name="T13" fmla="*/ 162 h 1320"/>
                  <a:gd name="T14" fmla="*/ 1348 w 2101"/>
                  <a:gd name="T15" fmla="*/ 205 h 1320"/>
                  <a:gd name="T16" fmla="*/ 1281 w 2101"/>
                  <a:gd name="T17" fmla="*/ 276 h 1320"/>
                  <a:gd name="T18" fmla="*/ 1238 w 2101"/>
                  <a:gd name="T19" fmla="*/ 303 h 1320"/>
                  <a:gd name="T20" fmla="*/ 1271 w 2101"/>
                  <a:gd name="T21" fmla="*/ 286 h 1320"/>
                  <a:gd name="T22" fmla="*/ 1372 w 2101"/>
                  <a:gd name="T23" fmla="*/ 214 h 1320"/>
                  <a:gd name="T24" fmla="*/ 1426 w 2101"/>
                  <a:gd name="T25" fmla="*/ 185 h 1320"/>
                  <a:gd name="T26" fmla="*/ 1503 w 2101"/>
                  <a:gd name="T27" fmla="*/ 97 h 1320"/>
                  <a:gd name="T28" fmla="*/ 1605 w 2101"/>
                  <a:gd name="T29" fmla="*/ 93 h 1320"/>
                  <a:gd name="T30" fmla="*/ 1657 w 2101"/>
                  <a:gd name="T31" fmla="*/ 93 h 1320"/>
                  <a:gd name="T32" fmla="*/ 1842 w 2101"/>
                  <a:gd name="T33" fmla="*/ 91 h 1320"/>
                  <a:gd name="T34" fmla="*/ 1921 w 2101"/>
                  <a:gd name="T35" fmla="*/ 129 h 1320"/>
                  <a:gd name="T36" fmla="*/ 1908 w 2101"/>
                  <a:gd name="T37" fmla="*/ 172 h 1320"/>
                  <a:gd name="T38" fmla="*/ 1838 w 2101"/>
                  <a:gd name="T39" fmla="*/ 237 h 1320"/>
                  <a:gd name="T40" fmla="*/ 1700 w 2101"/>
                  <a:gd name="T41" fmla="*/ 276 h 1320"/>
                  <a:gd name="T42" fmla="*/ 1532 w 2101"/>
                  <a:gd name="T43" fmla="*/ 326 h 1320"/>
                  <a:gd name="T44" fmla="*/ 1408 w 2101"/>
                  <a:gd name="T45" fmla="*/ 376 h 1320"/>
                  <a:gd name="T46" fmla="*/ 1173 w 2101"/>
                  <a:gd name="T47" fmla="*/ 513 h 1320"/>
                  <a:gd name="T48" fmla="*/ 1395 w 2101"/>
                  <a:gd name="T49" fmla="*/ 415 h 1320"/>
                  <a:gd name="T50" fmla="*/ 1532 w 2101"/>
                  <a:gd name="T51" fmla="*/ 371 h 1320"/>
                  <a:gd name="T52" fmla="*/ 1730 w 2101"/>
                  <a:gd name="T53" fmla="*/ 313 h 1320"/>
                  <a:gd name="T54" fmla="*/ 1804 w 2101"/>
                  <a:gd name="T55" fmla="*/ 305 h 1320"/>
                  <a:gd name="T56" fmla="*/ 1914 w 2101"/>
                  <a:gd name="T57" fmla="*/ 303 h 1320"/>
                  <a:gd name="T58" fmla="*/ 1908 w 2101"/>
                  <a:gd name="T59" fmla="*/ 326 h 1320"/>
                  <a:gd name="T60" fmla="*/ 1860 w 2101"/>
                  <a:gd name="T61" fmla="*/ 380 h 1320"/>
                  <a:gd name="T62" fmla="*/ 1732 w 2101"/>
                  <a:gd name="T63" fmla="*/ 401 h 1320"/>
                  <a:gd name="T64" fmla="*/ 1634 w 2101"/>
                  <a:gd name="T65" fmla="*/ 448 h 1320"/>
                  <a:gd name="T66" fmla="*/ 1501 w 2101"/>
                  <a:gd name="T67" fmla="*/ 556 h 1320"/>
                  <a:gd name="T68" fmla="*/ 1354 w 2101"/>
                  <a:gd name="T69" fmla="*/ 531 h 1320"/>
                  <a:gd name="T70" fmla="*/ 1269 w 2101"/>
                  <a:gd name="T71" fmla="*/ 627 h 1320"/>
                  <a:gd name="T72" fmla="*/ 1129 w 2101"/>
                  <a:gd name="T73" fmla="*/ 650 h 1320"/>
                  <a:gd name="T74" fmla="*/ 941 w 2101"/>
                  <a:gd name="T75" fmla="*/ 654 h 1320"/>
                  <a:gd name="T76" fmla="*/ 469 w 2101"/>
                  <a:gd name="T77" fmla="*/ 859 h 1320"/>
                  <a:gd name="T78" fmla="*/ 309 w 2101"/>
                  <a:gd name="T79" fmla="*/ 920 h 1320"/>
                  <a:gd name="T80" fmla="*/ 214 w 2101"/>
                  <a:gd name="T81" fmla="*/ 1029 h 1320"/>
                  <a:gd name="T82" fmla="*/ 100 w 2101"/>
                  <a:gd name="T83" fmla="*/ 1073 h 1320"/>
                  <a:gd name="T84" fmla="*/ 6 w 2101"/>
                  <a:gd name="T85" fmla="*/ 1129 h 1320"/>
                  <a:gd name="T86" fmla="*/ 27 w 2101"/>
                  <a:gd name="T87" fmla="*/ 1308 h 1320"/>
                  <a:gd name="T88" fmla="*/ 68 w 2101"/>
                  <a:gd name="T89" fmla="*/ 1281 h 1320"/>
                  <a:gd name="T90" fmla="*/ 145 w 2101"/>
                  <a:gd name="T91" fmla="*/ 1191 h 1320"/>
                  <a:gd name="T92" fmla="*/ 214 w 2101"/>
                  <a:gd name="T93" fmla="*/ 1150 h 1320"/>
                  <a:gd name="T94" fmla="*/ 322 w 2101"/>
                  <a:gd name="T95" fmla="*/ 986 h 1320"/>
                  <a:gd name="T96" fmla="*/ 500 w 2101"/>
                  <a:gd name="T97" fmla="*/ 888 h 1320"/>
                  <a:gd name="T98" fmla="*/ 974 w 2101"/>
                  <a:gd name="T99" fmla="*/ 687 h 1320"/>
                  <a:gd name="T100" fmla="*/ 1177 w 2101"/>
                  <a:gd name="T101" fmla="*/ 654 h 1320"/>
                  <a:gd name="T102" fmla="*/ 1321 w 2101"/>
                  <a:gd name="T103" fmla="*/ 646 h 1320"/>
                  <a:gd name="T104" fmla="*/ 1356 w 2101"/>
                  <a:gd name="T105" fmla="*/ 596 h 1320"/>
                  <a:gd name="T106" fmla="*/ 1408 w 2101"/>
                  <a:gd name="T107" fmla="*/ 612 h 1320"/>
                  <a:gd name="T108" fmla="*/ 1543 w 2101"/>
                  <a:gd name="T109" fmla="*/ 564 h 1320"/>
                  <a:gd name="T110" fmla="*/ 1630 w 2101"/>
                  <a:gd name="T111" fmla="*/ 513 h 1320"/>
                  <a:gd name="T112" fmla="*/ 1808 w 2101"/>
                  <a:gd name="T113" fmla="*/ 484 h 1320"/>
                  <a:gd name="T114" fmla="*/ 1910 w 2101"/>
                  <a:gd name="T115" fmla="*/ 471 h 1320"/>
                  <a:gd name="T116" fmla="*/ 1943 w 2101"/>
                  <a:gd name="T117" fmla="*/ 448 h 1320"/>
                  <a:gd name="T118" fmla="*/ 2022 w 2101"/>
                  <a:gd name="T119" fmla="*/ 398 h 1320"/>
                  <a:gd name="T120" fmla="*/ 2004 w 2101"/>
                  <a:gd name="T121" fmla="*/ 320 h 1320"/>
                  <a:gd name="T122" fmla="*/ 2027 w 2101"/>
                  <a:gd name="T123" fmla="*/ 268 h 1320"/>
                  <a:gd name="T124" fmla="*/ 2101 w 2101"/>
                  <a:gd name="T125" fmla="*/ 208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01" h="1320">
                    <a:moveTo>
                      <a:pt x="2085" y="153"/>
                    </a:moveTo>
                    <a:lnTo>
                      <a:pt x="2081" y="143"/>
                    </a:lnTo>
                    <a:lnTo>
                      <a:pt x="2081" y="133"/>
                    </a:lnTo>
                    <a:lnTo>
                      <a:pt x="2080" y="124"/>
                    </a:lnTo>
                    <a:lnTo>
                      <a:pt x="2080" y="106"/>
                    </a:lnTo>
                    <a:lnTo>
                      <a:pt x="2078" y="89"/>
                    </a:lnTo>
                    <a:lnTo>
                      <a:pt x="2072" y="73"/>
                    </a:lnTo>
                    <a:lnTo>
                      <a:pt x="2068" y="64"/>
                    </a:lnTo>
                    <a:lnTo>
                      <a:pt x="2060" y="58"/>
                    </a:lnTo>
                    <a:lnTo>
                      <a:pt x="2053" y="52"/>
                    </a:lnTo>
                    <a:lnTo>
                      <a:pt x="2045" y="48"/>
                    </a:lnTo>
                    <a:lnTo>
                      <a:pt x="2026" y="43"/>
                    </a:lnTo>
                    <a:lnTo>
                      <a:pt x="2008" y="43"/>
                    </a:lnTo>
                    <a:lnTo>
                      <a:pt x="1993" y="46"/>
                    </a:lnTo>
                    <a:lnTo>
                      <a:pt x="1975" y="50"/>
                    </a:lnTo>
                    <a:lnTo>
                      <a:pt x="1970" y="33"/>
                    </a:lnTo>
                    <a:lnTo>
                      <a:pt x="1958" y="16"/>
                    </a:lnTo>
                    <a:lnTo>
                      <a:pt x="1941" y="6"/>
                    </a:lnTo>
                    <a:lnTo>
                      <a:pt x="1921" y="0"/>
                    </a:lnTo>
                    <a:lnTo>
                      <a:pt x="1904" y="4"/>
                    </a:lnTo>
                    <a:lnTo>
                      <a:pt x="1887" y="14"/>
                    </a:lnTo>
                    <a:lnTo>
                      <a:pt x="1873" y="29"/>
                    </a:lnTo>
                    <a:lnTo>
                      <a:pt x="1864" y="46"/>
                    </a:lnTo>
                    <a:lnTo>
                      <a:pt x="1856" y="64"/>
                    </a:lnTo>
                    <a:lnTo>
                      <a:pt x="1846" y="64"/>
                    </a:lnTo>
                    <a:lnTo>
                      <a:pt x="1831" y="64"/>
                    </a:lnTo>
                    <a:lnTo>
                      <a:pt x="1815" y="64"/>
                    </a:lnTo>
                    <a:lnTo>
                      <a:pt x="1802" y="68"/>
                    </a:lnTo>
                    <a:lnTo>
                      <a:pt x="1792" y="75"/>
                    </a:lnTo>
                    <a:lnTo>
                      <a:pt x="1786" y="75"/>
                    </a:lnTo>
                    <a:lnTo>
                      <a:pt x="1781" y="72"/>
                    </a:lnTo>
                    <a:lnTo>
                      <a:pt x="1773" y="70"/>
                    </a:lnTo>
                    <a:lnTo>
                      <a:pt x="1765" y="66"/>
                    </a:lnTo>
                    <a:lnTo>
                      <a:pt x="1746" y="60"/>
                    </a:lnTo>
                    <a:lnTo>
                      <a:pt x="1725" y="56"/>
                    </a:lnTo>
                    <a:lnTo>
                      <a:pt x="1705" y="58"/>
                    </a:lnTo>
                    <a:lnTo>
                      <a:pt x="1692" y="62"/>
                    </a:lnTo>
                    <a:lnTo>
                      <a:pt x="1680" y="70"/>
                    </a:lnTo>
                    <a:lnTo>
                      <a:pt x="1669" y="75"/>
                    </a:lnTo>
                    <a:lnTo>
                      <a:pt x="1657" y="79"/>
                    </a:lnTo>
                    <a:lnTo>
                      <a:pt x="1644" y="75"/>
                    </a:lnTo>
                    <a:lnTo>
                      <a:pt x="1632" y="68"/>
                    </a:lnTo>
                    <a:lnTo>
                      <a:pt x="1619" y="62"/>
                    </a:lnTo>
                    <a:lnTo>
                      <a:pt x="1603" y="60"/>
                    </a:lnTo>
                    <a:lnTo>
                      <a:pt x="1586" y="66"/>
                    </a:lnTo>
                    <a:lnTo>
                      <a:pt x="1572" y="73"/>
                    </a:lnTo>
                    <a:lnTo>
                      <a:pt x="1557" y="77"/>
                    </a:lnTo>
                    <a:lnTo>
                      <a:pt x="1539" y="75"/>
                    </a:lnTo>
                    <a:lnTo>
                      <a:pt x="1522" y="72"/>
                    </a:lnTo>
                    <a:lnTo>
                      <a:pt x="1505" y="70"/>
                    </a:lnTo>
                    <a:lnTo>
                      <a:pt x="1487" y="75"/>
                    </a:lnTo>
                    <a:lnTo>
                      <a:pt x="1470" y="91"/>
                    </a:lnTo>
                    <a:lnTo>
                      <a:pt x="1456" y="112"/>
                    </a:lnTo>
                    <a:lnTo>
                      <a:pt x="1449" y="133"/>
                    </a:lnTo>
                    <a:lnTo>
                      <a:pt x="1443" y="151"/>
                    </a:lnTo>
                    <a:lnTo>
                      <a:pt x="1437" y="162"/>
                    </a:lnTo>
                    <a:lnTo>
                      <a:pt x="1431" y="170"/>
                    </a:lnTo>
                    <a:lnTo>
                      <a:pt x="1420" y="174"/>
                    </a:lnTo>
                    <a:lnTo>
                      <a:pt x="1399" y="176"/>
                    </a:lnTo>
                    <a:lnTo>
                      <a:pt x="1385" y="178"/>
                    </a:lnTo>
                    <a:lnTo>
                      <a:pt x="1377" y="181"/>
                    </a:lnTo>
                    <a:lnTo>
                      <a:pt x="1370" y="187"/>
                    </a:lnTo>
                    <a:lnTo>
                      <a:pt x="1358" y="197"/>
                    </a:lnTo>
                    <a:lnTo>
                      <a:pt x="1348" y="205"/>
                    </a:lnTo>
                    <a:lnTo>
                      <a:pt x="1337" y="208"/>
                    </a:lnTo>
                    <a:lnTo>
                      <a:pt x="1325" y="214"/>
                    </a:lnTo>
                    <a:lnTo>
                      <a:pt x="1314" y="228"/>
                    </a:lnTo>
                    <a:lnTo>
                      <a:pt x="1304" y="245"/>
                    </a:lnTo>
                    <a:lnTo>
                      <a:pt x="1294" y="263"/>
                    </a:lnTo>
                    <a:lnTo>
                      <a:pt x="1291" y="268"/>
                    </a:lnTo>
                    <a:lnTo>
                      <a:pt x="1287" y="272"/>
                    </a:lnTo>
                    <a:lnTo>
                      <a:pt x="1281" y="276"/>
                    </a:lnTo>
                    <a:lnTo>
                      <a:pt x="1275" y="280"/>
                    </a:lnTo>
                    <a:lnTo>
                      <a:pt x="1269" y="280"/>
                    </a:lnTo>
                    <a:lnTo>
                      <a:pt x="1262" y="280"/>
                    </a:lnTo>
                    <a:lnTo>
                      <a:pt x="1256" y="282"/>
                    </a:lnTo>
                    <a:lnTo>
                      <a:pt x="1252" y="284"/>
                    </a:lnTo>
                    <a:lnTo>
                      <a:pt x="1246" y="290"/>
                    </a:lnTo>
                    <a:lnTo>
                      <a:pt x="1242" y="295"/>
                    </a:lnTo>
                    <a:lnTo>
                      <a:pt x="1238" y="303"/>
                    </a:lnTo>
                    <a:lnTo>
                      <a:pt x="1237" y="313"/>
                    </a:lnTo>
                    <a:lnTo>
                      <a:pt x="1235" y="324"/>
                    </a:lnTo>
                    <a:lnTo>
                      <a:pt x="1238" y="317"/>
                    </a:lnTo>
                    <a:lnTo>
                      <a:pt x="1242" y="311"/>
                    </a:lnTo>
                    <a:lnTo>
                      <a:pt x="1248" y="303"/>
                    </a:lnTo>
                    <a:lnTo>
                      <a:pt x="1254" y="297"/>
                    </a:lnTo>
                    <a:lnTo>
                      <a:pt x="1262" y="291"/>
                    </a:lnTo>
                    <a:lnTo>
                      <a:pt x="1271" y="286"/>
                    </a:lnTo>
                    <a:lnTo>
                      <a:pt x="1287" y="282"/>
                    </a:lnTo>
                    <a:lnTo>
                      <a:pt x="1304" y="282"/>
                    </a:lnTo>
                    <a:lnTo>
                      <a:pt x="1308" y="263"/>
                    </a:lnTo>
                    <a:lnTo>
                      <a:pt x="1316" y="243"/>
                    </a:lnTo>
                    <a:lnTo>
                      <a:pt x="1329" y="234"/>
                    </a:lnTo>
                    <a:lnTo>
                      <a:pt x="1343" y="228"/>
                    </a:lnTo>
                    <a:lnTo>
                      <a:pt x="1358" y="222"/>
                    </a:lnTo>
                    <a:lnTo>
                      <a:pt x="1372" y="214"/>
                    </a:lnTo>
                    <a:lnTo>
                      <a:pt x="1375" y="210"/>
                    </a:lnTo>
                    <a:lnTo>
                      <a:pt x="1377" y="207"/>
                    </a:lnTo>
                    <a:lnTo>
                      <a:pt x="1379" y="201"/>
                    </a:lnTo>
                    <a:lnTo>
                      <a:pt x="1383" y="197"/>
                    </a:lnTo>
                    <a:lnTo>
                      <a:pt x="1387" y="193"/>
                    </a:lnTo>
                    <a:lnTo>
                      <a:pt x="1391" y="189"/>
                    </a:lnTo>
                    <a:lnTo>
                      <a:pt x="1408" y="185"/>
                    </a:lnTo>
                    <a:lnTo>
                      <a:pt x="1426" y="185"/>
                    </a:lnTo>
                    <a:lnTo>
                      <a:pt x="1445" y="191"/>
                    </a:lnTo>
                    <a:lnTo>
                      <a:pt x="1458" y="197"/>
                    </a:lnTo>
                    <a:lnTo>
                      <a:pt x="1466" y="181"/>
                    </a:lnTo>
                    <a:lnTo>
                      <a:pt x="1470" y="162"/>
                    </a:lnTo>
                    <a:lnTo>
                      <a:pt x="1476" y="143"/>
                    </a:lnTo>
                    <a:lnTo>
                      <a:pt x="1482" y="126"/>
                    </a:lnTo>
                    <a:lnTo>
                      <a:pt x="1491" y="108"/>
                    </a:lnTo>
                    <a:lnTo>
                      <a:pt x="1503" y="97"/>
                    </a:lnTo>
                    <a:lnTo>
                      <a:pt x="1520" y="93"/>
                    </a:lnTo>
                    <a:lnTo>
                      <a:pt x="1537" y="95"/>
                    </a:lnTo>
                    <a:lnTo>
                      <a:pt x="1557" y="102"/>
                    </a:lnTo>
                    <a:lnTo>
                      <a:pt x="1572" y="114"/>
                    </a:lnTo>
                    <a:lnTo>
                      <a:pt x="1584" y="126"/>
                    </a:lnTo>
                    <a:lnTo>
                      <a:pt x="1590" y="116"/>
                    </a:lnTo>
                    <a:lnTo>
                      <a:pt x="1597" y="102"/>
                    </a:lnTo>
                    <a:lnTo>
                      <a:pt x="1605" y="93"/>
                    </a:lnTo>
                    <a:lnTo>
                      <a:pt x="1611" y="93"/>
                    </a:lnTo>
                    <a:lnTo>
                      <a:pt x="1615" y="95"/>
                    </a:lnTo>
                    <a:lnTo>
                      <a:pt x="1619" y="97"/>
                    </a:lnTo>
                    <a:lnTo>
                      <a:pt x="1622" y="99"/>
                    </a:lnTo>
                    <a:lnTo>
                      <a:pt x="1626" y="100"/>
                    </a:lnTo>
                    <a:lnTo>
                      <a:pt x="1630" y="100"/>
                    </a:lnTo>
                    <a:lnTo>
                      <a:pt x="1644" y="99"/>
                    </a:lnTo>
                    <a:lnTo>
                      <a:pt x="1657" y="93"/>
                    </a:lnTo>
                    <a:lnTo>
                      <a:pt x="1673" y="89"/>
                    </a:lnTo>
                    <a:lnTo>
                      <a:pt x="1705" y="85"/>
                    </a:lnTo>
                    <a:lnTo>
                      <a:pt x="1740" y="87"/>
                    </a:lnTo>
                    <a:lnTo>
                      <a:pt x="1775" y="97"/>
                    </a:lnTo>
                    <a:lnTo>
                      <a:pt x="1806" y="108"/>
                    </a:lnTo>
                    <a:lnTo>
                      <a:pt x="1811" y="100"/>
                    </a:lnTo>
                    <a:lnTo>
                      <a:pt x="1827" y="97"/>
                    </a:lnTo>
                    <a:lnTo>
                      <a:pt x="1842" y="91"/>
                    </a:lnTo>
                    <a:lnTo>
                      <a:pt x="1856" y="87"/>
                    </a:lnTo>
                    <a:lnTo>
                      <a:pt x="1873" y="89"/>
                    </a:lnTo>
                    <a:lnTo>
                      <a:pt x="1881" y="93"/>
                    </a:lnTo>
                    <a:lnTo>
                      <a:pt x="1889" y="99"/>
                    </a:lnTo>
                    <a:lnTo>
                      <a:pt x="1896" y="104"/>
                    </a:lnTo>
                    <a:lnTo>
                      <a:pt x="1902" y="110"/>
                    </a:lnTo>
                    <a:lnTo>
                      <a:pt x="1912" y="118"/>
                    </a:lnTo>
                    <a:lnTo>
                      <a:pt x="1921" y="129"/>
                    </a:lnTo>
                    <a:lnTo>
                      <a:pt x="1927" y="143"/>
                    </a:lnTo>
                    <a:lnTo>
                      <a:pt x="1927" y="156"/>
                    </a:lnTo>
                    <a:lnTo>
                      <a:pt x="1925" y="158"/>
                    </a:lnTo>
                    <a:lnTo>
                      <a:pt x="1921" y="160"/>
                    </a:lnTo>
                    <a:lnTo>
                      <a:pt x="1919" y="160"/>
                    </a:lnTo>
                    <a:lnTo>
                      <a:pt x="1916" y="162"/>
                    </a:lnTo>
                    <a:lnTo>
                      <a:pt x="1912" y="164"/>
                    </a:lnTo>
                    <a:lnTo>
                      <a:pt x="1908" y="172"/>
                    </a:lnTo>
                    <a:lnTo>
                      <a:pt x="1908" y="181"/>
                    </a:lnTo>
                    <a:lnTo>
                      <a:pt x="1906" y="191"/>
                    </a:lnTo>
                    <a:lnTo>
                      <a:pt x="1904" y="201"/>
                    </a:lnTo>
                    <a:lnTo>
                      <a:pt x="1892" y="212"/>
                    </a:lnTo>
                    <a:lnTo>
                      <a:pt x="1877" y="220"/>
                    </a:lnTo>
                    <a:lnTo>
                      <a:pt x="1860" y="222"/>
                    </a:lnTo>
                    <a:lnTo>
                      <a:pt x="1842" y="224"/>
                    </a:lnTo>
                    <a:lnTo>
                      <a:pt x="1838" y="237"/>
                    </a:lnTo>
                    <a:lnTo>
                      <a:pt x="1831" y="247"/>
                    </a:lnTo>
                    <a:lnTo>
                      <a:pt x="1819" y="253"/>
                    </a:lnTo>
                    <a:lnTo>
                      <a:pt x="1806" y="257"/>
                    </a:lnTo>
                    <a:lnTo>
                      <a:pt x="1792" y="261"/>
                    </a:lnTo>
                    <a:lnTo>
                      <a:pt x="1767" y="263"/>
                    </a:lnTo>
                    <a:lnTo>
                      <a:pt x="1740" y="261"/>
                    </a:lnTo>
                    <a:lnTo>
                      <a:pt x="1715" y="264"/>
                    </a:lnTo>
                    <a:lnTo>
                      <a:pt x="1700" y="276"/>
                    </a:lnTo>
                    <a:lnTo>
                      <a:pt x="1684" y="293"/>
                    </a:lnTo>
                    <a:lnTo>
                      <a:pt x="1667" y="307"/>
                    </a:lnTo>
                    <a:lnTo>
                      <a:pt x="1642" y="320"/>
                    </a:lnTo>
                    <a:lnTo>
                      <a:pt x="1613" y="330"/>
                    </a:lnTo>
                    <a:lnTo>
                      <a:pt x="1584" y="332"/>
                    </a:lnTo>
                    <a:lnTo>
                      <a:pt x="1555" y="330"/>
                    </a:lnTo>
                    <a:lnTo>
                      <a:pt x="1541" y="328"/>
                    </a:lnTo>
                    <a:lnTo>
                      <a:pt x="1532" y="326"/>
                    </a:lnTo>
                    <a:lnTo>
                      <a:pt x="1522" y="328"/>
                    </a:lnTo>
                    <a:lnTo>
                      <a:pt x="1510" y="336"/>
                    </a:lnTo>
                    <a:lnTo>
                      <a:pt x="1497" y="349"/>
                    </a:lnTo>
                    <a:lnTo>
                      <a:pt x="1483" y="365"/>
                    </a:lnTo>
                    <a:lnTo>
                      <a:pt x="1470" y="378"/>
                    </a:lnTo>
                    <a:lnTo>
                      <a:pt x="1451" y="382"/>
                    </a:lnTo>
                    <a:lnTo>
                      <a:pt x="1429" y="380"/>
                    </a:lnTo>
                    <a:lnTo>
                      <a:pt x="1408" y="376"/>
                    </a:lnTo>
                    <a:lnTo>
                      <a:pt x="1387" y="378"/>
                    </a:lnTo>
                    <a:lnTo>
                      <a:pt x="1368" y="390"/>
                    </a:lnTo>
                    <a:lnTo>
                      <a:pt x="1348" y="407"/>
                    </a:lnTo>
                    <a:lnTo>
                      <a:pt x="1331" y="423"/>
                    </a:lnTo>
                    <a:lnTo>
                      <a:pt x="1298" y="446"/>
                    </a:lnTo>
                    <a:lnTo>
                      <a:pt x="1264" y="467"/>
                    </a:lnTo>
                    <a:lnTo>
                      <a:pt x="1219" y="492"/>
                    </a:lnTo>
                    <a:lnTo>
                      <a:pt x="1173" y="513"/>
                    </a:lnTo>
                    <a:lnTo>
                      <a:pt x="1208" y="508"/>
                    </a:lnTo>
                    <a:lnTo>
                      <a:pt x="1246" y="498"/>
                    </a:lnTo>
                    <a:lnTo>
                      <a:pt x="1283" y="484"/>
                    </a:lnTo>
                    <a:lnTo>
                      <a:pt x="1319" y="467"/>
                    </a:lnTo>
                    <a:lnTo>
                      <a:pt x="1350" y="452"/>
                    </a:lnTo>
                    <a:lnTo>
                      <a:pt x="1366" y="440"/>
                    </a:lnTo>
                    <a:lnTo>
                      <a:pt x="1379" y="427"/>
                    </a:lnTo>
                    <a:lnTo>
                      <a:pt x="1395" y="415"/>
                    </a:lnTo>
                    <a:lnTo>
                      <a:pt x="1410" y="411"/>
                    </a:lnTo>
                    <a:lnTo>
                      <a:pt x="1429" y="409"/>
                    </a:lnTo>
                    <a:lnTo>
                      <a:pt x="1451" y="411"/>
                    </a:lnTo>
                    <a:lnTo>
                      <a:pt x="1470" y="409"/>
                    </a:lnTo>
                    <a:lnTo>
                      <a:pt x="1489" y="403"/>
                    </a:lnTo>
                    <a:lnTo>
                      <a:pt x="1505" y="394"/>
                    </a:lnTo>
                    <a:lnTo>
                      <a:pt x="1518" y="380"/>
                    </a:lnTo>
                    <a:lnTo>
                      <a:pt x="1532" y="371"/>
                    </a:lnTo>
                    <a:lnTo>
                      <a:pt x="1551" y="367"/>
                    </a:lnTo>
                    <a:lnTo>
                      <a:pt x="1574" y="369"/>
                    </a:lnTo>
                    <a:lnTo>
                      <a:pt x="1595" y="369"/>
                    </a:lnTo>
                    <a:lnTo>
                      <a:pt x="1617" y="367"/>
                    </a:lnTo>
                    <a:lnTo>
                      <a:pt x="1653" y="359"/>
                    </a:lnTo>
                    <a:lnTo>
                      <a:pt x="1688" y="344"/>
                    </a:lnTo>
                    <a:lnTo>
                      <a:pt x="1719" y="322"/>
                    </a:lnTo>
                    <a:lnTo>
                      <a:pt x="1730" y="313"/>
                    </a:lnTo>
                    <a:lnTo>
                      <a:pt x="1736" y="307"/>
                    </a:lnTo>
                    <a:lnTo>
                      <a:pt x="1740" y="305"/>
                    </a:lnTo>
                    <a:lnTo>
                      <a:pt x="1746" y="305"/>
                    </a:lnTo>
                    <a:lnTo>
                      <a:pt x="1754" y="307"/>
                    </a:lnTo>
                    <a:lnTo>
                      <a:pt x="1767" y="311"/>
                    </a:lnTo>
                    <a:lnTo>
                      <a:pt x="1781" y="311"/>
                    </a:lnTo>
                    <a:lnTo>
                      <a:pt x="1792" y="309"/>
                    </a:lnTo>
                    <a:lnTo>
                      <a:pt x="1804" y="305"/>
                    </a:lnTo>
                    <a:lnTo>
                      <a:pt x="1815" y="303"/>
                    </a:lnTo>
                    <a:lnTo>
                      <a:pt x="1831" y="307"/>
                    </a:lnTo>
                    <a:lnTo>
                      <a:pt x="1850" y="313"/>
                    </a:lnTo>
                    <a:lnTo>
                      <a:pt x="1871" y="317"/>
                    </a:lnTo>
                    <a:lnTo>
                      <a:pt x="1891" y="318"/>
                    </a:lnTo>
                    <a:lnTo>
                      <a:pt x="1908" y="313"/>
                    </a:lnTo>
                    <a:lnTo>
                      <a:pt x="1912" y="309"/>
                    </a:lnTo>
                    <a:lnTo>
                      <a:pt x="1914" y="303"/>
                    </a:lnTo>
                    <a:lnTo>
                      <a:pt x="1916" y="297"/>
                    </a:lnTo>
                    <a:lnTo>
                      <a:pt x="1918" y="293"/>
                    </a:lnTo>
                    <a:lnTo>
                      <a:pt x="1919" y="288"/>
                    </a:lnTo>
                    <a:lnTo>
                      <a:pt x="1921" y="284"/>
                    </a:lnTo>
                    <a:lnTo>
                      <a:pt x="1919" y="295"/>
                    </a:lnTo>
                    <a:lnTo>
                      <a:pt x="1919" y="305"/>
                    </a:lnTo>
                    <a:lnTo>
                      <a:pt x="1916" y="313"/>
                    </a:lnTo>
                    <a:lnTo>
                      <a:pt x="1908" y="326"/>
                    </a:lnTo>
                    <a:lnTo>
                      <a:pt x="1894" y="336"/>
                    </a:lnTo>
                    <a:lnTo>
                      <a:pt x="1879" y="344"/>
                    </a:lnTo>
                    <a:lnTo>
                      <a:pt x="1879" y="351"/>
                    </a:lnTo>
                    <a:lnTo>
                      <a:pt x="1879" y="357"/>
                    </a:lnTo>
                    <a:lnTo>
                      <a:pt x="1879" y="363"/>
                    </a:lnTo>
                    <a:lnTo>
                      <a:pt x="1877" y="369"/>
                    </a:lnTo>
                    <a:lnTo>
                      <a:pt x="1873" y="374"/>
                    </a:lnTo>
                    <a:lnTo>
                      <a:pt x="1860" y="380"/>
                    </a:lnTo>
                    <a:lnTo>
                      <a:pt x="1842" y="382"/>
                    </a:lnTo>
                    <a:lnTo>
                      <a:pt x="1823" y="382"/>
                    </a:lnTo>
                    <a:lnTo>
                      <a:pt x="1806" y="380"/>
                    </a:lnTo>
                    <a:lnTo>
                      <a:pt x="1790" y="380"/>
                    </a:lnTo>
                    <a:lnTo>
                      <a:pt x="1782" y="392"/>
                    </a:lnTo>
                    <a:lnTo>
                      <a:pt x="1769" y="398"/>
                    </a:lnTo>
                    <a:lnTo>
                      <a:pt x="1752" y="401"/>
                    </a:lnTo>
                    <a:lnTo>
                      <a:pt x="1732" y="401"/>
                    </a:lnTo>
                    <a:lnTo>
                      <a:pt x="1717" y="401"/>
                    </a:lnTo>
                    <a:lnTo>
                      <a:pt x="1703" y="400"/>
                    </a:lnTo>
                    <a:lnTo>
                      <a:pt x="1692" y="400"/>
                    </a:lnTo>
                    <a:lnTo>
                      <a:pt x="1678" y="400"/>
                    </a:lnTo>
                    <a:lnTo>
                      <a:pt x="1667" y="401"/>
                    </a:lnTo>
                    <a:lnTo>
                      <a:pt x="1653" y="415"/>
                    </a:lnTo>
                    <a:lnTo>
                      <a:pt x="1644" y="430"/>
                    </a:lnTo>
                    <a:lnTo>
                      <a:pt x="1634" y="448"/>
                    </a:lnTo>
                    <a:lnTo>
                      <a:pt x="1619" y="473"/>
                    </a:lnTo>
                    <a:lnTo>
                      <a:pt x="1605" y="498"/>
                    </a:lnTo>
                    <a:lnTo>
                      <a:pt x="1586" y="517"/>
                    </a:lnTo>
                    <a:lnTo>
                      <a:pt x="1564" y="529"/>
                    </a:lnTo>
                    <a:lnTo>
                      <a:pt x="1541" y="531"/>
                    </a:lnTo>
                    <a:lnTo>
                      <a:pt x="1514" y="523"/>
                    </a:lnTo>
                    <a:lnTo>
                      <a:pt x="1509" y="538"/>
                    </a:lnTo>
                    <a:lnTo>
                      <a:pt x="1501" y="556"/>
                    </a:lnTo>
                    <a:lnTo>
                      <a:pt x="1491" y="567"/>
                    </a:lnTo>
                    <a:lnTo>
                      <a:pt x="1476" y="577"/>
                    </a:lnTo>
                    <a:lnTo>
                      <a:pt x="1453" y="581"/>
                    </a:lnTo>
                    <a:lnTo>
                      <a:pt x="1426" y="577"/>
                    </a:lnTo>
                    <a:lnTo>
                      <a:pt x="1401" y="569"/>
                    </a:lnTo>
                    <a:lnTo>
                      <a:pt x="1379" y="560"/>
                    </a:lnTo>
                    <a:lnTo>
                      <a:pt x="1366" y="546"/>
                    </a:lnTo>
                    <a:lnTo>
                      <a:pt x="1354" y="531"/>
                    </a:lnTo>
                    <a:lnTo>
                      <a:pt x="1345" y="513"/>
                    </a:lnTo>
                    <a:lnTo>
                      <a:pt x="1341" y="533"/>
                    </a:lnTo>
                    <a:lnTo>
                      <a:pt x="1335" y="554"/>
                    </a:lnTo>
                    <a:lnTo>
                      <a:pt x="1329" y="575"/>
                    </a:lnTo>
                    <a:lnTo>
                      <a:pt x="1319" y="594"/>
                    </a:lnTo>
                    <a:lnTo>
                      <a:pt x="1308" y="610"/>
                    </a:lnTo>
                    <a:lnTo>
                      <a:pt x="1292" y="621"/>
                    </a:lnTo>
                    <a:lnTo>
                      <a:pt x="1269" y="627"/>
                    </a:lnTo>
                    <a:lnTo>
                      <a:pt x="1240" y="629"/>
                    </a:lnTo>
                    <a:lnTo>
                      <a:pt x="1211" y="625"/>
                    </a:lnTo>
                    <a:lnTo>
                      <a:pt x="1184" y="618"/>
                    </a:lnTo>
                    <a:lnTo>
                      <a:pt x="1161" y="606"/>
                    </a:lnTo>
                    <a:lnTo>
                      <a:pt x="1156" y="621"/>
                    </a:lnTo>
                    <a:lnTo>
                      <a:pt x="1148" y="635"/>
                    </a:lnTo>
                    <a:lnTo>
                      <a:pt x="1140" y="645"/>
                    </a:lnTo>
                    <a:lnTo>
                      <a:pt x="1129" y="650"/>
                    </a:lnTo>
                    <a:lnTo>
                      <a:pt x="1111" y="652"/>
                    </a:lnTo>
                    <a:lnTo>
                      <a:pt x="1080" y="650"/>
                    </a:lnTo>
                    <a:lnTo>
                      <a:pt x="1051" y="643"/>
                    </a:lnTo>
                    <a:lnTo>
                      <a:pt x="1022" y="633"/>
                    </a:lnTo>
                    <a:lnTo>
                      <a:pt x="1003" y="633"/>
                    </a:lnTo>
                    <a:lnTo>
                      <a:pt x="980" y="637"/>
                    </a:lnTo>
                    <a:lnTo>
                      <a:pt x="959" y="645"/>
                    </a:lnTo>
                    <a:lnTo>
                      <a:pt x="941" y="654"/>
                    </a:lnTo>
                    <a:lnTo>
                      <a:pt x="866" y="693"/>
                    </a:lnTo>
                    <a:lnTo>
                      <a:pt x="791" y="729"/>
                    </a:lnTo>
                    <a:lnTo>
                      <a:pt x="725" y="755"/>
                    </a:lnTo>
                    <a:lnTo>
                      <a:pt x="660" y="780"/>
                    </a:lnTo>
                    <a:lnTo>
                      <a:pt x="596" y="807"/>
                    </a:lnTo>
                    <a:lnTo>
                      <a:pt x="544" y="830"/>
                    </a:lnTo>
                    <a:lnTo>
                      <a:pt x="507" y="845"/>
                    </a:lnTo>
                    <a:lnTo>
                      <a:pt x="469" y="859"/>
                    </a:lnTo>
                    <a:lnTo>
                      <a:pt x="405" y="882"/>
                    </a:lnTo>
                    <a:lnTo>
                      <a:pt x="340" y="903"/>
                    </a:lnTo>
                    <a:lnTo>
                      <a:pt x="336" y="903"/>
                    </a:lnTo>
                    <a:lnTo>
                      <a:pt x="330" y="905"/>
                    </a:lnTo>
                    <a:lnTo>
                      <a:pt x="324" y="907"/>
                    </a:lnTo>
                    <a:lnTo>
                      <a:pt x="318" y="909"/>
                    </a:lnTo>
                    <a:lnTo>
                      <a:pt x="313" y="911"/>
                    </a:lnTo>
                    <a:lnTo>
                      <a:pt x="309" y="920"/>
                    </a:lnTo>
                    <a:lnTo>
                      <a:pt x="303" y="934"/>
                    </a:lnTo>
                    <a:lnTo>
                      <a:pt x="297" y="946"/>
                    </a:lnTo>
                    <a:lnTo>
                      <a:pt x="282" y="957"/>
                    </a:lnTo>
                    <a:lnTo>
                      <a:pt x="262" y="963"/>
                    </a:lnTo>
                    <a:lnTo>
                      <a:pt x="241" y="961"/>
                    </a:lnTo>
                    <a:lnTo>
                      <a:pt x="239" y="986"/>
                    </a:lnTo>
                    <a:lnTo>
                      <a:pt x="228" y="1009"/>
                    </a:lnTo>
                    <a:lnTo>
                      <a:pt x="214" y="1029"/>
                    </a:lnTo>
                    <a:lnTo>
                      <a:pt x="195" y="1044"/>
                    </a:lnTo>
                    <a:lnTo>
                      <a:pt x="164" y="1056"/>
                    </a:lnTo>
                    <a:lnTo>
                      <a:pt x="129" y="1059"/>
                    </a:lnTo>
                    <a:lnTo>
                      <a:pt x="123" y="1057"/>
                    </a:lnTo>
                    <a:lnTo>
                      <a:pt x="116" y="1056"/>
                    </a:lnTo>
                    <a:lnTo>
                      <a:pt x="108" y="1056"/>
                    </a:lnTo>
                    <a:lnTo>
                      <a:pt x="102" y="1056"/>
                    </a:lnTo>
                    <a:lnTo>
                      <a:pt x="100" y="1073"/>
                    </a:lnTo>
                    <a:lnTo>
                      <a:pt x="91" y="1088"/>
                    </a:lnTo>
                    <a:lnTo>
                      <a:pt x="75" y="1100"/>
                    </a:lnTo>
                    <a:lnTo>
                      <a:pt x="60" y="1108"/>
                    </a:lnTo>
                    <a:lnTo>
                      <a:pt x="42" y="1111"/>
                    </a:lnTo>
                    <a:lnTo>
                      <a:pt x="27" y="1111"/>
                    </a:lnTo>
                    <a:lnTo>
                      <a:pt x="17" y="1113"/>
                    </a:lnTo>
                    <a:lnTo>
                      <a:pt x="8" y="1121"/>
                    </a:lnTo>
                    <a:lnTo>
                      <a:pt x="6" y="1129"/>
                    </a:lnTo>
                    <a:lnTo>
                      <a:pt x="4" y="1142"/>
                    </a:lnTo>
                    <a:lnTo>
                      <a:pt x="4" y="1156"/>
                    </a:lnTo>
                    <a:lnTo>
                      <a:pt x="2" y="1165"/>
                    </a:lnTo>
                    <a:lnTo>
                      <a:pt x="0" y="1171"/>
                    </a:lnTo>
                    <a:lnTo>
                      <a:pt x="0" y="1320"/>
                    </a:lnTo>
                    <a:lnTo>
                      <a:pt x="10" y="1316"/>
                    </a:lnTo>
                    <a:lnTo>
                      <a:pt x="17" y="1314"/>
                    </a:lnTo>
                    <a:lnTo>
                      <a:pt x="27" y="1308"/>
                    </a:lnTo>
                    <a:lnTo>
                      <a:pt x="37" y="1302"/>
                    </a:lnTo>
                    <a:lnTo>
                      <a:pt x="44" y="1297"/>
                    </a:lnTo>
                    <a:lnTo>
                      <a:pt x="46" y="1295"/>
                    </a:lnTo>
                    <a:lnTo>
                      <a:pt x="48" y="1293"/>
                    </a:lnTo>
                    <a:lnTo>
                      <a:pt x="52" y="1289"/>
                    </a:lnTo>
                    <a:lnTo>
                      <a:pt x="54" y="1285"/>
                    </a:lnTo>
                    <a:lnTo>
                      <a:pt x="56" y="1283"/>
                    </a:lnTo>
                    <a:lnTo>
                      <a:pt x="68" y="1281"/>
                    </a:lnTo>
                    <a:lnTo>
                      <a:pt x="77" y="1279"/>
                    </a:lnTo>
                    <a:lnTo>
                      <a:pt x="89" y="1277"/>
                    </a:lnTo>
                    <a:lnTo>
                      <a:pt x="100" y="1272"/>
                    </a:lnTo>
                    <a:lnTo>
                      <a:pt x="122" y="1252"/>
                    </a:lnTo>
                    <a:lnTo>
                      <a:pt x="137" y="1227"/>
                    </a:lnTo>
                    <a:lnTo>
                      <a:pt x="145" y="1202"/>
                    </a:lnTo>
                    <a:lnTo>
                      <a:pt x="145" y="1194"/>
                    </a:lnTo>
                    <a:lnTo>
                      <a:pt x="145" y="1191"/>
                    </a:lnTo>
                    <a:lnTo>
                      <a:pt x="145" y="1187"/>
                    </a:lnTo>
                    <a:lnTo>
                      <a:pt x="147" y="1185"/>
                    </a:lnTo>
                    <a:lnTo>
                      <a:pt x="149" y="1185"/>
                    </a:lnTo>
                    <a:lnTo>
                      <a:pt x="150" y="1183"/>
                    </a:lnTo>
                    <a:lnTo>
                      <a:pt x="156" y="1181"/>
                    </a:lnTo>
                    <a:lnTo>
                      <a:pt x="176" y="1175"/>
                    </a:lnTo>
                    <a:lnTo>
                      <a:pt x="197" y="1164"/>
                    </a:lnTo>
                    <a:lnTo>
                      <a:pt x="214" y="1150"/>
                    </a:lnTo>
                    <a:lnTo>
                      <a:pt x="230" y="1133"/>
                    </a:lnTo>
                    <a:lnTo>
                      <a:pt x="235" y="1111"/>
                    </a:lnTo>
                    <a:lnTo>
                      <a:pt x="264" y="1106"/>
                    </a:lnTo>
                    <a:lnTo>
                      <a:pt x="287" y="1092"/>
                    </a:lnTo>
                    <a:lnTo>
                      <a:pt x="305" y="1067"/>
                    </a:lnTo>
                    <a:lnTo>
                      <a:pt x="313" y="1042"/>
                    </a:lnTo>
                    <a:lnTo>
                      <a:pt x="318" y="1013"/>
                    </a:lnTo>
                    <a:lnTo>
                      <a:pt x="322" y="986"/>
                    </a:lnTo>
                    <a:lnTo>
                      <a:pt x="330" y="971"/>
                    </a:lnTo>
                    <a:lnTo>
                      <a:pt x="341" y="957"/>
                    </a:lnTo>
                    <a:lnTo>
                      <a:pt x="355" y="947"/>
                    </a:lnTo>
                    <a:lnTo>
                      <a:pt x="370" y="938"/>
                    </a:lnTo>
                    <a:lnTo>
                      <a:pt x="401" y="922"/>
                    </a:lnTo>
                    <a:lnTo>
                      <a:pt x="432" y="907"/>
                    </a:lnTo>
                    <a:lnTo>
                      <a:pt x="465" y="897"/>
                    </a:lnTo>
                    <a:lnTo>
                      <a:pt x="500" y="888"/>
                    </a:lnTo>
                    <a:lnTo>
                      <a:pt x="532" y="880"/>
                    </a:lnTo>
                    <a:lnTo>
                      <a:pt x="604" y="857"/>
                    </a:lnTo>
                    <a:lnTo>
                      <a:pt x="673" y="828"/>
                    </a:lnTo>
                    <a:lnTo>
                      <a:pt x="739" y="795"/>
                    </a:lnTo>
                    <a:lnTo>
                      <a:pt x="803" y="760"/>
                    </a:lnTo>
                    <a:lnTo>
                      <a:pt x="868" y="728"/>
                    </a:lnTo>
                    <a:lnTo>
                      <a:pt x="936" y="699"/>
                    </a:lnTo>
                    <a:lnTo>
                      <a:pt x="974" y="687"/>
                    </a:lnTo>
                    <a:lnTo>
                      <a:pt x="1015" y="681"/>
                    </a:lnTo>
                    <a:lnTo>
                      <a:pt x="1051" y="683"/>
                    </a:lnTo>
                    <a:lnTo>
                      <a:pt x="1090" y="687"/>
                    </a:lnTo>
                    <a:lnTo>
                      <a:pt x="1113" y="685"/>
                    </a:lnTo>
                    <a:lnTo>
                      <a:pt x="1136" y="681"/>
                    </a:lnTo>
                    <a:lnTo>
                      <a:pt x="1157" y="672"/>
                    </a:lnTo>
                    <a:lnTo>
                      <a:pt x="1167" y="662"/>
                    </a:lnTo>
                    <a:lnTo>
                      <a:pt x="1177" y="654"/>
                    </a:lnTo>
                    <a:lnTo>
                      <a:pt x="1188" y="650"/>
                    </a:lnTo>
                    <a:lnTo>
                      <a:pt x="1206" y="654"/>
                    </a:lnTo>
                    <a:lnTo>
                      <a:pt x="1223" y="662"/>
                    </a:lnTo>
                    <a:lnTo>
                      <a:pt x="1240" y="666"/>
                    </a:lnTo>
                    <a:lnTo>
                      <a:pt x="1262" y="664"/>
                    </a:lnTo>
                    <a:lnTo>
                      <a:pt x="1283" y="662"/>
                    </a:lnTo>
                    <a:lnTo>
                      <a:pt x="1304" y="656"/>
                    </a:lnTo>
                    <a:lnTo>
                      <a:pt x="1321" y="646"/>
                    </a:lnTo>
                    <a:lnTo>
                      <a:pt x="1329" y="637"/>
                    </a:lnTo>
                    <a:lnTo>
                      <a:pt x="1337" y="627"/>
                    </a:lnTo>
                    <a:lnTo>
                      <a:pt x="1343" y="618"/>
                    </a:lnTo>
                    <a:lnTo>
                      <a:pt x="1345" y="616"/>
                    </a:lnTo>
                    <a:lnTo>
                      <a:pt x="1347" y="612"/>
                    </a:lnTo>
                    <a:lnTo>
                      <a:pt x="1350" y="606"/>
                    </a:lnTo>
                    <a:lnTo>
                      <a:pt x="1352" y="600"/>
                    </a:lnTo>
                    <a:lnTo>
                      <a:pt x="1356" y="596"/>
                    </a:lnTo>
                    <a:lnTo>
                      <a:pt x="1358" y="592"/>
                    </a:lnTo>
                    <a:lnTo>
                      <a:pt x="1360" y="591"/>
                    </a:lnTo>
                    <a:lnTo>
                      <a:pt x="1364" y="591"/>
                    </a:lnTo>
                    <a:lnTo>
                      <a:pt x="1368" y="592"/>
                    </a:lnTo>
                    <a:lnTo>
                      <a:pt x="1374" y="594"/>
                    </a:lnTo>
                    <a:lnTo>
                      <a:pt x="1377" y="596"/>
                    </a:lnTo>
                    <a:lnTo>
                      <a:pt x="1381" y="598"/>
                    </a:lnTo>
                    <a:lnTo>
                      <a:pt x="1408" y="612"/>
                    </a:lnTo>
                    <a:lnTo>
                      <a:pt x="1433" y="621"/>
                    </a:lnTo>
                    <a:lnTo>
                      <a:pt x="1458" y="625"/>
                    </a:lnTo>
                    <a:lnTo>
                      <a:pt x="1483" y="618"/>
                    </a:lnTo>
                    <a:lnTo>
                      <a:pt x="1509" y="600"/>
                    </a:lnTo>
                    <a:lnTo>
                      <a:pt x="1518" y="589"/>
                    </a:lnTo>
                    <a:lnTo>
                      <a:pt x="1526" y="577"/>
                    </a:lnTo>
                    <a:lnTo>
                      <a:pt x="1534" y="567"/>
                    </a:lnTo>
                    <a:lnTo>
                      <a:pt x="1543" y="564"/>
                    </a:lnTo>
                    <a:lnTo>
                      <a:pt x="1555" y="565"/>
                    </a:lnTo>
                    <a:lnTo>
                      <a:pt x="1566" y="569"/>
                    </a:lnTo>
                    <a:lnTo>
                      <a:pt x="1580" y="573"/>
                    </a:lnTo>
                    <a:lnTo>
                      <a:pt x="1592" y="571"/>
                    </a:lnTo>
                    <a:lnTo>
                      <a:pt x="1605" y="560"/>
                    </a:lnTo>
                    <a:lnTo>
                      <a:pt x="1615" y="544"/>
                    </a:lnTo>
                    <a:lnTo>
                      <a:pt x="1624" y="529"/>
                    </a:lnTo>
                    <a:lnTo>
                      <a:pt x="1630" y="513"/>
                    </a:lnTo>
                    <a:lnTo>
                      <a:pt x="1646" y="486"/>
                    </a:lnTo>
                    <a:lnTo>
                      <a:pt x="1663" y="459"/>
                    </a:lnTo>
                    <a:lnTo>
                      <a:pt x="1682" y="479"/>
                    </a:lnTo>
                    <a:lnTo>
                      <a:pt x="1705" y="490"/>
                    </a:lnTo>
                    <a:lnTo>
                      <a:pt x="1730" y="496"/>
                    </a:lnTo>
                    <a:lnTo>
                      <a:pt x="1757" y="496"/>
                    </a:lnTo>
                    <a:lnTo>
                      <a:pt x="1784" y="492"/>
                    </a:lnTo>
                    <a:lnTo>
                      <a:pt x="1808" y="484"/>
                    </a:lnTo>
                    <a:lnTo>
                      <a:pt x="1833" y="477"/>
                    </a:lnTo>
                    <a:lnTo>
                      <a:pt x="1848" y="475"/>
                    </a:lnTo>
                    <a:lnTo>
                      <a:pt x="1862" y="479"/>
                    </a:lnTo>
                    <a:lnTo>
                      <a:pt x="1877" y="481"/>
                    </a:lnTo>
                    <a:lnTo>
                      <a:pt x="1887" y="481"/>
                    </a:lnTo>
                    <a:lnTo>
                      <a:pt x="1896" y="479"/>
                    </a:lnTo>
                    <a:lnTo>
                      <a:pt x="1906" y="475"/>
                    </a:lnTo>
                    <a:lnTo>
                      <a:pt x="1910" y="471"/>
                    </a:lnTo>
                    <a:lnTo>
                      <a:pt x="1916" y="467"/>
                    </a:lnTo>
                    <a:lnTo>
                      <a:pt x="1919" y="461"/>
                    </a:lnTo>
                    <a:lnTo>
                      <a:pt x="1923" y="455"/>
                    </a:lnTo>
                    <a:lnTo>
                      <a:pt x="1927" y="450"/>
                    </a:lnTo>
                    <a:lnTo>
                      <a:pt x="1931" y="448"/>
                    </a:lnTo>
                    <a:lnTo>
                      <a:pt x="1935" y="448"/>
                    </a:lnTo>
                    <a:lnTo>
                      <a:pt x="1939" y="448"/>
                    </a:lnTo>
                    <a:lnTo>
                      <a:pt x="1943" y="448"/>
                    </a:lnTo>
                    <a:lnTo>
                      <a:pt x="1946" y="450"/>
                    </a:lnTo>
                    <a:lnTo>
                      <a:pt x="1950" y="450"/>
                    </a:lnTo>
                    <a:lnTo>
                      <a:pt x="1960" y="448"/>
                    </a:lnTo>
                    <a:lnTo>
                      <a:pt x="1970" y="446"/>
                    </a:lnTo>
                    <a:lnTo>
                      <a:pt x="1979" y="444"/>
                    </a:lnTo>
                    <a:lnTo>
                      <a:pt x="2000" y="432"/>
                    </a:lnTo>
                    <a:lnTo>
                      <a:pt x="2014" y="415"/>
                    </a:lnTo>
                    <a:lnTo>
                      <a:pt x="2022" y="398"/>
                    </a:lnTo>
                    <a:lnTo>
                      <a:pt x="2026" y="378"/>
                    </a:lnTo>
                    <a:lnTo>
                      <a:pt x="2022" y="359"/>
                    </a:lnTo>
                    <a:lnTo>
                      <a:pt x="2020" y="351"/>
                    </a:lnTo>
                    <a:lnTo>
                      <a:pt x="2016" y="345"/>
                    </a:lnTo>
                    <a:lnTo>
                      <a:pt x="2012" y="338"/>
                    </a:lnTo>
                    <a:lnTo>
                      <a:pt x="2008" y="330"/>
                    </a:lnTo>
                    <a:lnTo>
                      <a:pt x="2006" y="324"/>
                    </a:lnTo>
                    <a:lnTo>
                      <a:pt x="2004" y="320"/>
                    </a:lnTo>
                    <a:lnTo>
                      <a:pt x="2014" y="320"/>
                    </a:lnTo>
                    <a:lnTo>
                      <a:pt x="2026" y="317"/>
                    </a:lnTo>
                    <a:lnTo>
                      <a:pt x="2037" y="313"/>
                    </a:lnTo>
                    <a:lnTo>
                      <a:pt x="2043" y="305"/>
                    </a:lnTo>
                    <a:lnTo>
                      <a:pt x="2043" y="295"/>
                    </a:lnTo>
                    <a:lnTo>
                      <a:pt x="2039" y="286"/>
                    </a:lnTo>
                    <a:lnTo>
                      <a:pt x="2033" y="276"/>
                    </a:lnTo>
                    <a:lnTo>
                      <a:pt x="2027" y="268"/>
                    </a:lnTo>
                    <a:lnTo>
                      <a:pt x="2026" y="253"/>
                    </a:lnTo>
                    <a:lnTo>
                      <a:pt x="2027" y="237"/>
                    </a:lnTo>
                    <a:lnTo>
                      <a:pt x="2029" y="222"/>
                    </a:lnTo>
                    <a:lnTo>
                      <a:pt x="2049" y="224"/>
                    </a:lnTo>
                    <a:lnTo>
                      <a:pt x="2066" y="226"/>
                    </a:lnTo>
                    <a:lnTo>
                      <a:pt x="2081" y="224"/>
                    </a:lnTo>
                    <a:lnTo>
                      <a:pt x="2093" y="218"/>
                    </a:lnTo>
                    <a:lnTo>
                      <a:pt x="2101" y="208"/>
                    </a:lnTo>
                    <a:lnTo>
                      <a:pt x="2101" y="193"/>
                    </a:lnTo>
                    <a:lnTo>
                      <a:pt x="2097" y="180"/>
                    </a:lnTo>
                    <a:lnTo>
                      <a:pt x="2091" y="164"/>
                    </a:lnTo>
                    <a:lnTo>
                      <a:pt x="2085" y="153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3960813" y="346075"/>
              <a:ext cx="6648450" cy="5319713"/>
              <a:chOff x="3960813" y="346075"/>
              <a:chExt cx="6648450" cy="5319713"/>
            </a:xfrm>
          </p:grpSpPr>
          <p:sp>
            <p:nvSpPr>
              <p:cNvPr id="26" name="Freeform 27"/>
              <p:cNvSpPr>
                <a:spLocks/>
              </p:cNvSpPr>
              <p:nvPr/>
            </p:nvSpPr>
            <p:spPr bwMode="auto">
              <a:xfrm>
                <a:off x="6567488" y="725488"/>
                <a:ext cx="1782763" cy="728663"/>
              </a:xfrm>
              <a:custGeom>
                <a:avLst/>
                <a:gdLst>
                  <a:gd name="T0" fmla="*/ 83 w 1123"/>
                  <a:gd name="T1" fmla="*/ 450 h 459"/>
                  <a:gd name="T2" fmla="*/ 10 w 1123"/>
                  <a:gd name="T3" fmla="*/ 382 h 459"/>
                  <a:gd name="T4" fmla="*/ 12 w 1123"/>
                  <a:gd name="T5" fmla="*/ 276 h 459"/>
                  <a:gd name="T6" fmla="*/ 77 w 1123"/>
                  <a:gd name="T7" fmla="*/ 211 h 459"/>
                  <a:gd name="T8" fmla="*/ 154 w 1123"/>
                  <a:gd name="T9" fmla="*/ 201 h 459"/>
                  <a:gd name="T10" fmla="*/ 208 w 1123"/>
                  <a:gd name="T11" fmla="*/ 218 h 459"/>
                  <a:gd name="T12" fmla="*/ 216 w 1123"/>
                  <a:gd name="T13" fmla="*/ 232 h 459"/>
                  <a:gd name="T14" fmla="*/ 237 w 1123"/>
                  <a:gd name="T15" fmla="*/ 245 h 459"/>
                  <a:gd name="T16" fmla="*/ 257 w 1123"/>
                  <a:gd name="T17" fmla="*/ 255 h 459"/>
                  <a:gd name="T18" fmla="*/ 288 w 1123"/>
                  <a:gd name="T19" fmla="*/ 267 h 459"/>
                  <a:gd name="T20" fmla="*/ 369 w 1123"/>
                  <a:gd name="T21" fmla="*/ 268 h 459"/>
                  <a:gd name="T22" fmla="*/ 426 w 1123"/>
                  <a:gd name="T23" fmla="*/ 259 h 459"/>
                  <a:gd name="T24" fmla="*/ 496 w 1123"/>
                  <a:gd name="T25" fmla="*/ 249 h 459"/>
                  <a:gd name="T26" fmla="*/ 523 w 1123"/>
                  <a:gd name="T27" fmla="*/ 245 h 459"/>
                  <a:gd name="T28" fmla="*/ 581 w 1123"/>
                  <a:gd name="T29" fmla="*/ 226 h 459"/>
                  <a:gd name="T30" fmla="*/ 772 w 1123"/>
                  <a:gd name="T31" fmla="*/ 172 h 459"/>
                  <a:gd name="T32" fmla="*/ 832 w 1123"/>
                  <a:gd name="T33" fmla="*/ 147 h 459"/>
                  <a:gd name="T34" fmla="*/ 859 w 1123"/>
                  <a:gd name="T35" fmla="*/ 133 h 459"/>
                  <a:gd name="T36" fmla="*/ 876 w 1123"/>
                  <a:gd name="T37" fmla="*/ 116 h 459"/>
                  <a:gd name="T38" fmla="*/ 893 w 1123"/>
                  <a:gd name="T39" fmla="*/ 97 h 459"/>
                  <a:gd name="T40" fmla="*/ 916 w 1123"/>
                  <a:gd name="T41" fmla="*/ 70 h 459"/>
                  <a:gd name="T42" fmla="*/ 928 w 1123"/>
                  <a:gd name="T43" fmla="*/ 49 h 459"/>
                  <a:gd name="T44" fmla="*/ 945 w 1123"/>
                  <a:gd name="T45" fmla="*/ 35 h 459"/>
                  <a:gd name="T46" fmla="*/ 967 w 1123"/>
                  <a:gd name="T47" fmla="*/ 37 h 459"/>
                  <a:gd name="T48" fmla="*/ 982 w 1123"/>
                  <a:gd name="T49" fmla="*/ 37 h 459"/>
                  <a:gd name="T50" fmla="*/ 1009 w 1123"/>
                  <a:gd name="T51" fmla="*/ 29 h 459"/>
                  <a:gd name="T52" fmla="*/ 1071 w 1123"/>
                  <a:gd name="T53" fmla="*/ 6 h 459"/>
                  <a:gd name="T54" fmla="*/ 1096 w 1123"/>
                  <a:gd name="T55" fmla="*/ 0 h 459"/>
                  <a:gd name="T56" fmla="*/ 1123 w 1123"/>
                  <a:gd name="T57" fmla="*/ 2 h 459"/>
                  <a:gd name="T58" fmla="*/ 1111 w 1123"/>
                  <a:gd name="T59" fmla="*/ 23 h 459"/>
                  <a:gd name="T60" fmla="*/ 1088 w 1123"/>
                  <a:gd name="T61" fmla="*/ 35 h 459"/>
                  <a:gd name="T62" fmla="*/ 1069 w 1123"/>
                  <a:gd name="T63" fmla="*/ 43 h 459"/>
                  <a:gd name="T64" fmla="*/ 1057 w 1123"/>
                  <a:gd name="T65" fmla="*/ 54 h 459"/>
                  <a:gd name="T66" fmla="*/ 1059 w 1123"/>
                  <a:gd name="T67" fmla="*/ 68 h 459"/>
                  <a:gd name="T68" fmla="*/ 1067 w 1123"/>
                  <a:gd name="T69" fmla="*/ 81 h 459"/>
                  <a:gd name="T70" fmla="*/ 1077 w 1123"/>
                  <a:gd name="T71" fmla="*/ 91 h 459"/>
                  <a:gd name="T72" fmla="*/ 1082 w 1123"/>
                  <a:gd name="T73" fmla="*/ 106 h 459"/>
                  <a:gd name="T74" fmla="*/ 1080 w 1123"/>
                  <a:gd name="T75" fmla="*/ 118 h 459"/>
                  <a:gd name="T76" fmla="*/ 1082 w 1123"/>
                  <a:gd name="T77" fmla="*/ 124 h 459"/>
                  <a:gd name="T78" fmla="*/ 1086 w 1123"/>
                  <a:gd name="T79" fmla="*/ 137 h 459"/>
                  <a:gd name="T80" fmla="*/ 1077 w 1123"/>
                  <a:gd name="T81" fmla="*/ 155 h 459"/>
                  <a:gd name="T82" fmla="*/ 1061 w 1123"/>
                  <a:gd name="T83" fmla="*/ 164 h 459"/>
                  <a:gd name="T84" fmla="*/ 1040 w 1123"/>
                  <a:gd name="T85" fmla="*/ 186 h 459"/>
                  <a:gd name="T86" fmla="*/ 1017 w 1123"/>
                  <a:gd name="T87" fmla="*/ 199 h 459"/>
                  <a:gd name="T88" fmla="*/ 974 w 1123"/>
                  <a:gd name="T89" fmla="*/ 220 h 459"/>
                  <a:gd name="T90" fmla="*/ 947 w 1123"/>
                  <a:gd name="T91" fmla="*/ 228 h 459"/>
                  <a:gd name="T92" fmla="*/ 920 w 1123"/>
                  <a:gd name="T93" fmla="*/ 240 h 459"/>
                  <a:gd name="T94" fmla="*/ 857 w 1123"/>
                  <a:gd name="T95" fmla="*/ 278 h 459"/>
                  <a:gd name="T96" fmla="*/ 712 w 1123"/>
                  <a:gd name="T97" fmla="*/ 365 h 459"/>
                  <a:gd name="T98" fmla="*/ 588 w 1123"/>
                  <a:gd name="T99" fmla="*/ 429 h 459"/>
                  <a:gd name="T100" fmla="*/ 523 w 1123"/>
                  <a:gd name="T101" fmla="*/ 452 h 459"/>
                  <a:gd name="T102" fmla="*/ 494 w 1123"/>
                  <a:gd name="T103" fmla="*/ 456 h 459"/>
                  <a:gd name="T104" fmla="*/ 309 w 1123"/>
                  <a:gd name="T105" fmla="*/ 442 h 459"/>
                  <a:gd name="T106" fmla="*/ 199 w 1123"/>
                  <a:gd name="T107" fmla="*/ 442 h 459"/>
                  <a:gd name="T108" fmla="*/ 156 w 1123"/>
                  <a:gd name="T109" fmla="*/ 456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23" h="459">
                    <a:moveTo>
                      <a:pt x="131" y="459"/>
                    </a:moveTo>
                    <a:lnTo>
                      <a:pt x="106" y="458"/>
                    </a:lnTo>
                    <a:lnTo>
                      <a:pt x="83" y="450"/>
                    </a:lnTo>
                    <a:lnTo>
                      <a:pt x="52" y="434"/>
                    </a:lnTo>
                    <a:lnTo>
                      <a:pt x="29" y="411"/>
                    </a:lnTo>
                    <a:lnTo>
                      <a:pt x="10" y="382"/>
                    </a:lnTo>
                    <a:lnTo>
                      <a:pt x="0" y="348"/>
                    </a:lnTo>
                    <a:lnTo>
                      <a:pt x="0" y="311"/>
                    </a:lnTo>
                    <a:lnTo>
                      <a:pt x="12" y="276"/>
                    </a:lnTo>
                    <a:lnTo>
                      <a:pt x="27" y="249"/>
                    </a:lnTo>
                    <a:lnTo>
                      <a:pt x="50" y="226"/>
                    </a:lnTo>
                    <a:lnTo>
                      <a:pt x="77" y="211"/>
                    </a:lnTo>
                    <a:lnTo>
                      <a:pt x="102" y="203"/>
                    </a:lnTo>
                    <a:lnTo>
                      <a:pt x="127" y="199"/>
                    </a:lnTo>
                    <a:lnTo>
                      <a:pt x="154" y="201"/>
                    </a:lnTo>
                    <a:lnTo>
                      <a:pt x="179" y="209"/>
                    </a:lnTo>
                    <a:lnTo>
                      <a:pt x="205" y="222"/>
                    </a:lnTo>
                    <a:lnTo>
                      <a:pt x="208" y="218"/>
                    </a:lnTo>
                    <a:lnTo>
                      <a:pt x="212" y="228"/>
                    </a:lnTo>
                    <a:lnTo>
                      <a:pt x="214" y="230"/>
                    </a:lnTo>
                    <a:lnTo>
                      <a:pt x="216" y="232"/>
                    </a:lnTo>
                    <a:lnTo>
                      <a:pt x="218" y="234"/>
                    </a:lnTo>
                    <a:lnTo>
                      <a:pt x="226" y="240"/>
                    </a:lnTo>
                    <a:lnTo>
                      <a:pt x="237" y="245"/>
                    </a:lnTo>
                    <a:lnTo>
                      <a:pt x="247" y="251"/>
                    </a:lnTo>
                    <a:lnTo>
                      <a:pt x="253" y="253"/>
                    </a:lnTo>
                    <a:lnTo>
                      <a:pt x="257" y="255"/>
                    </a:lnTo>
                    <a:lnTo>
                      <a:pt x="268" y="261"/>
                    </a:lnTo>
                    <a:lnTo>
                      <a:pt x="278" y="265"/>
                    </a:lnTo>
                    <a:lnTo>
                      <a:pt x="288" y="267"/>
                    </a:lnTo>
                    <a:lnTo>
                      <a:pt x="309" y="270"/>
                    </a:lnTo>
                    <a:lnTo>
                      <a:pt x="334" y="270"/>
                    </a:lnTo>
                    <a:lnTo>
                      <a:pt x="369" y="268"/>
                    </a:lnTo>
                    <a:lnTo>
                      <a:pt x="399" y="265"/>
                    </a:lnTo>
                    <a:lnTo>
                      <a:pt x="413" y="263"/>
                    </a:lnTo>
                    <a:lnTo>
                      <a:pt x="426" y="259"/>
                    </a:lnTo>
                    <a:lnTo>
                      <a:pt x="426" y="259"/>
                    </a:lnTo>
                    <a:lnTo>
                      <a:pt x="461" y="253"/>
                    </a:lnTo>
                    <a:lnTo>
                      <a:pt x="496" y="249"/>
                    </a:lnTo>
                    <a:lnTo>
                      <a:pt x="506" y="249"/>
                    </a:lnTo>
                    <a:lnTo>
                      <a:pt x="515" y="251"/>
                    </a:lnTo>
                    <a:lnTo>
                      <a:pt x="523" y="245"/>
                    </a:lnTo>
                    <a:lnTo>
                      <a:pt x="533" y="241"/>
                    </a:lnTo>
                    <a:lnTo>
                      <a:pt x="554" y="234"/>
                    </a:lnTo>
                    <a:lnTo>
                      <a:pt x="581" y="226"/>
                    </a:lnTo>
                    <a:lnTo>
                      <a:pt x="650" y="211"/>
                    </a:lnTo>
                    <a:lnTo>
                      <a:pt x="714" y="191"/>
                    </a:lnTo>
                    <a:lnTo>
                      <a:pt x="772" y="172"/>
                    </a:lnTo>
                    <a:lnTo>
                      <a:pt x="808" y="157"/>
                    </a:lnTo>
                    <a:lnTo>
                      <a:pt x="808" y="157"/>
                    </a:lnTo>
                    <a:lnTo>
                      <a:pt x="832" y="147"/>
                    </a:lnTo>
                    <a:lnTo>
                      <a:pt x="839" y="143"/>
                    </a:lnTo>
                    <a:lnTo>
                      <a:pt x="845" y="139"/>
                    </a:lnTo>
                    <a:lnTo>
                      <a:pt x="859" y="133"/>
                    </a:lnTo>
                    <a:lnTo>
                      <a:pt x="866" y="126"/>
                    </a:lnTo>
                    <a:lnTo>
                      <a:pt x="874" y="120"/>
                    </a:lnTo>
                    <a:lnTo>
                      <a:pt x="876" y="116"/>
                    </a:lnTo>
                    <a:lnTo>
                      <a:pt x="876" y="116"/>
                    </a:lnTo>
                    <a:lnTo>
                      <a:pt x="882" y="110"/>
                    </a:lnTo>
                    <a:lnTo>
                      <a:pt x="893" y="97"/>
                    </a:lnTo>
                    <a:lnTo>
                      <a:pt x="903" y="85"/>
                    </a:lnTo>
                    <a:lnTo>
                      <a:pt x="913" y="74"/>
                    </a:lnTo>
                    <a:lnTo>
                      <a:pt x="916" y="70"/>
                    </a:lnTo>
                    <a:lnTo>
                      <a:pt x="918" y="64"/>
                    </a:lnTo>
                    <a:lnTo>
                      <a:pt x="922" y="56"/>
                    </a:lnTo>
                    <a:lnTo>
                      <a:pt x="928" y="49"/>
                    </a:lnTo>
                    <a:lnTo>
                      <a:pt x="932" y="43"/>
                    </a:lnTo>
                    <a:lnTo>
                      <a:pt x="940" y="37"/>
                    </a:lnTo>
                    <a:lnTo>
                      <a:pt x="945" y="35"/>
                    </a:lnTo>
                    <a:lnTo>
                      <a:pt x="951" y="35"/>
                    </a:lnTo>
                    <a:lnTo>
                      <a:pt x="959" y="35"/>
                    </a:lnTo>
                    <a:lnTo>
                      <a:pt x="967" y="37"/>
                    </a:lnTo>
                    <a:lnTo>
                      <a:pt x="970" y="37"/>
                    </a:lnTo>
                    <a:lnTo>
                      <a:pt x="974" y="37"/>
                    </a:lnTo>
                    <a:lnTo>
                      <a:pt x="982" y="37"/>
                    </a:lnTo>
                    <a:lnTo>
                      <a:pt x="992" y="35"/>
                    </a:lnTo>
                    <a:lnTo>
                      <a:pt x="1001" y="31"/>
                    </a:lnTo>
                    <a:lnTo>
                      <a:pt x="1009" y="29"/>
                    </a:lnTo>
                    <a:lnTo>
                      <a:pt x="1055" y="12"/>
                    </a:lnTo>
                    <a:lnTo>
                      <a:pt x="1063" y="8"/>
                    </a:lnTo>
                    <a:lnTo>
                      <a:pt x="1071" y="6"/>
                    </a:lnTo>
                    <a:lnTo>
                      <a:pt x="1080" y="2"/>
                    </a:lnTo>
                    <a:lnTo>
                      <a:pt x="1088" y="0"/>
                    </a:lnTo>
                    <a:lnTo>
                      <a:pt x="1096" y="0"/>
                    </a:lnTo>
                    <a:lnTo>
                      <a:pt x="1111" y="0"/>
                    </a:lnTo>
                    <a:lnTo>
                      <a:pt x="1121" y="2"/>
                    </a:lnTo>
                    <a:lnTo>
                      <a:pt x="1123" y="2"/>
                    </a:lnTo>
                    <a:lnTo>
                      <a:pt x="1123" y="4"/>
                    </a:lnTo>
                    <a:lnTo>
                      <a:pt x="1121" y="16"/>
                    </a:lnTo>
                    <a:lnTo>
                      <a:pt x="1111" y="23"/>
                    </a:lnTo>
                    <a:lnTo>
                      <a:pt x="1100" y="31"/>
                    </a:lnTo>
                    <a:lnTo>
                      <a:pt x="1088" y="35"/>
                    </a:lnTo>
                    <a:lnTo>
                      <a:pt x="1088" y="35"/>
                    </a:lnTo>
                    <a:lnTo>
                      <a:pt x="1080" y="39"/>
                    </a:lnTo>
                    <a:lnTo>
                      <a:pt x="1075" y="41"/>
                    </a:lnTo>
                    <a:lnTo>
                      <a:pt x="1069" y="43"/>
                    </a:lnTo>
                    <a:lnTo>
                      <a:pt x="1063" y="47"/>
                    </a:lnTo>
                    <a:lnTo>
                      <a:pt x="1059" y="50"/>
                    </a:lnTo>
                    <a:lnTo>
                      <a:pt x="1057" y="54"/>
                    </a:lnTo>
                    <a:lnTo>
                      <a:pt x="1057" y="58"/>
                    </a:lnTo>
                    <a:lnTo>
                      <a:pt x="1057" y="62"/>
                    </a:lnTo>
                    <a:lnTo>
                      <a:pt x="1059" y="68"/>
                    </a:lnTo>
                    <a:lnTo>
                      <a:pt x="1061" y="72"/>
                    </a:lnTo>
                    <a:lnTo>
                      <a:pt x="1063" y="76"/>
                    </a:lnTo>
                    <a:lnTo>
                      <a:pt x="1067" y="81"/>
                    </a:lnTo>
                    <a:lnTo>
                      <a:pt x="1069" y="83"/>
                    </a:lnTo>
                    <a:lnTo>
                      <a:pt x="1073" y="87"/>
                    </a:lnTo>
                    <a:lnTo>
                      <a:pt x="1077" y="91"/>
                    </a:lnTo>
                    <a:lnTo>
                      <a:pt x="1080" y="95"/>
                    </a:lnTo>
                    <a:lnTo>
                      <a:pt x="1082" y="101"/>
                    </a:lnTo>
                    <a:lnTo>
                      <a:pt x="1082" y="106"/>
                    </a:lnTo>
                    <a:lnTo>
                      <a:pt x="1082" y="112"/>
                    </a:lnTo>
                    <a:lnTo>
                      <a:pt x="1080" y="116"/>
                    </a:lnTo>
                    <a:lnTo>
                      <a:pt x="1080" y="118"/>
                    </a:lnTo>
                    <a:lnTo>
                      <a:pt x="1080" y="122"/>
                    </a:lnTo>
                    <a:lnTo>
                      <a:pt x="1080" y="124"/>
                    </a:lnTo>
                    <a:lnTo>
                      <a:pt x="1082" y="124"/>
                    </a:lnTo>
                    <a:lnTo>
                      <a:pt x="1084" y="128"/>
                    </a:lnTo>
                    <a:lnTo>
                      <a:pt x="1086" y="131"/>
                    </a:lnTo>
                    <a:lnTo>
                      <a:pt x="1086" y="137"/>
                    </a:lnTo>
                    <a:lnTo>
                      <a:pt x="1084" y="143"/>
                    </a:lnTo>
                    <a:lnTo>
                      <a:pt x="1080" y="149"/>
                    </a:lnTo>
                    <a:lnTo>
                      <a:pt x="1077" y="155"/>
                    </a:lnTo>
                    <a:lnTo>
                      <a:pt x="1071" y="158"/>
                    </a:lnTo>
                    <a:lnTo>
                      <a:pt x="1069" y="158"/>
                    </a:lnTo>
                    <a:lnTo>
                      <a:pt x="1061" y="164"/>
                    </a:lnTo>
                    <a:lnTo>
                      <a:pt x="1055" y="172"/>
                    </a:lnTo>
                    <a:lnTo>
                      <a:pt x="1048" y="178"/>
                    </a:lnTo>
                    <a:lnTo>
                      <a:pt x="1040" y="186"/>
                    </a:lnTo>
                    <a:lnTo>
                      <a:pt x="1032" y="191"/>
                    </a:lnTo>
                    <a:lnTo>
                      <a:pt x="1028" y="193"/>
                    </a:lnTo>
                    <a:lnTo>
                      <a:pt x="1017" y="199"/>
                    </a:lnTo>
                    <a:lnTo>
                      <a:pt x="1001" y="207"/>
                    </a:lnTo>
                    <a:lnTo>
                      <a:pt x="988" y="213"/>
                    </a:lnTo>
                    <a:lnTo>
                      <a:pt x="974" y="220"/>
                    </a:lnTo>
                    <a:lnTo>
                      <a:pt x="959" y="226"/>
                    </a:lnTo>
                    <a:lnTo>
                      <a:pt x="955" y="226"/>
                    </a:lnTo>
                    <a:lnTo>
                      <a:pt x="947" y="228"/>
                    </a:lnTo>
                    <a:lnTo>
                      <a:pt x="941" y="230"/>
                    </a:lnTo>
                    <a:lnTo>
                      <a:pt x="932" y="236"/>
                    </a:lnTo>
                    <a:lnTo>
                      <a:pt x="920" y="240"/>
                    </a:lnTo>
                    <a:lnTo>
                      <a:pt x="909" y="245"/>
                    </a:lnTo>
                    <a:lnTo>
                      <a:pt x="891" y="257"/>
                    </a:lnTo>
                    <a:lnTo>
                      <a:pt x="857" y="278"/>
                    </a:lnTo>
                    <a:lnTo>
                      <a:pt x="822" y="301"/>
                    </a:lnTo>
                    <a:lnTo>
                      <a:pt x="739" y="350"/>
                    </a:lnTo>
                    <a:lnTo>
                      <a:pt x="712" y="365"/>
                    </a:lnTo>
                    <a:lnTo>
                      <a:pt x="641" y="404"/>
                    </a:lnTo>
                    <a:lnTo>
                      <a:pt x="602" y="421"/>
                    </a:lnTo>
                    <a:lnTo>
                      <a:pt x="588" y="429"/>
                    </a:lnTo>
                    <a:lnTo>
                      <a:pt x="567" y="440"/>
                    </a:lnTo>
                    <a:lnTo>
                      <a:pt x="546" y="448"/>
                    </a:lnTo>
                    <a:lnTo>
                      <a:pt x="523" y="452"/>
                    </a:lnTo>
                    <a:lnTo>
                      <a:pt x="513" y="454"/>
                    </a:lnTo>
                    <a:lnTo>
                      <a:pt x="504" y="456"/>
                    </a:lnTo>
                    <a:lnTo>
                      <a:pt x="494" y="456"/>
                    </a:lnTo>
                    <a:lnTo>
                      <a:pt x="426" y="450"/>
                    </a:lnTo>
                    <a:lnTo>
                      <a:pt x="365" y="444"/>
                    </a:lnTo>
                    <a:lnTo>
                      <a:pt x="309" y="442"/>
                    </a:lnTo>
                    <a:lnTo>
                      <a:pt x="257" y="442"/>
                    </a:lnTo>
                    <a:lnTo>
                      <a:pt x="222" y="442"/>
                    </a:lnTo>
                    <a:lnTo>
                      <a:pt x="199" y="442"/>
                    </a:lnTo>
                    <a:lnTo>
                      <a:pt x="195" y="442"/>
                    </a:lnTo>
                    <a:lnTo>
                      <a:pt x="181" y="448"/>
                    </a:lnTo>
                    <a:lnTo>
                      <a:pt x="156" y="456"/>
                    </a:lnTo>
                    <a:lnTo>
                      <a:pt x="131" y="459"/>
                    </a:lnTo>
                    <a:close/>
                  </a:path>
                </a:pathLst>
              </a:custGeom>
              <a:solidFill>
                <a:srgbClr val="EDB894"/>
              </a:solidFill>
              <a:ln w="0">
                <a:solidFill>
                  <a:srgbClr val="EDB89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8"/>
              <p:cNvSpPr>
                <a:spLocks/>
              </p:cNvSpPr>
              <p:nvPr/>
            </p:nvSpPr>
            <p:spPr bwMode="auto">
              <a:xfrm>
                <a:off x="8093076" y="781050"/>
                <a:ext cx="109538" cy="104775"/>
              </a:xfrm>
              <a:custGeom>
                <a:avLst/>
                <a:gdLst>
                  <a:gd name="T0" fmla="*/ 4 w 69"/>
                  <a:gd name="T1" fmla="*/ 6 h 66"/>
                  <a:gd name="T2" fmla="*/ 7 w 69"/>
                  <a:gd name="T3" fmla="*/ 8 h 66"/>
                  <a:gd name="T4" fmla="*/ 11 w 69"/>
                  <a:gd name="T5" fmla="*/ 8 h 66"/>
                  <a:gd name="T6" fmla="*/ 27 w 69"/>
                  <a:gd name="T7" fmla="*/ 15 h 66"/>
                  <a:gd name="T8" fmla="*/ 40 w 69"/>
                  <a:gd name="T9" fmla="*/ 23 h 66"/>
                  <a:gd name="T10" fmla="*/ 46 w 69"/>
                  <a:gd name="T11" fmla="*/ 27 h 66"/>
                  <a:gd name="T12" fmla="*/ 54 w 69"/>
                  <a:gd name="T13" fmla="*/ 33 h 66"/>
                  <a:gd name="T14" fmla="*/ 58 w 69"/>
                  <a:gd name="T15" fmla="*/ 39 h 66"/>
                  <a:gd name="T16" fmla="*/ 60 w 69"/>
                  <a:gd name="T17" fmla="*/ 42 h 66"/>
                  <a:gd name="T18" fmla="*/ 60 w 69"/>
                  <a:gd name="T19" fmla="*/ 46 h 66"/>
                  <a:gd name="T20" fmla="*/ 58 w 69"/>
                  <a:gd name="T21" fmla="*/ 48 h 66"/>
                  <a:gd name="T22" fmla="*/ 56 w 69"/>
                  <a:gd name="T23" fmla="*/ 50 h 66"/>
                  <a:gd name="T24" fmla="*/ 52 w 69"/>
                  <a:gd name="T25" fmla="*/ 52 h 66"/>
                  <a:gd name="T26" fmla="*/ 48 w 69"/>
                  <a:gd name="T27" fmla="*/ 54 h 66"/>
                  <a:gd name="T28" fmla="*/ 40 w 69"/>
                  <a:gd name="T29" fmla="*/ 54 h 66"/>
                  <a:gd name="T30" fmla="*/ 33 w 69"/>
                  <a:gd name="T31" fmla="*/ 54 h 66"/>
                  <a:gd name="T32" fmla="*/ 25 w 69"/>
                  <a:gd name="T33" fmla="*/ 52 h 66"/>
                  <a:gd name="T34" fmla="*/ 17 w 69"/>
                  <a:gd name="T35" fmla="*/ 50 h 66"/>
                  <a:gd name="T36" fmla="*/ 7 w 69"/>
                  <a:gd name="T37" fmla="*/ 48 h 66"/>
                  <a:gd name="T38" fmla="*/ 4 w 69"/>
                  <a:gd name="T39" fmla="*/ 48 h 66"/>
                  <a:gd name="T40" fmla="*/ 2 w 69"/>
                  <a:gd name="T41" fmla="*/ 46 h 66"/>
                  <a:gd name="T42" fmla="*/ 2 w 69"/>
                  <a:gd name="T43" fmla="*/ 50 h 66"/>
                  <a:gd name="T44" fmla="*/ 6 w 69"/>
                  <a:gd name="T45" fmla="*/ 52 h 66"/>
                  <a:gd name="T46" fmla="*/ 9 w 69"/>
                  <a:gd name="T47" fmla="*/ 54 h 66"/>
                  <a:gd name="T48" fmla="*/ 15 w 69"/>
                  <a:gd name="T49" fmla="*/ 56 h 66"/>
                  <a:gd name="T50" fmla="*/ 19 w 69"/>
                  <a:gd name="T51" fmla="*/ 58 h 66"/>
                  <a:gd name="T52" fmla="*/ 23 w 69"/>
                  <a:gd name="T53" fmla="*/ 60 h 66"/>
                  <a:gd name="T54" fmla="*/ 27 w 69"/>
                  <a:gd name="T55" fmla="*/ 62 h 66"/>
                  <a:gd name="T56" fmla="*/ 33 w 69"/>
                  <a:gd name="T57" fmla="*/ 64 h 66"/>
                  <a:gd name="T58" fmla="*/ 38 w 69"/>
                  <a:gd name="T59" fmla="*/ 64 h 66"/>
                  <a:gd name="T60" fmla="*/ 44 w 69"/>
                  <a:gd name="T61" fmla="*/ 66 h 66"/>
                  <a:gd name="T62" fmla="*/ 48 w 69"/>
                  <a:gd name="T63" fmla="*/ 66 h 66"/>
                  <a:gd name="T64" fmla="*/ 50 w 69"/>
                  <a:gd name="T65" fmla="*/ 64 h 66"/>
                  <a:gd name="T66" fmla="*/ 52 w 69"/>
                  <a:gd name="T67" fmla="*/ 64 h 66"/>
                  <a:gd name="T68" fmla="*/ 58 w 69"/>
                  <a:gd name="T69" fmla="*/ 60 h 66"/>
                  <a:gd name="T70" fmla="*/ 63 w 69"/>
                  <a:gd name="T71" fmla="*/ 58 h 66"/>
                  <a:gd name="T72" fmla="*/ 67 w 69"/>
                  <a:gd name="T73" fmla="*/ 52 h 66"/>
                  <a:gd name="T74" fmla="*/ 69 w 69"/>
                  <a:gd name="T75" fmla="*/ 48 h 66"/>
                  <a:gd name="T76" fmla="*/ 69 w 69"/>
                  <a:gd name="T77" fmla="*/ 42 h 66"/>
                  <a:gd name="T78" fmla="*/ 67 w 69"/>
                  <a:gd name="T79" fmla="*/ 37 h 66"/>
                  <a:gd name="T80" fmla="*/ 63 w 69"/>
                  <a:gd name="T81" fmla="*/ 33 h 66"/>
                  <a:gd name="T82" fmla="*/ 60 w 69"/>
                  <a:gd name="T83" fmla="*/ 27 h 66"/>
                  <a:gd name="T84" fmla="*/ 54 w 69"/>
                  <a:gd name="T85" fmla="*/ 23 h 66"/>
                  <a:gd name="T86" fmla="*/ 50 w 69"/>
                  <a:gd name="T87" fmla="*/ 21 h 66"/>
                  <a:gd name="T88" fmla="*/ 42 w 69"/>
                  <a:gd name="T89" fmla="*/ 14 h 66"/>
                  <a:gd name="T90" fmla="*/ 33 w 69"/>
                  <a:gd name="T91" fmla="*/ 8 h 66"/>
                  <a:gd name="T92" fmla="*/ 23 w 69"/>
                  <a:gd name="T93" fmla="*/ 4 h 66"/>
                  <a:gd name="T94" fmla="*/ 15 w 69"/>
                  <a:gd name="T95" fmla="*/ 2 h 66"/>
                  <a:gd name="T96" fmla="*/ 6 w 69"/>
                  <a:gd name="T97" fmla="*/ 0 h 66"/>
                  <a:gd name="T98" fmla="*/ 4 w 69"/>
                  <a:gd name="T99" fmla="*/ 0 h 66"/>
                  <a:gd name="T100" fmla="*/ 2 w 69"/>
                  <a:gd name="T101" fmla="*/ 0 h 66"/>
                  <a:gd name="T102" fmla="*/ 0 w 69"/>
                  <a:gd name="T103" fmla="*/ 0 h 66"/>
                  <a:gd name="T104" fmla="*/ 0 w 69"/>
                  <a:gd name="T105" fmla="*/ 2 h 66"/>
                  <a:gd name="T106" fmla="*/ 0 w 69"/>
                  <a:gd name="T107" fmla="*/ 4 h 66"/>
                  <a:gd name="T108" fmla="*/ 4 w 69"/>
                  <a:gd name="T109" fmla="*/ 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9" h="66">
                    <a:moveTo>
                      <a:pt x="4" y="6"/>
                    </a:moveTo>
                    <a:lnTo>
                      <a:pt x="7" y="8"/>
                    </a:lnTo>
                    <a:lnTo>
                      <a:pt x="11" y="8"/>
                    </a:lnTo>
                    <a:lnTo>
                      <a:pt x="27" y="15"/>
                    </a:lnTo>
                    <a:lnTo>
                      <a:pt x="40" y="23"/>
                    </a:lnTo>
                    <a:lnTo>
                      <a:pt x="46" y="27"/>
                    </a:lnTo>
                    <a:lnTo>
                      <a:pt x="54" y="33"/>
                    </a:lnTo>
                    <a:lnTo>
                      <a:pt x="58" y="39"/>
                    </a:lnTo>
                    <a:lnTo>
                      <a:pt x="60" y="42"/>
                    </a:lnTo>
                    <a:lnTo>
                      <a:pt x="60" y="46"/>
                    </a:lnTo>
                    <a:lnTo>
                      <a:pt x="58" y="48"/>
                    </a:lnTo>
                    <a:lnTo>
                      <a:pt x="56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0" y="54"/>
                    </a:lnTo>
                    <a:lnTo>
                      <a:pt x="33" y="54"/>
                    </a:lnTo>
                    <a:lnTo>
                      <a:pt x="25" y="52"/>
                    </a:lnTo>
                    <a:lnTo>
                      <a:pt x="17" y="50"/>
                    </a:lnTo>
                    <a:lnTo>
                      <a:pt x="7" y="48"/>
                    </a:lnTo>
                    <a:lnTo>
                      <a:pt x="4" y="48"/>
                    </a:lnTo>
                    <a:lnTo>
                      <a:pt x="2" y="46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9" y="54"/>
                    </a:lnTo>
                    <a:lnTo>
                      <a:pt x="15" y="56"/>
                    </a:lnTo>
                    <a:lnTo>
                      <a:pt x="19" y="58"/>
                    </a:lnTo>
                    <a:lnTo>
                      <a:pt x="23" y="60"/>
                    </a:lnTo>
                    <a:lnTo>
                      <a:pt x="27" y="62"/>
                    </a:lnTo>
                    <a:lnTo>
                      <a:pt x="33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8" y="66"/>
                    </a:lnTo>
                    <a:lnTo>
                      <a:pt x="50" y="64"/>
                    </a:lnTo>
                    <a:lnTo>
                      <a:pt x="52" y="64"/>
                    </a:lnTo>
                    <a:lnTo>
                      <a:pt x="58" y="60"/>
                    </a:lnTo>
                    <a:lnTo>
                      <a:pt x="63" y="58"/>
                    </a:lnTo>
                    <a:lnTo>
                      <a:pt x="67" y="52"/>
                    </a:lnTo>
                    <a:lnTo>
                      <a:pt x="69" y="48"/>
                    </a:lnTo>
                    <a:lnTo>
                      <a:pt x="69" y="42"/>
                    </a:lnTo>
                    <a:lnTo>
                      <a:pt x="67" y="37"/>
                    </a:lnTo>
                    <a:lnTo>
                      <a:pt x="63" y="33"/>
                    </a:lnTo>
                    <a:lnTo>
                      <a:pt x="60" y="27"/>
                    </a:lnTo>
                    <a:lnTo>
                      <a:pt x="54" y="23"/>
                    </a:lnTo>
                    <a:lnTo>
                      <a:pt x="50" y="21"/>
                    </a:lnTo>
                    <a:lnTo>
                      <a:pt x="42" y="14"/>
                    </a:lnTo>
                    <a:lnTo>
                      <a:pt x="33" y="8"/>
                    </a:lnTo>
                    <a:lnTo>
                      <a:pt x="23" y="4"/>
                    </a:lnTo>
                    <a:lnTo>
                      <a:pt x="15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9"/>
              <p:cNvSpPr>
                <a:spLocks/>
              </p:cNvSpPr>
              <p:nvPr/>
            </p:nvSpPr>
            <p:spPr bwMode="auto">
              <a:xfrm>
                <a:off x="8188326" y="790575"/>
                <a:ext cx="76200" cy="46038"/>
              </a:xfrm>
              <a:custGeom>
                <a:avLst/>
                <a:gdLst>
                  <a:gd name="T0" fmla="*/ 42 w 48"/>
                  <a:gd name="T1" fmla="*/ 0 h 29"/>
                  <a:gd name="T2" fmla="*/ 23 w 48"/>
                  <a:gd name="T3" fmla="*/ 11 h 29"/>
                  <a:gd name="T4" fmla="*/ 1 w 48"/>
                  <a:gd name="T5" fmla="*/ 23 h 29"/>
                  <a:gd name="T6" fmla="*/ 0 w 48"/>
                  <a:gd name="T7" fmla="*/ 25 h 29"/>
                  <a:gd name="T8" fmla="*/ 0 w 48"/>
                  <a:gd name="T9" fmla="*/ 27 h 29"/>
                  <a:gd name="T10" fmla="*/ 1 w 48"/>
                  <a:gd name="T11" fmla="*/ 29 h 29"/>
                  <a:gd name="T12" fmla="*/ 3 w 48"/>
                  <a:gd name="T13" fmla="*/ 29 h 29"/>
                  <a:gd name="T14" fmla="*/ 5 w 48"/>
                  <a:gd name="T15" fmla="*/ 29 h 29"/>
                  <a:gd name="T16" fmla="*/ 27 w 48"/>
                  <a:gd name="T17" fmla="*/ 17 h 29"/>
                  <a:gd name="T18" fmla="*/ 46 w 48"/>
                  <a:gd name="T19" fmla="*/ 6 h 29"/>
                  <a:gd name="T20" fmla="*/ 48 w 48"/>
                  <a:gd name="T21" fmla="*/ 4 h 29"/>
                  <a:gd name="T22" fmla="*/ 48 w 48"/>
                  <a:gd name="T23" fmla="*/ 2 h 29"/>
                  <a:gd name="T24" fmla="*/ 46 w 48"/>
                  <a:gd name="T25" fmla="*/ 0 h 29"/>
                  <a:gd name="T26" fmla="*/ 46 w 48"/>
                  <a:gd name="T27" fmla="*/ 0 h 29"/>
                  <a:gd name="T28" fmla="*/ 42 w 48"/>
                  <a:gd name="T2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" h="29">
                    <a:moveTo>
                      <a:pt x="42" y="0"/>
                    </a:moveTo>
                    <a:lnTo>
                      <a:pt x="23" y="11"/>
                    </a:lnTo>
                    <a:lnTo>
                      <a:pt x="1" y="23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1" y="29"/>
                    </a:lnTo>
                    <a:lnTo>
                      <a:pt x="3" y="29"/>
                    </a:lnTo>
                    <a:lnTo>
                      <a:pt x="5" y="29"/>
                    </a:lnTo>
                    <a:lnTo>
                      <a:pt x="27" y="17"/>
                    </a:lnTo>
                    <a:lnTo>
                      <a:pt x="46" y="6"/>
                    </a:lnTo>
                    <a:lnTo>
                      <a:pt x="48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0"/>
              <p:cNvSpPr>
                <a:spLocks noEditPoints="1"/>
              </p:cNvSpPr>
              <p:nvPr/>
            </p:nvSpPr>
            <p:spPr bwMode="auto">
              <a:xfrm>
                <a:off x="6564313" y="719138"/>
                <a:ext cx="1792288" cy="741363"/>
              </a:xfrm>
              <a:custGeom>
                <a:avLst/>
                <a:gdLst>
                  <a:gd name="T0" fmla="*/ 1098 w 1129"/>
                  <a:gd name="T1" fmla="*/ 33 h 467"/>
                  <a:gd name="T2" fmla="*/ 1057 w 1129"/>
                  <a:gd name="T3" fmla="*/ 53 h 467"/>
                  <a:gd name="T4" fmla="*/ 1071 w 1129"/>
                  <a:gd name="T5" fmla="*/ 93 h 467"/>
                  <a:gd name="T6" fmla="*/ 1080 w 1129"/>
                  <a:gd name="T7" fmla="*/ 118 h 467"/>
                  <a:gd name="T8" fmla="*/ 1084 w 1129"/>
                  <a:gd name="T9" fmla="*/ 137 h 467"/>
                  <a:gd name="T10" fmla="*/ 1069 w 1129"/>
                  <a:gd name="T11" fmla="*/ 161 h 467"/>
                  <a:gd name="T12" fmla="*/ 1028 w 1129"/>
                  <a:gd name="T13" fmla="*/ 193 h 467"/>
                  <a:gd name="T14" fmla="*/ 955 w 1129"/>
                  <a:gd name="T15" fmla="*/ 228 h 467"/>
                  <a:gd name="T16" fmla="*/ 891 w 1129"/>
                  <a:gd name="T17" fmla="*/ 257 h 467"/>
                  <a:gd name="T18" fmla="*/ 602 w 1129"/>
                  <a:gd name="T19" fmla="*/ 423 h 467"/>
                  <a:gd name="T20" fmla="*/ 506 w 1129"/>
                  <a:gd name="T21" fmla="*/ 456 h 467"/>
                  <a:gd name="T22" fmla="*/ 224 w 1129"/>
                  <a:gd name="T23" fmla="*/ 442 h 467"/>
                  <a:gd name="T24" fmla="*/ 110 w 1129"/>
                  <a:gd name="T25" fmla="*/ 458 h 467"/>
                  <a:gd name="T26" fmla="*/ 6 w 1129"/>
                  <a:gd name="T27" fmla="*/ 315 h 467"/>
                  <a:gd name="T28" fmla="*/ 129 w 1129"/>
                  <a:gd name="T29" fmla="*/ 207 h 467"/>
                  <a:gd name="T30" fmla="*/ 212 w 1129"/>
                  <a:gd name="T31" fmla="*/ 236 h 467"/>
                  <a:gd name="T32" fmla="*/ 253 w 1129"/>
                  <a:gd name="T33" fmla="*/ 261 h 467"/>
                  <a:gd name="T34" fmla="*/ 369 w 1129"/>
                  <a:gd name="T35" fmla="*/ 276 h 467"/>
                  <a:gd name="T36" fmla="*/ 508 w 1129"/>
                  <a:gd name="T37" fmla="*/ 257 h 467"/>
                  <a:gd name="T38" fmla="*/ 583 w 1129"/>
                  <a:gd name="T39" fmla="*/ 234 h 467"/>
                  <a:gd name="T40" fmla="*/ 843 w 1129"/>
                  <a:gd name="T41" fmla="*/ 151 h 467"/>
                  <a:gd name="T42" fmla="*/ 882 w 1129"/>
                  <a:gd name="T43" fmla="*/ 122 h 467"/>
                  <a:gd name="T44" fmla="*/ 924 w 1129"/>
                  <a:gd name="T45" fmla="*/ 68 h 467"/>
                  <a:gd name="T46" fmla="*/ 953 w 1129"/>
                  <a:gd name="T47" fmla="*/ 41 h 467"/>
                  <a:gd name="T48" fmla="*/ 1011 w 1129"/>
                  <a:gd name="T49" fmla="*/ 35 h 467"/>
                  <a:gd name="T50" fmla="*/ 1090 w 1129"/>
                  <a:gd name="T51" fmla="*/ 0 h 467"/>
                  <a:gd name="T52" fmla="*/ 1001 w 1129"/>
                  <a:gd name="T53" fmla="*/ 31 h 467"/>
                  <a:gd name="T54" fmla="*/ 963 w 1129"/>
                  <a:gd name="T55" fmla="*/ 35 h 467"/>
                  <a:gd name="T56" fmla="*/ 922 w 1129"/>
                  <a:gd name="T57" fmla="*/ 58 h 467"/>
                  <a:gd name="T58" fmla="*/ 882 w 1129"/>
                  <a:gd name="T59" fmla="*/ 112 h 467"/>
                  <a:gd name="T60" fmla="*/ 847 w 1129"/>
                  <a:gd name="T61" fmla="*/ 141 h 467"/>
                  <a:gd name="T62" fmla="*/ 714 w 1129"/>
                  <a:gd name="T63" fmla="*/ 191 h 467"/>
                  <a:gd name="T64" fmla="*/ 515 w 1129"/>
                  <a:gd name="T65" fmla="*/ 251 h 467"/>
                  <a:gd name="T66" fmla="*/ 413 w 1129"/>
                  <a:gd name="T67" fmla="*/ 263 h 467"/>
                  <a:gd name="T68" fmla="*/ 282 w 1129"/>
                  <a:gd name="T69" fmla="*/ 265 h 467"/>
                  <a:gd name="T70" fmla="*/ 230 w 1129"/>
                  <a:gd name="T71" fmla="*/ 240 h 467"/>
                  <a:gd name="T72" fmla="*/ 210 w 1129"/>
                  <a:gd name="T73" fmla="*/ 217 h 467"/>
                  <a:gd name="T74" fmla="*/ 77 w 1129"/>
                  <a:gd name="T75" fmla="*/ 211 h 467"/>
                  <a:gd name="T76" fmla="*/ 10 w 1129"/>
                  <a:gd name="T77" fmla="*/ 388 h 467"/>
                  <a:gd name="T78" fmla="*/ 160 w 1129"/>
                  <a:gd name="T79" fmla="*/ 463 h 467"/>
                  <a:gd name="T80" fmla="*/ 259 w 1129"/>
                  <a:gd name="T81" fmla="*/ 450 h 467"/>
                  <a:gd name="T82" fmla="*/ 515 w 1129"/>
                  <a:gd name="T83" fmla="*/ 462 h 467"/>
                  <a:gd name="T84" fmla="*/ 643 w 1129"/>
                  <a:gd name="T85" fmla="*/ 409 h 467"/>
                  <a:gd name="T86" fmla="*/ 913 w 1129"/>
                  <a:gd name="T87" fmla="*/ 253 h 467"/>
                  <a:gd name="T88" fmla="*/ 963 w 1129"/>
                  <a:gd name="T89" fmla="*/ 232 h 467"/>
                  <a:gd name="T90" fmla="*/ 1019 w 1129"/>
                  <a:gd name="T91" fmla="*/ 207 h 467"/>
                  <a:gd name="T92" fmla="*/ 1065 w 1129"/>
                  <a:gd name="T93" fmla="*/ 172 h 467"/>
                  <a:gd name="T94" fmla="*/ 1086 w 1129"/>
                  <a:gd name="T95" fmla="*/ 153 h 467"/>
                  <a:gd name="T96" fmla="*/ 1086 w 1129"/>
                  <a:gd name="T97" fmla="*/ 126 h 467"/>
                  <a:gd name="T98" fmla="*/ 1088 w 1129"/>
                  <a:gd name="T99" fmla="*/ 105 h 467"/>
                  <a:gd name="T100" fmla="*/ 1069 w 1129"/>
                  <a:gd name="T101" fmla="*/ 78 h 467"/>
                  <a:gd name="T102" fmla="*/ 1063 w 1129"/>
                  <a:gd name="T103" fmla="*/ 56 h 467"/>
                  <a:gd name="T104" fmla="*/ 1092 w 1129"/>
                  <a:gd name="T105" fmla="*/ 43 h 467"/>
                  <a:gd name="T106" fmla="*/ 1123 w 1129"/>
                  <a:gd name="T107" fmla="*/ 2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29" h="467">
                    <a:moveTo>
                      <a:pt x="1098" y="8"/>
                    </a:moveTo>
                    <a:lnTo>
                      <a:pt x="1109" y="8"/>
                    </a:lnTo>
                    <a:lnTo>
                      <a:pt x="1123" y="8"/>
                    </a:lnTo>
                    <a:lnTo>
                      <a:pt x="1119" y="18"/>
                    </a:lnTo>
                    <a:lnTo>
                      <a:pt x="1109" y="25"/>
                    </a:lnTo>
                    <a:lnTo>
                      <a:pt x="1098" y="33"/>
                    </a:lnTo>
                    <a:lnTo>
                      <a:pt x="1088" y="37"/>
                    </a:lnTo>
                    <a:lnTo>
                      <a:pt x="1082" y="39"/>
                    </a:lnTo>
                    <a:lnTo>
                      <a:pt x="1075" y="41"/>
                    </a:lnTo>
                    <a:lnTo>
                      <a:pt x="1069" y="43"/>
                    </a:lnTo>
                    <a:lnTo>
                      <a:pt x="1063" y="47"/>
                    </a:lnTo>
                    <a:lnTo>
                      <a:pt x="1057" y="53"/>
                    </a:lnTo>
                    <a:lnTo>
                      <a:pt x="1055" y="60"/>
                    </a:lnTo>
                    <a:lnTo>
                      <a:pt x="1057" y="68"/>
                    </a:lnTo>
                    <a:lnTo>
                      <a:pt x="1061" y="78"/>
                    </a:lnTo>
                    <a:lnTo>
                      <a:pt x="1065" y="85"/>
                    </a:lnTo>
                    <a:lnTo>
                      <a:pt x="1067" y="89"/>
                    </a:lnTo>
                    <a:lnTo>
                      <a:pt x="1071" y="93"/>
                    </a:lnTo>
                    <a:lnTo>
                      <a:pt x="1075" y="97"/>
                    </a:lnTo>
                    <a:lnTo>
                      <a:pt x="1079" y="101"/>
                    </a:lnTo>
                    <a:lnTo>
                      <a:pt x="1080" y="107"/>
                    </a:lnTo>
                    <a:lnTo>
                      <a:pt x="1080" y="110"/>
                    </a:lnTo>
                    <a:lnTo>
                      <a:pt x="1080" y="114"/>
                    </a:lnTo>
                    <a:lnTo>
                      <a:pt x="1080" y="118"/>
                    </a:lnTo>
                    <a:lnTo>
                      <a:pt x="1079" y="122"/>
                    </a:lnTo>
                    <a:lnTo>
                      <a:pt x="1079" y="128"/>
                    </a:lnTo>
                    <a:lnTo>
                      <a:pt x="1079" y="128"/>
                    </a:lnTo>
                    <a:lnTo>
                      <a:pt x="1080" y="130"/>
                    </a:lnTo>
                    <a:lnTo>
                      <a:pt x="1082" y="134"/>
                    </a:lnTo>
                    <a:lnTo>
                      <a:pt x="1084" y="137"/>
                    </a:lnTo>
                    <a:lnTo>
                      <a:pt x="1084" y="141"/>
                    </a:lnTo>
                    <a:lnTo>
                      <a:pt x="1084" y="145"/>
                    </a:lnTo>
                    <a:lnTo>
                      <a:pt x="1080" y="151"/>
                    </a:lnTo>
                    <a:lnTo>
                      <a:pt x="1075" y="155"/>
                    </a:lnTo>
                    <a:lnTo>
                      <a:pt x="1071" y="159"/>
                    </a:lnTo>
                    <a:lnTo>
                      <a:pt x="1069" y="161"/>
                    </a:lnTo>
                    <a:lnTo>
                      <a:pt x="1061" y="166"/>
                    </a:lnTo>
                    <a:lnTo>
                      <a:pt x="1053" y="174"/>
                    </a:lnTo>
                    <a:lnTo>
                      <a:pt x="1048" y="180"/>
                    </a:lnTo>
                    <a:lnTo>
                      <a:pt x="1040" y="186"/>
                    </a:lnTo>
                    <a:lnTo>
                      <a:pt x="1032" y="191"/>
                    </a:lnTo>
                    <a:lnTo>
                      <a:pt x="1028" y="193"/>
                    </a:lnTo>
                    <a:lnTo>
                      <a:pt x="1017" y="201"/>
                    </a:lnTo>
                    <a:lnTo>
                      <a:pt x="1003" y="207"/>
                    </a:lnTo>
                    <a:lnTo>
                      <a:pt x="988" y="215"/>
                    </a:lnTo>
                    <a:lnTo>
                      <a:pt x="974" y="220"/>
                    </a:lnTo>
                    <a:lnTo>
                      <a:pt x="961" y="226"/>
                    </a:lnTo>
                    <a:lnTo>
                      <a:pt x="955" y="228"/>
                    </a:lnTo>
                    <a:lnTo>
                      <a:pt x="949" y="230"/>
                    </a:lnTo>
                    <a:lnTo>
                      <a:pt x="942" y="230"/>
                    </a:lnTo>
                    <a:lnTo>
                      <a:pt x="932" y="236"/>
                    </a:lnTo>
                    <a:lnTo>
                      <a:pt x="920" y="240"/>
                    </a:lnTo>
                    <a:lnTo>
                      <a:pt x="909" y="245"/>
                    </a:lnTo>
                    <a:lnTo>
                      <a:pt x="891" y="257"/>
                    </a:lnTo>
                    <a:lnTo>
                      <a:pt x="857" y="280"/>
                    </a:lnTo>
                    <a:lnTo>
                      <a:pt x="822" y="303"/>
                    </a:lnTo>
                    <a:lnTo>
                      <a:pt x="739" y="350"/>
                    </a:lnTo>
                    <a:lnTo>
                      <a:pt x="712" y="365"/>
                    </a:lnTo>
                    <a:lnTo>
                      <a:pt x="641" y="404"/>
                    </a:lnTo>
                    <a:lnTo>
                      <a:pt x="602" y="423"/>
                    </a:lnTo>
                    <a:lnTo>
                      <a:pt x="589" y="431"/>
                    </a:lnTo>
                    <a:lnTo>
                      <a:pt x="567" y="440"/>
                    </a:lnTo>
                    <a:lnTo>
                      <a:pt x="548" y="450"/>
                    </a:lnTo>
                    <a:lnTo>
                      <a:pt x="525" y="454"/>
                    </a:lnTo>
                    <a:lnTo>
                      <a:pt x="515" y="456"/>
                    </a:lnTo>
                    <a:lnTo>
                      <a:pt x="506" y="456"/>
                    </a:lnTo>
                    <a:lnTo>
                      <a:pt x="496" y="456"/>
                    </a:lnTo>
                    <a:lnTo>
                      <a:pt x="428" y="450"/>
                    </a:lnTo>
                    <a:lnTo>
                      <a:pt x="367" y="446"/>
                    </a:lnTo>
                    <a:lnTo>
                      <a:pt x="311" y="442"/>
                    </a:lnTo>
                    <a:lnTo>
                      <a:pt x="259" y="442"/>
                    </a:lnTo>
                    <a:lnTo>
                      <a:pt x="224" y="442"/>
                    </a:lnTo>
                    <a:lnTo>
                      <a:pt x="201" y="442"/>
                    </a:lnTo>
                    <a:lnTo>
                      <a:pt x="197" y="442"/>
                    </a:lnTo>
                    <a:lnTo>
                      <a:pt x="183" y="448"/>
                    </a:lnTo>
                    <a:lnTo>
                      <a:pt x="158" y="458"/>
                    </a:lnTo>
                    <a:lnTo>
                      <a:pt x="133" y="460"/>
                    </a:lnTo>
                    <a:lnTo>
                      <a:pt x="110" y="458"/>
                    </a:lnTo>
                    <a:lnTo>
                      <a:pt x="87" y="452"/>
                    </a:lnTo>
                    <a:lnTo>
                      <a:pt x="56" y="435"/>
                    </a:lnTo>
                    <a:lnTo>
                      <a:pt x="33" y="413"/>
                    </a:lnTo>
                    <a:lnTo>
                      <a:pt x="16" y="384"/>
                    </a:lnTo>
                    <a:lnTo>
                      <a:pt x="6" y="350"/>
                    </a:lnTo>
                    <a:lnTo>
                      <a:pt x="6" y="315"/>
                    </a:lnTo>
                    <a:lnTo>
                      <a:pt x="16" y="282"/>
                    </a:lnTo>
                    <a:lnTo>
                      <a:pt x="33" y="255"/>
                    </a:lnTo>
                    <a:lnTo>
                      <a:pt x="54" y="234"/>
                    </a:lnTo>
                    <a:lnTo>
                      <a:pt x="81" y="218"/>
                    </a:lnTo>
                    <a:lnTo>
                      <a:pt x="104" y="209"/>
                    </a:lnTo>
                    <a:lnTo>
                      <a:pt x="129" y="207"/>
                    </a:lnTo>
                    <a:lnTo>
                      <a:pt x="156" y="209"/>
                    </a:lnTo>
                    <a:lnTo>
                      <a:pt x="181" y="217"/>
                    </a:lnTo>
                    <a:lnTo>
                      <a:pt x="207" y="230"/>
                    </a:lnTo>
                    <a:lnTo>
                      <a:pt x="208" y="228"/>
                    </a:lnTo>
                    <a:lnTo>
                      <a:pt x="210" y="234"/>
                    </a:lnTo>
                    <a:lnTo>
                      <a:pt x="212" y="236"/>
                    </a:lnTo>
                    <a:lnTo>
                      <a:pt x="216" y="240"/>
                    </a:lnTo>
                    <a:lnTo>
                      <a:pt x="216" y="240"/>
                    </a:lnTo>
                    <a:lnTo>
                      <a:pt x="226" y="247"/>
                    </a:lnTo>
                    <a:lnTo>
                      <a:pt x="237" y="253"/>
                    </a:lnTo>
                    <a:lnTo>
                      <a:pt x="247" y="257"/>
                    </a:lnTo>
                    <a:lnTo>
                      <a:pt x="253" y="261"/>
                    </a:lnTo>
                    <a:lnTo>
                      <a:pt x="259" y="263"/>
                    </a:lnTo>
                    <a:lnTo>
                      <a:pt x="268" y="269"/>
                    </a:lnTo>
                    <a:lnTo>
                      <a:pt x="278" y="272"/>
                    </a:lnTo>
                    <a:lnTo>
                      <a:pt x="290" y="274"/>
                    </a:lnTo>
                    <a:lnTo>
                      <a:pt x="336" y="278"/>
                    </a:lnTo>
                    <a:lnTo>
                      <a:pt x="369" y="276"/>
                    </a:lnTo>
                    <a:lnTo>
                      <a:pt x="401" y="272"/>
                    </a:lnTo>
                    <a:lnTo>
                      <a:pt x="415" y="271"/>
                    </a:lnTo>
                    <a:lnTo>
                      <a:pt x="430" y="267"/>
                    </a:lnTo>
                    <a:lnTo>
                      <a:pt x="463" y="261"/>
                    </a:lnTo>
                    <a:lnTo>
                      <a:pt x="498" y="257"/>
                    </a:lnTo>
                    <a:lnTo>
                      <a:pt x="508" y="257"/>
                    </a:lnTo>
                    <a:lnTo>
                      <a:pt x="517" y="257"/>
                    </a:lnTo>
                    <a:lnTo>
                      <a:pt x="517" y="257"/>
                    </a:lnTo>
                    <a:lnTo>
                      <a:pt x="527" y="253"/>
                    </a:lnTo>
                    <a:lnTo>
                      <a:pt x="535" y="247"/>
                    </a:lnTo>
                    <a:lnTo>
                      <a:pt x="558" y="240"/>
                    </a:lnTo>
                    <a:lnTo>
                      <a:pt x="583" y="234"/>
                    </a:lnTo>
                    <a:lnTo>
                      <a:pt x="652" y="218"/>
                    </a:lnTo>
                    <a:lnTo>
                      <a:pt x="716" y="199"/>
                    </a:lnTo>
                    <a:lnTo>
                      <a:pt x="776" y="180"/>
                    </a:lnTo>
                    <a:lnTo>
                      <a:pt x="812" y="164"/>
                    </a:lnTo>
                    <a:lnTo>
                      <a:pt x="835" y="155"/>
                    </a:lnTo>
                    <a:lnTo>
                      <a:pt x="843" y="151"/>
                    </a:lnTo>
                    <a:lnTo>
                      <a:pt x="849" y="147"/>
                    </a:lnTo>
                    <a:lnTo>
                      <a:pt x="862" y="139"/>
                    </a:lnTo>
                    <a:lnTo>
                      <a:pt x="870" y="132"/>
                    </a:lnTo>
                    <a:lnTo>
                      <a:pt x="878" y="126"/>
                    </a:lnTo>
                    <a:lnTo>
                      <a:pt x="880" y="126"/>
                    </a:lnTo>
                    <a:lnTo>
                      <a:pt x="882" y="122"/>
                    </a:lnTo>
                    <a:lnTo>
                      <a:pt x="886" y="116"/>
                    </a:lnTo>
                    <a:lnTo>
                      <a:pt x="897" y="105"/>
                    </a:lnTo>
                    <a:lnTo>
                      <a:pt x="907" y="93"/>
                    </a:lnTo>
                    <a:lnTo>
                      <a:pt x="916" y="81"/>
                    </a:lnTo>
                    <a:lnTo>
                      <a:pt x="920" y="76"/>
                    </a:lnTo>
                    <a:lnTo>
                      <a:pt x="924" y="68"/>
                    </a:lnTo>
                    <a:lnTo>
                      <a:pt x="928" y="62"/>
                    </a:lnTo>
                    <a:lnTo>
                      <a:pt x="932" y="56"/>
                    </a:lnTo>
                    <a:lnTo>
                      <a:pt x="938" y="51"/>
                    </a:lnTo>
                    <a:lnTo>
                      <a:pt x="943" y="45"/>
                    </a:lnTo>
                    <a:lnTo>
                      <a:pt x="949" y="43"/>
                    </a:lnTo>
                    <a:lnTo>
                      <a:pt x="953" y="41"/>
                    </a:lnTo>
                    <a:lnTo>
                      <a:pt x="961" y="43"/>
                    </a:lnTo>
                    <a:lnTo>
                      <a:pt x="967" y="45"/>
                    </a:lnTo>
                    <a:lnTo>
                      <a:pt x="970" y="45"/>
                    </a:lnTo>
                    <a:lnTo>
                      <a:pt x="976" y="45"/>
                    </a:lnTo>
                    <a:lnTo>
                      <a:pt x="994" y="43"/>
                    </a:lnTo>
                    <a:lnTo>
                      <a:pt x="1011" y="35"/>
                    </a:lnTo>
                    <a:lnTo>
                      <a:pt x="1059" y="20"/>
                    </a:lnTo>
                    <a:lnTo>
                      <a:pt x="1075" y="12"/>
                    </a:lnTo>
                    <a:lnTo>
                      <a:pt x="1090" y="8"/>
                    </a:lnTo>
                    <a:lnTo>
                      <a:pt x="1098" y="8"/>
                    </a:lnTo>
                    <a:close/>
                    <a:moveTo>
                      <a:pt x="1098" y="0"/>
                    </a:moveTo>
                    <a:lnTo>
                      <a:pt x="1090" y="0"/>
                    </a:lnTo>
                    <a:lnTo>
                      <a:pt x="1080" y="2"/>
                    </a:lnTo>
                    <a:lnTo>
                      <a:pt x="1073" y="6"/>
                    </a:lnTo>
                    <a:lnTo>
                      <a:pt x="1063" y="10"/>
                    </a:lnTo>
                    <a:lnTo>
                      <a:pt x="1057" y="12"/>
                    </a:lnTo>
                    <a:lnTo>
                      <a:pt x="1009" y="29"/>
                    </a:lnTo>
                    <a:lnTo>
                      <a:pt x="1001" y="31"/>
                    </a:lnTo>
                    <a:lnTo>
                      <a:pt x="992" y="35"/>
                    </a:lnTo>
                    <a:lnTo>
                      <a:pt x="984" y="37"/>
                    </a:lnTo>
                    <a:lnTo>
                      <a:pt x="976" y="39"/>
                    </a:lnTo>
                    <a:lnTo>
                      <a:pt x="972" y="39"/>
                    </a:lnTo>
                    <a:lnTo>
                      <a:pt x="969" y="37"/>
                    </a:lnTo>
                    <a:lnTo>
                      <a:pt x="963" y="35"/>
                    </a:lnTo>
                    <a:lnTo>
                      <a:pt x="953" y="35"/>
                    </a:lnTo>
                    <a:lnTo>
                      <a:pt x="947" y="35"/>
                    </a:lnTo>
                    <a:lnTo>
                      <a:pt x="940" y="39"/>
                    </a:lnTo>
                    <a:lnTo>
                      <a:pt x="932" y="45"/>
                    </a:lnTo>
                    <a:lnTo>
                      <a:pt x="926" y="51"/>
                    </a:lnTo>
                    <a:lnTo>
                      <a:pt x="922" y="58"/>
                    </a:lnTo>
                    <a:lnTo>
                      <a:pt x="918" y="66"/>
                    </a:lnTo>
                    <a:lnTo>
                      <a:pt x="915" y="72"/>
                    </a:lnTo>
                    <a:lnTo>
                      <a:pt x="911" y="76"/>
                    </a:lnTo>
                    <a:lnTo>
                      <a:pt x="903" y="87"/>
                    </a:lnTo>
                    <a:lnTo>
                      <a:pt x="891" y="99"/>
                    </a:lnTo>
                    <a:lnTo>
                      <a:pt x="882" y="112"/>
                    </a:lnTo>
                    <a:lnTo>
                      <a:pt x="876" y="118"/>
                    </a:lnTo>
                    <a:lnTo>
                      <a:pt x="876" y="118"/>
                    </a:lnTo>
                    <a:lnTo>
                      <a:pt x="874" y="122"/>
                    </a:lnTo>
                    <a:lnTo>
                      <a:pt x="864" y="128"/>
                    </a:lnTo>
                    <a:lnTo>
                      <a:pt x="859" y="134"/>
                    </a:lnTo>
                    <a:lnTo>
                      <a:pt x="847" y="141"/>
                    </a:lnTo>
                    <a:lnTo>
                      <a:pt x="839" y="145"/>
                    </a:lnTo>
                    <a:lnTo>
                      <a:pt x="832" y="149"/>
                    </a:lnTo>
                    <a:lnTo>
                      <a:pt x="808" y="159"/>
                    </a:lnTo>
                    <a:lnTo>
                      <a:pt x="808" y="159"/>
                    </a:lnTo>
                    <a:lnTo>
                      <a:pt x="772" y="172"/>
                    </a:lnTo>
                    <a:lnTo>
                      <a:pt x="714" y="191"/>
                    </a:lnTo>
                    <a:lnTo>
                      <a:pt x="650" y="211"/>
                    </a:lnTo>
                    <a:lnTo>
                      <a:pt x="581" y="226"/>
                    </a:lnTo>
                    <a:lnTo>
                      <a:pt x="554" y="234"/>
                    </a:lnTo>
                    <a:lnTo>
                      <a:pt x="533" y="242"/>
                    </a:lnTo>
                    <a:lnTo>
                      <a:pt x="523" y="245"/>
                    </a:lnTo>
                    <a:lnTo>
                      <a:pt x="515" y="251"/>
                    </a:lnTo>
                    <a:lnTo>
                      <a:pt x="508" y="249"/>
                    </a:lnTo>
                    <a:lnTo>
                      <a:pt x="498" y="249"/>
                    </a:lnTo>
                    <a:lnTo>
                      <a:pt x="463" y="253"/>
                    </a:lnTo>
                    <a:lnTo>
                      <a:pt x="428" y="259"/>
                    </a:lnTo>
                    <a:lnTo>
                      <a:pt x="428" y="259"/>
                    </a:lnTo>
                    <a:lnTo>
                      <a:pt x="413" y="263"/>
                    </a:lnTo>
                    <a:lnTo>
                      <a:pt x="399" y="265"/>
                    </a:lnTo>
                    <a:lnTo>
                      <a:pt x="369" y="269"/>
                    </a:lnTo>
                    <a:lnTo>
                      <a:pt x="336" y="271"/>
                    </a:lnTo>
                    <a:lnTo>
                      <a:pt x="313" y="271"/>
                    </a:lnTo>
                    <a:lnTo>
                      <a:pt x="290" y="267"/>
                    </a:lnTo>
                    <a:lnTo>
                      <a:pt x="282" y="265"/>
                    </a:lnTo>
                    <a:lnTo>
                      <a:pt x="272" y="261"/>
                    </a:lnTo>
                    <a:lnTo>
                      <a:pt x="261" y="257"/>
                    </a:lnTo>
                    <a:lnTo>
                      <a:pt x="257" y="253"/>
                    </a:lnTo>
                    <a:lnTo>
                      <a:pt x="251" y="251"/>
                    </a:lnTo>
                    <a:lnTo>
                      <a:pt x="241" y="245"/>
                    </a:lnTo>
                    <a:lnTo>
                      <a:pt x="230" y="240"/>
                    </a:lnTo>
                    <a:lnTo>
                      <a:pt x="222" y="234"/>
                    </a:lnTo>
                    <a:lnTo>
                      <a:pt x="220" y="234"/>
                    </a:lnTo>
                    <a:lnTo>
                      <a:pt x="218" y="232"/>
                    </a:lnTo>
                    <a:lnTo>
                      <a:pt x="218" y="230"/>
                    </a:lnTo>
                    <a:lnTo>
                      <a:pt x="214" y="224"/>
                    </a:lnTo>
                    <a:lnTo>
                      <a:pt x="210" y="217"/>
                    </a:lnTo>
                    <a:lnTo>
                      <a:pt x="205" y="222"/>
                    </a:lnTo>
                    <a:lnTo>
                      <a:pt x="181" y="209"/>
                    </a:lnTo>
                    <a:lnTo>
                      <a:pt x="156" y="201"/>
                    </a:lnTo>
                    <a:lnTo>
                      <a:pt x="129" y="199"/>
                    </a:lnTo>
                    <a:lnTo>
                      <a:pt x="102" y="203"/>
                    </a:lnTo>
                    <a:lnTo>
                      <a:pt x="77" y="211"/>
                    </a:lnTo>
                    <a:lnTo>
                      <a:pt x="50" y="228"/>
                    </a:lnTo>
                    <a:lnTo>
                      <a:pt x="27" y="251"/>
                    </a:lnTo>
                    <a:lnTo>
                      <a:pt x="10" y="278"/>
                    </a:lnTo>
                    <a:lnTo>
                      <a:pt x="0" y="315"/>
                    </a:lnTo>
                    <a:lnTo>
                      <a:pt x="0" y="352"/>
                    </a:lnTo>
                    <a:lnTo>
                      <a:pt x="10" y="388"/>
                    </a:lnTo>
                    <a:lnTo>
                      <a:pt x="27" y="417"/>
                    </a:lnTo>
                    <a:lnTo>
                      <a:pt x="52" y="440"/>
                    </a:lnTo>
                    <a:lnTo>
                      <a:pt x="83" y="458"/>
                    </a:lnTo>
                    <a:lnTo>
                      <a:pt x="108" y="465"/>
                    </a:lnTo>
                    <a:lnTo>
                      <a:pt x="133" y="467"/>
                    </a:lnTo>
                    <a:lnTo>
                      <a:pt x="160" y="463"/>
                    </a:lnTo>
                    <a:lnTo>
                      <a:pt x="185" y="456"/>
                    </a:lnTo>
                    <a:lnTo>
                      <a:pt x="199" y="448"/>
                    </a:lnTo>
                    <a:lnTo>
                      <a:pt x="201" y="448"/>
                    </a:lnTo>
                    <a:lnTo>
                      <a:pt x="212" y="448"/>
                    </a:lnTo>
                    <a:lnTo>
                      <a:pt x="224" y="450"/>
                    </a:lnTo>
                    <a:lnTo>
                      <a:pt x="259" y="450"/>
                    </a:lnTo>
                    <a:lnTo>
                      <a:pt x="311" y="450"/>
                    </a:lnTo>
                    <a:lnTo>
                      <a:pt x="367" y="452"/>
                    </a:lnTo>
                    <a:lnTo>
                      <a:pt x="428" y="456"/>
                    </a:lnTo>
                    <a:lnTo>
                      <a:pt x="496" y="462"/>
                    </a:lnTo>
                    <a:lnTo>
                      <a:pt x="506" y="463"/>
                    </a:lnTo>
                    <a:lnTo>
                      <a:pt x="515" y="462"/>
                    </a:lnTo>
                    <a:lnTo>
                      <a:pt x="527" y="460"/>
                    </a:lnTo>
                    <a:lnTo>
                      <a:pt x="550" y="456"/>
                    </a:lnTo>
                    <a:lnTo>
                      <a:pt x="571" y="448"/>
                    </a:lnTo>
                    <a:lnTo>
                      <a:pt x="592" y="436"/>
                    </a:lnTo>
                    <a:lnTo>
                      <a:pt x="606" y="429"/>
                    </a:lnTo>
                    <a:lnTo>
                      <a:pt x="643" y="409"/>
                    </a:lnTo>
                    <a:lnTo>
                      <a:pt x="716" y="373"/>
                    </a:lnTo>
                    <a:lnTo>
                      <a:pt x="743" y="357"/>
                    </a:lnTo>
                    <a:lnTo>
                      <a:pt x="826" y="309"/>
                    </a:lnTo>
                    <a:lnTo>
                      <a:pt x="861" y="286"/>
                    </a:lnTo>
                    <a:lnTo>
                      <a:pt x="895" y="263"/>
                    </a:lnTo>
                    <a:lnTo>
                      <a:pt x="913" y="253"/>
                    </a:lnTo>
                    <a:lnTo>
                      <a:pt x="924" y="245"/>
                    </a:lnTo>
                    <a:lnTo>
                      <a:pt x="934" y="242"/>
                    </a:lnTo>
                    <a:lnTo>
                      <a:pt x="943" y="238"/>
                    </a:lnTo>
                    <a:lnTo>
                      <a:pt x="951" y="236"/>
                    </a:lnTo>
                    <a:lnTo>
                      <a:pt x="957" y="234"/>
                    </a:lnTo>
                    <a:lnTo>
                      <a:pt x="963" y="232"/>
                    </a:lnTo>
                    <a:lnTo>
                      <a:pt x="972" y="230"/>
                    </a:lnTo>
                    <a:lnTo>
                      <a:pt x="982" y="224"/>
                    </a:lnTo>
                    <a:lnTo>
                      <a:pt x="992" y="220"/>
                    </a:lnTo>
                    <a:lnTo>
                      <a:pt x="997" y="217"/>
                    </a:lnTo>
                    <a:lnTo>
                      <a:pt x="1005" y="215"/>
                    </a:lnTo>
                    <a:lnTo>
                      <a:pt x="1019" y="207"/>
                    </a:lnTo>
                    <a:lnTo>
                      <a:pt x="1032" y="199"/>
                    </a:lnTo>
                    <a:lnTo>
                      <a:pt x="1036" y="197"/>
                    </a:lnTo>
                    <a:lnTo>
                      <a:pt x="1044" y="191"/>
                    </a:lnTo>
                    <a:lnTo>
                      <a:pt x="1052" y="186"/>
                    </a:lnTo>
                    <a:lnTo>
                      <a:pt x="1059" y="178"/>
                    </a:lnTo>
                    <a:lnTo>
                      <a:pt x="1065" y="172"/>
                    </a:lnTo>
                    <a:lnTo>
                      <a:pt x="1073" y="166"/>
                    </a:lnTo>
                    <a:lnTo>
                      <a:pt x="1075" y="164"/>
                    </a:lnTo>
                    <a:lnTo>
                      <a:pt x="1075" y="164"/>
                    </a:lnTo>
                    <a:lnTo>
                      <a:pt x="1079" y="161"/>
                    </a:lnTo>
                    <a:lnTo>
                      <a:pt x="1082" y="159"/>
                    </a:lnTo>
                    <a:lnTo>
                      <a:pt x="1086" y="153"/>
                    </a:lnTo>
                    <a:lnTo>
                      <a:pt x="1090" y="147"/>
                    </a:lnTo>
                    <a:lnTo>
                      <a:pt x="1092" y="141"/>
                    </a:lnTo>
                    <a:lnTo>
                      <a:pt x="1092" y="135"/>
                    </a:lnTo>
                    <a:lnTo>
                      <a:pt x="1090" y="132"/>
                    </a:lnTo>
                    <a:lnTo>
                      <a:pt x="1088" y="128"/>
                    </a:lnTo>
                    <a:lnTo>
                      <a:pt x="1086" y="126"/>
                    </a:lnTo>
                    <a:lnTo>
                      <a:pt x="1086" y="124"/>
                    </a:lnTo>
                    <a:lnTo>
                      <a:pt x="1086" y="122"/>
                    </a:lnTo>
                    <a:lnTo>
                      <a:pt x="1086" y="120"/>
                    </a:lnTo>
                    <a:lnTo>
                      <a:pt x="1088" y="116"/>
                    </a:lnTo>
                    <a:lnTo>
                      <a:pt x="1088" y="110"/>
                    </a:lnTo>
                    <a:lnTo>
                      <a:pt x="1088" y="105"/>
                    </a:lnTo>
                    <a:lnTo>
                      <a:pt x="1084" y="97"/>
                    </a:lnTo>
                    <a:lnTo>
                      <a:pt x="1080" y="91"/>
                    </a:lnTo>
                    <a:lnTo>
                      <a:pt x="1077" y="87"/>
                    </a:lnTo>
                    <a:lnTo>
                      <a:pt x="1073" y="85"/>
                    </a:lnTo>
                    <a:lnTo>
                      <a:pt x="1071" y="83"/>
                    </a:lnTo>
                    <a:lnTo>
                      <a:pt x="1069" y="78"/>
                    </a:lnTo>
                    <a:lnTo>
                      <a:pt x="1067" y="76"/>
                    </a:lnTo>
                    <a:lnTo>
                      <a:pt x="1065" y="70"/>
                    </a:lnTo>
                    <a:lnTo>
                      <a:pt x="1063" y="66"/>
                    </a:lnTo>
                    <a:lnTo>
                      <a:pt x="1063" y="62"/>
                    </a:lnTo>
                    <a:lnTo>
                      <a:pt x="1063" y="58"/>
                    </a:lnTo>
                    <a:lnTo>
                      <a:pt x="1063" y="56"/>
                    </a:lnTo>
                    <a:lnTo>
                      <a:pt x="1067" y="53"/>
                    </a:lnTo>
                    <a:lnTo>
                      <a:pt x="1073" y="51"/>
                    </a:lnTo>
                    <a:lnTo>
                      <a:pt x="1079" y="47"/>
                    </a:lnTo>
                    <a:lnTo>
                      <a:pt x="1084" y="45"/>
                    </a:lnTo>
                    <a:lnTo>
                      <a:pt x="1090" y="43"/>
                    </a:lnTo>
                    <a:lnTo>
                      <a:pt x="1092" y="43"/>
                    </a:lnTo>
                    <a:lnTo>
                      <a:pt x="1104" y="37"/>
                    </a:lnTo>
                    <a:lnTo>
                      <a:pt x="1117" y="29"/>
                    </a:lnTo>
                    <a:lnTo>
                      <a:pt x="1127" y="20"/>
                    </a:lnTo>
                    <a:lnTo>
                      <a:pt x="1129" y="8"/>
                    </a:lnTo>
                    <a:lnTo>
                      <a:pt x="1129" y="2"/>
                    </a:lnTo>
                    <a:lnTo>
                      <a:pt x="1123" y="2"/>
                    </a:lnTo>
                    <a:lnTo>
                      <a:pt x="1113" y="0"/>
                    </a:lnTo>
                    <a:lnTo>
                      <a:pt x="1098" y="0"/>
                    </a:lnTo>
                    <a:close/>
                  </a:path>
                </a:pathLst>
              </a:custGeom>
              <a:solidFill>
                <a:srgbClr val="994F24"/>
              </a:solidFill>
              <a:ln w="0">
                <a:solidFill>
                  <a:srgbClr val="994F2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1"/>
              <p:cNvSpPr>
                <a:spLocks/>
              </p:cNvSpPr>
              <p:nvPr/>
            </p:nvSpPr>
            <p:spPr bwMode="auto">
              <a:xfrm>
                <a:off x="7489826" y="939800"/>
                <a:ext cx="590550" cy="457200"/>
              </a:xfrm>
              <a:custGeom>
                <a:avLst/>
                <a:gdLst>
                  <a:gd name="T0" fmla="*/ 343 w 372"/>
                  <a:gd name="T1" fmla="*/ 35 h 288"/>
                  <a:gd name="T2" fmla="*/ 316 w 372"/>
                  <a:gd name="T3" fmla="*/ 12 h 288"/>
                  <a:gd name="T4" fmla="*/ 303 w 372"/>
                  <a:gd name="T5" fmla="*/ 2 h 288"/>
                  <a:gd name="T6" fmla="*/ 295 w 372"/>
                  <a:gd name="T7" fmla="*/ 0 h 288"/>
                  <a:gd name="T8" fmla="*/ 289 w 372"/>
                  <a:gd name="T9" fmla="*/ 2 h 288"/>
                  <a:gd name="T10" fmla="*/ 287 w 372"/>
                  <a:gd name="T11" fmla="*/ 8 h 288"/>
                  <a:gd name="T12" fmla="*/ 291 w 372"/>
                  <a:gd name="T13" fmla="*/ 20 h 288"/>
                  <a:gd name="T14" fmla="*/ 297 w 372"/>
                  <a:gd name="T15" fmla="*/ 29 h 288"/>
                  <a:gd name="T16" fmla="*/ 297 w 372"/>
                  <a:gd name="T17" fmla="*/ 41 h 288"/>
                  <a:gd name="T18" fmla="*/ 291 w 372"/>
                  <a:gd name="T19" fmla="*/ 51 h 288"/>
                  <a:gd name="T20" fmla="*/ 289 w 372"/>
                  <a:gd name="T21" fmla="*/ 52 h 288"/>
                  <a:gd name="T22" fmla="*/ 297 w 372"/>
                  <a:gd name="T23" fmla="*/ 51 h 288"/>
                  <a:gd name="T24" fmla="*/ 303 w 372"/>
                  <a:gd name="T25" fmla="*/ 49 h 288"/>
                  <a:gd name="T26" fmla="*/ 308 w 372"/>
                  <a:gd name="T27" fmla="*/ 51 h 288"/>
                  <a:gd name="T28" fmla="*/ 308 w 372"/>
                  <a:gd name="T29" fmla="*/ 58 h 288"/>
                  <a:gd name="T30" fmla="*/ 314 w 372"/>
                  <a:gd name="T31" fmla="*/ 62 h 288"/>
                  <a:gd name="T32" fmla="*/ 314 w 372"/>
                  <a:gd name="T33" fmla="*/ 72 h 288"/>
                  <a:gd name="T34" fmla="*/ 312 w 372"/>
                  <a:gd name="T35" fmla="*/ 81 h 288"/>
                  <a:gd name="T36" fmla="*/ 301 w 372"/>
                  <a:gd name="T37" fmla="*/ 99 h 288"/>
                  <a:gd name="T38" fmla="*/ 270 w 372"/>
                  <a:gd name="T39" fmla="*/ 122 h 288"/>
                  <a:gd name="T40" fmla="*/ 166 w 372"/>
                  <a:gd name="T41" fmla="*/ 180 h 288"/>
                  <a:gd name="T42" fmla="*/ 65 w 372"/>
                  <a:gd name="T43" fmla="*/ 238 h 288"/>
                  <a:gd name="T44" fmla="*/ 50 w 372"/>
                  <a:gd name="T45" fmla="*/ 245 h 288"/>
                  <a:gd name="T46" fmla="*/ 36 w 372"/>
                  <a:gd name="T47" fmla="*/ 255 h 288"/>
                  <a:gd name="T48" fmla="*/ 23 w 372"/>
                  <a:gd name="T49" fmla="*/ 269 h 288"/>
                  <a:gd name="T50" fmla="*/ 9 w 372"/>
                  <a:gd name="T51" fmla="*/ 278 h 288"/>
                  <a:gd name="T52" fmla="*/ 2 w 372"/>
                  <a:gd name="T53" fmla="*/ 284 h 288"/>
                  <a:gd name="T54" fmla="*/ 0 w 372"/>
                  <a:gd name="T55" fmla="*/ 288 h 288"/>
                  <a:gd name="T56" fmla="*/ 17 w 372"/>
                  <a:gd name="T57" fmla="*/ 280 h 288"/>
                  <a:gd name="T58" fmla="*/ 106 w 372"/>
                  <a:gd name="T59" fmla="*/ 236 h 288"/>
                  <a:gd name="T60" fmla="*/ 127 w 372"/>
                  <a:gd name="T61" fmla="*/ 224 h 288"/>
                  <a:gd name="T62" fmla="*/ 237 w 372"/>
                  <a:gd name="T63" fmla="*/ 160 h 288"/>
                  <a:gd name="T64" fmla="*/ 306 w 372"/>
                  <a:gd name="T65" fmla="*/ 114 h 288"/>
                  <a:gd name="T66" fmla="*/ 337 w 372"/>
                  <a:gd name="T67" fmla="*/ 97 h 288"/>
                  <a:gd name="T68" fmla="*/ 351 w 372"/>
                  <a:gd name="T69" fmla="*/ 91 h 288"/>
                  <a:gd name="T70" fmla="*/ 370 w 372"/>
                  <a:gd name="T71" fmla="*/ 72 h 288"/>
                  <a:gd name="T72" fmla="*/ 362 w 372"/>
                  <a:gd name="T73" fmla="*/ 5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2" h="288">
                    <a:moveTo>
                      <a:pt x="362" y="51"/>
                    </a:moveTo>
                    <a:lnTo>
                      <a:pt x="343" y="35"/>
                    </a:lnTo>
                    <a:lnTo>
                      <a:pt x="326" y="20"/>
                    </a:lnTo>
                    <a:lnTo>
                      <a:pt x="316" y="12"/>
                    </a:lnTo>
                    <a:lnTo>
                      <a:pt x="306" y="4"/>
                    </a:lnTo>
                    <a:lnTo>
                      <a:pt x="303" y="2"/>
                    </a:lnTo>
                    <a:lnTo>
                      <a:pt x="299" y="0"/>
                    </a:lnTo>
                    <a:lnTo>
                      <a:pt x="295" y="0"/>
                    </a:lnTo>
                    <a:lnTo>
                      <a:pt x="293" y="0"/>
                    </a:lnTo>
                    <a:lnTo>
                      <a:pt x="289" y="2"/>
                    </a:lnTo>
                    <a:lnTo>
                      <a:pt x="289" y="4"/>
                    </a:lnTo>
                    <a:lnTo>
                      <a:pt x="287" y="8"/>
                    </a:lnTo>
                    <a:lnTo>
                      <a:pt x="289" y="14"/>
                    </a:lnTo>
                    <a:lnTo>
                      <a:pt x="291" y="20"/>
                    </a:lnTo>
                    <a:lnTo>
                      <a:pt x="295" y="23"/>
                    </a:lnTo>
                    <a:lnTo>
                      <a:pt x="297" y="29"/>
                    </a:lnTo>
                    <a:lnTo>
                      <a:pt x="299" y="35"/>
                    </a:lnTo>
                    <a:lnTo>
                      <a:pt x="297" y="41"/>
                    </a:lnTo>
                    <a:lnTo>
                      <a:pt x="295" y="45"/>
                    </a:lnTo>
                    <a:lnTo>
                      <a:pt x="291" y="51"/>
                    </a:lnTo>
                    <a:lnTo>
                      <a:pt x="287" y="54"/>
                    </a:lnTo>
                    <a:lnTo>
                      <a:pt x="289" y="52"/>
                    </a:lnTo>
                    <a:lnTo>
                      <a:pt x="293" y="52"/>
                    </a:lnTo>
                    <a:lnTo>
                      <a:pt x="297" y="51"/>
                    </a:lnTo>
                    <a:lnTo>
                      <a:pt x="299" y="51"/>
                    </a:lnTo>
                    <a:lnTo>
                      <a:pt x="303" y="49"/>
                    </a:lnTo>
                    <a:lnTo>
                      <a:pt x="306" y="51"/>
                    </a:lnTo>
                    <a:lnTo>
                      <a:pt x="308" y="51"/>
                    </a:lnTo>
                    <a:lnTo>
                      <a:pt x="308" y="54"/>
                    </a:lnTo>
                    <a:lnTo>
                      <a:pt x="308" y="58"/>
                    </a:lnTo>
                    <a:lnTo>
                      <a:pt x="312" y="60"/>
                    </a:lnTo>
                    <a:lnTo>
                      <a:pt x="314" y="62"/>
                    </a:lnTo>
                    <a:lnTo>
                      <a:pt x="314" y="66"/>
                    </a:lnTo>
                    <a:lnTo>
                      <a:pt x="314" y="72"/>
                    </a:lnTo>
                    <a:lnTo>
                      <a:pt x="314" y="76"/>
                    </a:lnTo>
                    <a:lnTo>
                      <a:pt x="312" y="81"/>
                    </a:lnTo>
                    <a:lnTo>
                      <a:pt x="312" y="85"/>
                    </a:lnTo>
                    <a:lnTo>
                      <a:pt x="301" y="99"/>
                    </a:lnTo>
                    <a:lnTo>
                      <a:pt x="285" y="112"/>
                    </a:lnTo>
                    <a:lnTo>
                      <a:pt x="270" y="122"/>
                    </a:lnTo>
                    <a:lnTo>
                      <a:pt x="208" y="155"/>
                    </a:lnTo>
                    <a:lnTo>
                      <a:pt x="166" y="180"/>
                    </a:lnTo>
                    <a:lnTo>
                      <a:pt x="123" y="205"/>
                    </a:lnTo>
                    <a:lnTo>
                      <a:pt x="65" y="238"/>
                    </a:lnTo>
                    <a:lnTo>
                      <a:pt x="58" y="242"/>
                    </a:lnTo>
                    <a:lnTo>
                      <a:pt x="50" y="245"/>
                    </a:lnTo>
                    <a:lnTo>
                      <a:pt x="42" y="251"/>
                    </a:lnTo>
                    <a:lnTo>
                      <a:pt x="36" y="255"/>
                    </a:lnTo>
                    <a:lnTo>
                      <a:pt x="29" y="263"/>
                    </a:lnTo>
                    <a:lnTo>
                      <a:pt x="23" y="269"/>
                    </a:lnTo>
                    <a:lnTo>
                      <a:pt x="15" y="276"/>
                    </a:lnTo>
                    <a:lnTo>
                      <a:pt x="9" y="278"/>
                    </a:lnTo>
                    <a:lnTo>
                      <a:pt x="6" y="282"/>
                    </a:lnTo>
                    <a:lnTo>
                      <a:pt x="2" y="284"/>
                    </a:lnTo>
                    <a:lnTo>
                      <a:pt x="0" y="286"/>
                    </a:lnTo>
                    <a:lnTo>
                      <a:pt x="0" y="288"/>
                    </a:lnTo>
                    <a:lnTo>
                      <a:pt x="2" y="288"/>
                    </a:lnTo>
                    <a:lnTo>
                      <a:pt x="17" y="280"/>
                    </a:lnTo>
                    <a:lnTo>
                      <a:pt x="94" y="242"/>
                    </a:lnTo>
                    <a:lnTo>
                      <a:pt x="106" y="236"/>
                    </a:lnTo>
                    <a:lnTo>
                      <a:pt x="112" y="232"/>
                    </a:lnTo>
                    <a:lnTo>
                      <a:pt x="127" y="224"/>
                    </a:lnTo>
                    <a:lnTo>
                      <a:pt x="181" y="193"/>
                    </a:lnTo>
                    <a:lnTo>
                      <a:pt x="237" y="160"/>
                    </a:lnTo>
                    <a:lnTo>
                      <a:pt x="272" y="137"/>
                    </a:lnTo>
                    <a:lnTo>
                      <a:pt x="306" y="114"/>
                    </a:lnTo>
                    <a:lnTo>
                      <a:pt x="322" y="106"/>
                    </a:lnTo>
                    <a:lnTo>
                      <a:pt x="337" y="97"/>
                    </a:lnTo>
                    <a:lnTo>
                      <a:pt x="339" y="97"/>
                    </a:lnTo>
                    <a:lnTo>
                      <a:pt x="351" y="91"/>
                    </a:lnTo>
                    <a:lnTo>
                      <a:pt x="362" y="81"/>
                    </a:lnTo>
                    <a:lnTo>
                      <a:pt x="370" y="72"/>
                    </a:lnTo>
                    <a:lnTo>
                      <a:pt x="372" y="60"/>
                    </a:lnTo>
                    <a:lnTo>
                      <a:pt x="362" y="51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2"/>
              <p:cNvSpPr>
                <a:spLocks/>
              </p:cNvSpPr>
              <p:nvPr/>
            </p:nvSpPr>
            <p:spPr bwMode="auto">
              <a:xfrm>
                <a:off x="8059738" y="850900"/>
                <a:ext cx="171450" cy="147638"/>
              </a:xfrm>
              <a:custGeom>
                <a:avLst/>
                <a:gdLst>
                  <a:gd name="T0" fmla="*/ 17 w 108"/>
                  <a:gd name="T1" fmla="*/ 2 h 93"/>
                  <a:gd name="T2" fmla="*/ 17 w 108"/>
                  <a:gd name="T3" fmla="*/ 4 h 93"/>
                  <a:gd name="T4" fmla="*/ 19 w 108"/>
                  <a:gd name="T5" fmla="*/ 8 h 93"/>
                  <a:gd name="T6" fmla="*/ 27 w 108"/>
                  <a:gd name="T7" fmla="*/ 16 h 93"/>
                  <a:gd name="T8" fmla="*/ 28 w 108"/>
                  <a:gd name="T9" fmla="*/ 31 h 93"/>
                  <a:gd name="T10" fmla="*/ 27 w 108"/>
                  <a:gd name="T11" fmla="*/ 49 h 93"/>
                  <a:gd name="T12" fmla="*/ 11 w 108"/>
                  <a:gd name="T13" fmla="*/ 72 h 93"/>
                  <a:gd name="T14" fmla="*/ 30 w 108"/>
                  <a:gd name="T15" fmla="*/ 72 h 93"/>
                  <a:gd name="T16" fmla="*/ 42 w 108"/>
                  <a:gd name="T17" fmla="*/ 72 h 93"/>
                  <a:gd name="T18" fmla="*/ 50 w 108"/>
                  <a:gd name="T19" fmla="*/ 74 h 93"/>
                  <a:gd name="T20" fmla="*/ 63 w 108"/>
                  <a:gd name="T21" fmla="*/ 85 h 93"/>
                  <a:gd name="T22" fmla="*/ 75 w 108"/>
                  <a:gd name="T23" fmla="*/ 93 h 93"/>
                  <a:gd name="T24" fmla="*/ 86 w 108"/>
                  <a:gd name="T25" fmla="*/ 93 h 93"/>
                  <a:gd name="T26" fmla="*/ 96 w 108"/>
                  <a:gd name="T27" fmla="*/ 91 h 93"/>
                  <a:gd name="T28" fmla="*/ 90 w 108"/>
                  <a:gd name="T29" fmla="*/ 91 h 93"/>
                  <a:gd name="T30" fmla="*/ 81 w 108"/>
                  <a:gd name="T31" fmla="*/ 89 h 93"/>
                  <a:gd name="T32" fmla="*/ 73 w 108"/>
                  <a:gd name="T33" fmla="*/ 87 h 93"/>
                  <a:gd name="T34" fmla="*/ 69 w 108"/>
                  <a:gd name="T35" fmla="*/ 83 h 93"/>
                  <a:gd name="T36" fmla="*/ 73 w 108"/>
                  <a:gd name="T37" fmla="*/ 76 h 93"/>
                  <a:gd name="T38" fmla="*/ 81 w 108"/>
                  <a:gd name="T39" fmla="*/ 70 h 93"/>
                  <a:gd name="T40" fmla="*/ 90 w 108"/>
                  <a:gd name="T41" fmla="*/ 66 h 93"/>
                  <a:gd name="T42" fmla="*/ 108 w 108"/>
                  <a:gd name="T43" fmla="*/ 52 h 93"/>
                  <a:gd name="T44" fmla="*/ 67 w 108"/>
                  <a:gd name="T45" fmla="*/ 68 h 93"/>
                  <a:gd name="T46" fmla="*/ 59 w 108"/>
                  <a:gd name="T47" fmla="*/ 70 h 93"/>
                  <a:gd name="T48" fmla="*/ 55 w 108"/>
                  <a:gd name="T49" fmla="*/ 68 h 93"/>
                  <a:gd name="T50" fmla="*/ 50 w 108"/>
                  <a:gd name="T51" fmla="*/ 58 h 93"/>
                  <a:gd name="T52" fmla="*/ 50 w 108"/>
                  <a:gd name="T53" fmla="*/ 52 h 93"/>
                  <a:gd name="T54" fmla="*/ 55 w 108"/>
                  <a:gd name="T55" fmla="*/ 47 h 93"/>
                  <a:gd name="T56" fmla="*/ 73 w 108"/>
                  <a:gd name="T57" fmla="*/ 41 h 93"/>
                  <a:gd name="T58" fmla="*/ 86 w 108"/>
                  <a:gd name="T59" fmla="*/ 33 h 93"/>
                  <a:gd name="T60" fmla="*/ 61 w 108"/>
                  <a:gd name="T61" fmla="*/ 49 h 93"/>
                  <a:gd name="T62" fmla="*/ 44 w 108"/>
                  <a:gd name="T63" fmla="*/ 49 h 93"/>
                  <a:gd name="T64" fmla="*/ 38 w 108"/>
                  <a:gd name="T65" fmla="*/ 43 h 93"/>
                  <a:gd name="T66" fmla="*/ 36 w 108"/>
                  <a:gd name="T67" fmla="*/ 33 h 93"/>
                  <a:gd name="T68" fmla="*/ 36 w 108"/>
                  <a:gd name="T69" fmla="*/ 25 h 93"/>
                  <a:gd name="T70" fmla="*/ 40 w 108"/>
                  <a:gd name="T71" fmla="*/ 22 h 93"/>
                  <a:gd name="T72" fmla="*/ 52 w 108"/>
                  <a:gd name="T73" fmla="*/ 22 h 93"/>
                  <a:gd name="T74" fmla="*/ 65 w 108"/>
                  <a:gd name="T75" fmla="*/ 25 h 93"/>
                  <a:gd name="T76" fmla="*/ 73 w 108"/>
                  <a:gd name="T77" fmla="*/ 22 h 93"/>
                  <a:gd name="T78" fmla="*/ 77 w 108"/>
                  <a:gd name="T79" fmla="*/ 14 h 93"/>
                  <a:gd name="T80" fmla="*/ 63 w 108"/>
                  <a:gd name="T81" fmla="*/ 18 h 93"/>
                  <a:gd name="T82" fmla="*/ 42 w 108"/>
                  <a:gd name="T83" fmla="*/ 12 h 93"/>
                  <a:gd name="T84" fmla="*/ 30 w 108"/>
                  <a:gd name="T85" fmla="*/ 6 h 93"/>
                  <a:gd name="T86" fmla="*/ 21 w 108"/>
                  <a:gd name="T87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8" h="93">
                    <a:moveTo>
                      <a:pt x="19" y="0"/>
                    </a:moveTo>
                    <a:lnTo>
                      <a:pt x="17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19" y="8"/>
                    </a:lnTo>
                    <a:lnTo>
                      <a:pt x="25" y="12"/>
                    </a:lnTo>
                    <a:lnTo>
                      <a:pt x="27" y="16"/>
                    </a:lnTo>
                    <a:lnTo>
                      <a:pt x="28" y="22"/>
                    </a:lnTo>
                    <a:lnTo>
                      <a:pt x="28" y="31"/>
                    </a:lnTo>
                    <a:lnTo>
                      <a:pt x="28" y="39"/>
                    </a:lnTo>
                    <a:lnTo>
                      <a:pt x="27" y="49"/>
                    </a:lnTo>
                    <a:lnTo>
                      <a:pt x="21" y="62"/>
                    </a:lnTo>
                    <a:lnTo>
                      <a:pt x="11" y="72"/>
                    </a:lnTo>
                    <a:lnTo>
                      <a:pt x="0" y="81"/>
                    </a:lnTo>
                    <a:lnTo>
                      <a:pt x="30" y="72"/>
                    </a:lnTo>
                    <a:lnTo>
                      <a:pt x="36" y="72"/>
                    </a:lnTo>
                    <a:lnTo>
                      <a:pt x="42" y="72"/>
                    </a:lnTo>
                    <a:lnTo>
                      <a:pt x="46" y="72"/>
                    </a:lnTo>
                    <a:lnTo>
                      <a:pt x="50" y="74"/>
                    </a:lnTo>
                    <a:lnTo>
                      <a:pt x="57" y="79"/>
                    </a:lnTo>
                    <a:lnTo>
                      <a:pt x="63" y="85"/>
                    </a:lnTo>
                    <a:lnTo>
                      <a:pt x="71" y="91"/>
                    </a:lnTo>
                    <a:lnTo>
                      <a:pt x="75" y="93"/>
                    </a:lnTo>
                    <a:lnTo>
                      <a:pt x="81" y="93"/>
                    </a:lnTo>
                    <a:lnTo>
                      <a:pt x="86" y="93"/>
                    </a:lnTo>
                    <a:lnTo>
                      <a:pt x="92" y="93"/>
                    </a:lnTo>
                    <a:lnTo>
                      <a:pt x="96" y="91"/>
                    </a:lnTo>
                    <a:lnTo>
                      <a:pt x="94" y="91"/>
                    </a:lnTo>
                    <a:lnTo>
                      <a:pt x="90" y="91"/>
                    </a:lnTo>
                    <a:lnTo>
                      <a:pt x="86" y="89"/>
                    </a:lnTo>
                    <a:lnTo>
                      <a:pt x="81" y="89"/>
                    </a:lnTo>
                    <a:lnTo>
                      <a:pt x="77" y="89"/>
                    </a:lnTo>
                    <a:lnTo>
                      <a:pt x="73" y="87"/>
                    </a:lnTo>
                    <a:lnTo>
                      <a:pt x="71" y="85"/>
                    </a:lnTo>
                    <a:lnTo>
                      <a:pt x="69" y="83"/>
                    </a:lnTo>
                    <a:lnTo>
                      <a:pt x="71" y="79"/>
                    </a:lnTo>
                    <a:lnTo>
                      <a:pt x="73" y="76"/>
                    </a:lnTo>
                    <a:lnTo>
                      <a:pt x="77" y="74"/>
                    </a:lnTo>
                    <a:lnTo>
                      <a:pt x="81" y="70"/>
                    </a:lnTo>
                    <a:lnTo>
                      <a:pt x="86" y="68"/>
                    </a:lnTo>
                    <a:lnTo>
                      <a:pt x="90" y="66"/>
                    </a:lnTo>
                    <a:lnTo>
                      <a:pt x="98" y="58"/>
                    </a:lnTo>
                    <a:lnTo>
                      <a:pt x="108" y="52"/>
                    </a:lnTo>
                    <a:lnTo>
                      <a:pt x="88" y="62"/>
                    </a:lnTo>
                    <a:lnTo>
                      <a:pt x="67" y="68"/>
                    </a:lnTo>
                    <a:lnTo>
                      <a:pt x="63" y="68"/>
                    </a:lnTo>
                    <a:lnTo>
                      <a:pt x="59" y="70"/>
                    </a:lnTo>
                    <a:lnTo>
                      <a:pt x="57" y="68"/>
                    </a:lnTo>
                    <a:lnTo>
                      <a:pt x="55" y="68"/>
                    </a:lnTo>
                    <a:lnTo>
                      <a:pt x="52" y="64"/>
                    </a:lnTo>
                    <a:lnTo>
                      <a:pt x="50" y="58"/>
                    </a:lnTo>
                    <a:lnTo>
                      <a:pt x="50" y="56"/>
                    </a:lnTo>
                    <a:lnTo>
                      <a:pt x="50" y="52"/>
                    </a:lnTo>
                    <a:lnTo>
                      <a:pt x="52" y="51"/>
                    </a:lnTo>
                    <a:lnTo>
                      <a:pt x="55" y="47"/>
                    </a:lnTo>
                    <a:lnTo>
                      <a:pt x="63" y="45"/>
                    </a:lnTo>
                    <a:lnTo>
                      <a:pt x="73" y="41"/>
                    </a:lnTo>
                    <a:lnTo>
                      <a:pt x="81" y="39"/>
                    </a:lnTo>
                    <a:lnTo>
                      <a:pt x="86" y="33"/>
                    </a:lnTo>
                    <a:lnTo>
                      <a:pt x="75" y="41"/>
                    </a:lnTo>
                    <a:lnTo>
                      <a:pt x="61" y="49"/>
                    </a:lnTo>
                    <a:lnTo>
                      <a:pt x="48" y="51"/>
                    </a:lnTo>
                    <a:lnTo>
                      <a:pt x="44" y="49"/>
                    </a:lnTo>
                    <a:lnTo>
                      <a:pt x="40" y="45"/>
                    </a:lnTo>
                    <a:lnTo>
                      <a:pt x="38" y="43"/>
                    </a:lnTo>
                    <a:lnTo>
                      <a:pt x="36" y="39"/>
                    </a:lnTo>
                    <a:lnTo>
                      <a:pt x="36" y="33"/>
                    </a:lnTo>
                    <a:lnTo>
                      <a:pt x="36" y="29"/>
                    </a:lnTo>
                    <a:lnTo>
                      <a:pt x="36" y="25"/>
                    </a:lnTo>
                    <a:lnTo>
                      <a:pt x="38" y="24"/>
                    </a:lnTo>
                    <a:lnTo>
                      <a:pt x="40" y="22"/>
                    </a:lnTo>
                    <a:lnTo>
                      <a:pt x="44" y="22"/>
                    </a:lnTo>
                    <a:lnTo>
                      <a:pt x="52" y="22"/>
                    </a:lnTo>
                    <a:lnTo>
                      <a:pt x="57" y="24"/>
                    </a:lnTo>
                    <a:lnTo>
                      <a:pt x="65" y="25"/>
                    </a:lnTo>
                    <a:lnTo>
                      <a:pt x="69" y="24"/>
                    </a:lnTo>
                    <a:lnTo>
                      <a:pt x="73" y="22"/>
                    </a:lnTo>
                    <a:lnTo>
                      <a:pt x="77" y="18"/>
                    </a:lnTo>
                    <a:lnTo>
                      <a:pt x="77" y="14"/>
                    </a:lnTo>
                    <a:lnTo>
                      <a:pt x="71" y="18"/>
                    </a:lnTo>
                    <a:lnTo>
                      <a:pt x="63" y="18"/>
                    </a:lnTo>
                    <a:lnTo>
                      <a:pt x="52" y="16"/>
                    </a:lnTo>
                    <a:lnTo>
                      <a:pt x="42" y="12"/>
                    </a:lnTo>
                    <a:lnTo>
                      <a:pt x="36" y="10"/>
                    </a:lnTo>
                    <a:lnTo>
                      <a:pt x="30" y="6"/>
                    </a:lnTo>
                    <a:lnTo>
                      <a:pt x="27" y="4"/>
                    </a:lnTo>
                    <a:lnTo>
                      <a:pt x="21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3"/>
              <p:cNvSpPr>
                <a:spLocks/>
              </p:cNvSpPr>
              <p:nvPr/>
            </p:nvSpPr>
            <p:spPr bwMode="auto">
              <a:xfrm>
                <a:off x="6827838" y="1852613"/>
                <a:ext cx="111125" cy="107950"/>
              </a:xfrm>
              <a:custGeom>
                <a:avLst/>
                <a:gdLst>
                  <a:gd name="T0" fmla="*/ 54 w 70"/>
                  <a:gd name="T1" fmla="*/ 68 h 68"/>
                  <a:gd name="T2" fmla="*/ 52 w 70"/>
                  <a:gd name="T3" fmla="*/ 64 h 68"/>
                  <a:gd name="T4" fmla="*/ 50 w 70"/>
                  <a:gd name="T5" fmla="*/ 62 h 68"/>
                  <a:gd name="T6" fmla="*/ 46 w 70"/>
                  <a:gd name="T7" fmla="*/ 56 h 68"/>
                  <a:gd name="T8" fmla="*/ 46 w 70"/>
                  <a:gd name="T9" fmla="*/ 50 h 68"/>
                  <a:gd name="T10" fmla="*/ 48 w 70"/>
                  <a:gd name="T11" fmla="*/ 47 h 68"/>
                  <a:gd name="T12" fmla="*/ 52 w 70"/>
                  <a:gd name="T13" fmla="*/ 43 h 68"/>
                  <a:gd name="T14" fmla="*/ 56 w 70"/>
                  <a:gd name="T15" fmla="*/ 39 h 68"/>
                  <a:gd name="T16" fmla="*/ 58 w 70"/>
                  <a:gd name="T17" fmla="*/ 35 h 68"/>
                  <a:gd name="T18" fmla="*/ 62 w 70"/>
                  <a:gd name="T19" fmla="*/ 33 h 68"/>
                  <a:gd name="T20" fmla="*/ 64 w 70"/>
                  <a:gd name="T21" fmla="*/ 29 h 68"/>
                  <a:gd name="T22" fmla="*/ 66 w 70"/>
                  <a:gd name="T23" fmla="*/ 25 h 68"/>
                  <a:gd name="T24" fmla="*/ 68 w 70"/>
                  <a:gd name="T25" fmla="*/ 22 h 68"/>
                  <a:gd name="T26" fmla="*/ 70 w 70"/>
                  <a:gd name="T27" fmla="*/ 18 h 68"/>
                  <a:gd name="T28" fmla="*/ 68 w 70"/>
                  <a:gd name="T29" fmla="*/ 14 h 68"/>
                  <a:gd name="T30" fmla="*/ 66 w 70"/>
                  <a:gd name="T31" fmla="*/ 12 h 68"/>
                  <a:gd name="T32" fmla="*/ 62 w 70"/>
                  <a:gd name="T33" fmla="*/ 12 h 68"/>
                  <a:gd name="T34" fmla="*/ 60 w 70"/>
                  <a:gd name="T35" fmla="*/ 12 h 68"/>
                  <a:gd name="T36" fmla="*/ 56 w 70"/>
                  <a:gd name="T37" fmla="*/ 12 h 68"/>
                  <a:gd name="T38" fmla="*/ 54 w 70"/>
                  <a:gd name="T39" fmla="*/ 10 h 68"/>
                  <a:gd name="T40" fmla="*/ 52 w 70"/>
                  <a:gd name="T41" fmla="*/ 10 h 68"/>
                  <a:gd name="T42" fmla="*/ 52 w 70"/>
                  <a:gd name="T43" fmla="*/ 6 h 68"/>
                  <a:gd name="T44" fmla="*/ 48 w 70"/>
                  <a:gd name="T45" fmla="*/ 4 h 68"/>
                  <a:gd name="T46" fmla="*/ 44 w 70"/>
                  <a:gd name="T47" fmla="*/ 2 h 68"/>
                  <a:gd name="T48" fmla="*/ 35 w 70"/>
                  <a:gd name="T49" fmla="*/ 0 h 68"/>
                  <a:gd name="T50" fmla="*/ 27 w 70"/>
                  <a:gd name="T51" fmla="*/ 0 h 68"/>
                  <a:gd name="T52" fmla="*/ 21 w 70"/>
                  <a:gd name="T53" fmla="*/ 0 h 68"/>
                  <a:gd name="T54" fmla="*/ 15 w 70"/>
                  <a:gd name="T55" fmla="*/ 0 h 68"/>
                  <a:gd name="T56" fmla="*/ 12 w 70"/>
                  <a:gd name="T57" fmla="*/ 2 h 68"/>
                  <a:gd name="T58" fmla="*/ 6 w 70"/>
                  <a:gd name="T59" fmla="*/ 4 h 68"/>
                  <a:gd name="T60" fmla="*/ 2 w 70"/>
                  <a:gd name="T61" fmla="*/ 8 h 68"/>
                  <a:gd name="T62" fmla="*/ 0 w 70"/>
                  <a:gd name="T63" fmla="*/ 14 h 68"/>
                  <a:gd name="T64" fmla="*/ 0 w 70"/>
                  <a:gd name="T65" fmla="*/ 22 h 68"/>
                  <a:gd name="T66" fmla="*/ 2 w 70"/>
                  <a:gd name="T67" fmla="*/ 27 h 68"/>
                  <a:gd name="T68" fmla="*/ 6 w 70"/>
                  <a:gd name="T69" fmla="*/ 35 h 68"/>
                  <a:gd name="T70" fmla="*/ 12 w 70"/>
                  <a:gd name="T71" fmla="*/ 43 h 68"/>
                  <a:gd name="T72" fmla="*/ 21 w 70"/>
                  <a:gd name="T73" fmla="*/ 49 h 68"/>
                  <a:gd name="T74" fmla="*/ 37 w 70"/>
                  <a:gd name="T75" fmla="*/ 60 h 68"/>
                  <a:gd name="T76" fmla="*/ 54 w 70"/>
                  <a:gd name="T7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0" h="68">
                    <a:moveTo>
                      <a:pt x="54" y="68"/>
                    </a:moveTo>
                    <a:lnTo>
                      <a:pt x="52" y="64"/>
                    </a:lnTo>
                    <a:lnTo>
                      <a:pt x="50" y="62"/>
                    </a:lnTo>
                    <a:lnTo>
                      <a:pt x="46" y="56"/>
                    </a:lnTo>
                    <a:lnTo>
                      <a:pt x="46" y="50"/>
                    </a:lnTo>
                    <a:lnTo>
                      <a:pt x="48" y="47"/>
                    </a:lnTo>
                    <a:lnTo>
                      <a:pt x="52" y="43"/>
                    </a:lnTo>
                    <a:lnTo>
                      <a:pt x="56" y="39"/>
                    </a:lnTo>
                    <a:lnTo>
                      <a:pt x="58" y="35"/>
                    </a:lnTo>
                    <a:lnTo>
                      <a:pt x="62" y="33"/>
                    </a:lnTo>
                    <a:lnTo>
                      <a:pt x="64" y="29"/>
                    </a:lnTo>
                    <a:lnTo>
                      <a:pt x="66" y="25"/>
                    </a:lnTo>
                    <a:lnTo>
                      <a:pt x="68" y="22"/>
                    </a:lnTo>
                    <a:lnTo>
                      <a:pt x="70" y="18"/>
                    </a:lnTo>
                    <a:lnTo>
                      <a:pt x="68" y="14"/>
                    </a:lnTo>
                    <a:lnTo>
                      <a:pt x="66" y="12"/>
                    </a:lnTo>
                    <a:lnTo>
                      <a:pt x="62" y="12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54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8" y="4"/>
                    </a:lnTo>
                    <a:lnTo>
                      <a:pt x="44" y="2"/>
                    </a:lnTo>
                    <a:lnTo>
                      <a:pt x="35" y="0"/>
                    </a:lnTo>
                    <a:lnTo>
                      <a:pt x="27" y="0"/>
                    </a:lnTo>
                    <a:lnTo>
                      <a:pt x="21" y="0"/>
                    </a:lnTo>
                    <a:lnTo>
                      <a:pt x="15" y="0"/>
                    </a:lnTo>
                    <a:lnTo>
                      <a:pt x="12" y="2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22"/>
                    </a:lnTo>
                    <a:lnTo>
                      <a:pt x="2" y="27"/>
                    </a:lnTo>
                    <a:lnTo>
                      <a:pt x="6" y="35"/>
                    </a:lnTo>
                    <a:lnTo>
                      <a:pt x="12" y="43"/>
                    </a:lnTo>
                    <a:lnTo>
                      <a:pt x="21" y="49"/>
                    </a:lnTo>
                    <a:lnTo>
                      <a:pt x="37" y="60"/>
                    </a:lnTo>
                    <a:lnTo>
                      <a:pt x="54" y="68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4"/>
              <p:cNvSpPr>
                <a:spLocks/>
              </p:cNvSpPr>
              <p:nvPr/>
            </p:nvSpPr>
            <p:spPr bwMode="auto">
              <a:xfrm>
                <a:off x="6546851" y="1031875"/>
                <a:ext cx="900113" cy="444500"/>
              </a:xfrm>
              <a:custGeom>
                <a:avLst/>
                <a:gdLst>
                  <a:gd name="T0" fmla="*/ 553 w 567"/>
                  <a:gd name="T1" fmla="*/ 245 h 280"/>
                  <a:gd name="T2" fmla="*/ 544 w 567"/>
                  <a:gd name="T3" fmla="*/ 261 h 280"/>
                  <a:gd name="T4" fmla="*/ 532 w 567"/>
                  <a:gd name="T5" fmla="*/ 270 h 280"/>
                  <a:gd name="T6" fmla="*/ 522 w 567"/>
                  <a:gd name="T7" fmla="*/ 272 h 280"/>
                  <a:gd name="T8" fmla="*/ 513 w 567"/>
                  <a:gd name="T9" fmla="*/ 272 h 280"/>
                  <a:gd name="T10" fmla="*/ 503 w 567"/>
                  <a:gd name="T11" fmla="*/ 270 h 280"/>
                  <a:gd name="T12" fmla="*/ 497 w 567"/>
                  <a:gd name="T13" fmla="*/ 272 h 280"/>
                  <a:gd name="T14" fmla="*/ 493 w 567"/>
                  <a:gd name="T15" fmla="*/ 276 h 280"/>
                  <a:gd name="T16" fmla="*/ 486 w 567"/>
                  <a:gd name="T17" fmla="*/ 280 h 280"/>
                  <a:gd name="T18" fmla="*/ 480 w 567"/>
                  <a:gd name="T19" fmla="*/ 278 h 280"/>
                  <a:gd name="T20" fmla="*/ 478 w 567"/>
                  <a:gd name="T21" fmla="*/ 276 h 280"/>
                  <a:gd name="T22" fmla="*/ 463 w 567"/>
                  <a:gd name="T23" fmla="*/ 276 h 280"/>
                  <a:gd name="T24" fmla="*/ 451 w 567"/>
                  <a:gd name="T25" fmla="*/ 270 h 280"/>
                  <a:gd name="T26" fmla="*/ 445 w 567"/>
                  <a:gd name="T27" fmla="*/ 263 h 280"/>
                  <a:gd name="T28" fmla="*/ 441 w 567"/>
                  <a:gd name="T29" fmla="*/ 257 h 280"/>
                  <a:gd name="T30" fmla="*/ 432 w 567"/>
                  <a:gd name="T31" fmla="*/ 255 h 280"/>
                  <a:gd name="T32" fmla="*/ 422 w 567"/>
                  <a:gd name="T33" fmla="*/ 255 h 280"/>
                  <a:gd name="T34" fmla="*/ 397 w 567"/>
                  <a:gd name="T35" fmla="*/ 255 h 280"/>
                  <a:gd name="T36" fmla="*/ 353 w 567"/>
                  <a:gd name="T37" fmla="*/ 259 h 280"/>
                  <a:gd name="T38" fmla="*/ 324 w 567"/>
                  <a:gd name="T39" fmla="*/ 261 h 280"/>
                  <a:gd name="T40" fmla="*/ 258 w 567"/>
                  <a:gd name="T41" fmla="*/ 257 h 280"/>
                  <a:gd name="T42" fmla="*/ 179 w 567"/>
                  <a:gd name="T43" fmla="*/ 263 h 280"/>
                  <a:gd name="T44" fmla="*/ 129 w 567"/>
                  <a:gd name="T45" fmla="*/ 270 h 280"/>
                  <a:gd name="T46" fmla="*/ 88 w 567"/>
                  <a:gd name="T47" fmla="*/ 263 h 280"/>
                  <a:gd name="T48" fmla="*/ 50 w 567"/>
                  <a:gd name="T49" fmla="*/ 247 h 280"/>
                  <a:gd name="T50" fmla="*/ 11 w 567"/>
                  <a:gd name="T51" fmla="*/ 203 h 280"/>
                  <a:gd name="T52" fmla="*/ 0 w 567"/>
                  <a:gd name="T53" fmla="*/ 141 h 280"/>
                  <a:gd name="T54" fmla="*/ 7 w 567"/>
                  <a:gd name="T55" fmla="*/ 102 h 280"/>
                  <a:gd name="T56" fmla="*/ 13 w 567"/>
                  <a:gd name="T57" fmla="*/ 79 h 280"/>
                  <a:gd name="T58" fmla="*/ 17 w 567"/>
                  <a:gd name="T59" fmla="*/ 60 h 280"/>
                  <a:gd name="T60" fmla="*/ 27 w 567"/>
                  <a:gd name="T61" fmla="*/ 41 h 280"/>
                  <a:gd name="T62" fmla="*/ 52 w 567"/>
                  <a:gd name="T63" fmla="*/ 21 h 280"/>
                  <a:gd name="T64" fmla="*/ 90 w 567"/>
                  <a:gd name="T65" fmla="*/ 10 h 280"/>
                  <a:gd name="T66" fmla="*/ 113 w 567"/>
                  <a:gd name="T67" fmla="*/ 6 h 280"/>
                  <a:gd name="T68" fmla="*/ 160 w 567"/>
                  <a:gd name="T69" fmla="*/ 0 h 280"/>
                  <a:gd name="T70" fmla="*/ 189 w 567"/>
                  <a:gd name="T71" fmla="*/ 8 h 280"/>
                  <a:gd name="T72" fmla="*/ 212 w 567"/>
                  <a:gd name="T73" fmla="*/ 20 h 280"/>
                  <a:gd name="T74" fmla="*/ 250 w 567"/>
                  <a:gd name="T75" fmla="*/ 45 h 280"/>
                  <a:gd name="T76" fmla="*/ 283 w 567"/>
                  <a:gd name="T77" fmla="*/ 58 h 280"/>
                  <a:gd name="T78" fmla="*/ 297 w 567"/>
                  <a:gd name="T79" fmla="*/ 56 h 280"/>
                  <a:gd name="T80" fmla="*/ 308 w 567"/>
                  <a:gd name="T81" fmla="*/ 56 h 280"/>
                  <a:gd name="T82" fmla="*/ 333 w 567"/>
                  <a:gd name="T83" fmla="*/ 60 h 280"/>
                  <a:gd name="T84" fmla="*/ 356 w 567"/>
                  <a:gd name="T85" fmla="*/ 64 h 280"/>
                  <a:gd name="T86" fmla="*/ 364 w 567"/>
                  <a:gd name="T87" fmla="*/ 62 h 280"/>
                  <a:gd name="T88" fmla="*/ 374 w 567"/>
                  <a:gd name="T89" fmla="*/ 58 h 280"/>
                  <a:gd name="T90" fmla="*/ 385 w 567"/>
                  <a:gd name="T91" fmla="*/ 56 h 280"/>
                  <a:gd name="T92" fmla="*/ 395 w 567"/>
                  <a:gd name="T93" fmla="*/ 60 h 280"/>
                  <a:gd name="T94" fmla="*/ 401 w 567"/>
                  <a:gd name="T95" fmla="*/ 62 h 280"/>
                  <a:gd name="T96" fmla="*/ 409 w 567"/>
                  <a:gd name="T97" fmla="*/ 58 h 280"/>
                  <a:gd name="T98" fmla="*/ 418 w 567"/>
                  <a:gd name="T99" fmla="*/ 52 h 280"/>
                  <a:gd name="T100" fmla="*/ 432 w 567"/>
                  <a:gd name="T101" fmla="*/ 48 h 280"/>
                  <a:gd name="T102" fmla="*/ 441 w 567"/>
                  <a:gd name="T103" fmla="*/ 48 h 280"/>
                  <a:gd name="T104" fmla="*/ 453 w 567"/>
                  <a:gd name="T105" fmla="*/ 47 h 280"/>
                  <a:gd name="T106" fmla="*/ 463 w 567"/>
                  <a:gd name="T107" fmla="*/ 43 h 280"/>
                  <a:gd name="T108" fmla="*/ 472 w 567"/>
                  <a:gd name="T109" fmla="*/ 43 h 280"/>
                  <a:gd name="T110" fmla="*/ 484 w 567"/>
                  <a:gd name="T111" fmla="*/ 50 h 280"/>
                  <a:gd name="T112" fmla="*/ 497 w 567"/>
                  <a:gd name="T113" fmla="*/ 64 h 280"/>
                  <a:gd name="T114" fmla="*/ 507 w 567"/>
                  <a:gd name="T115" fmla="*/ 75 h 280"/>
                  <a:gd name="T116" fmla="*/ 536 w 567"/>
                  <a:gd name="T117" fmla="*/ 101 h 280"/>
                  <a:gd name="T118" fmla="*/ 557 w 567"/>
                  <a:gd name="T119" fmla="*/ 139 h 280"/>
                  <a:gd name="T120" fmla="*/ 559 w 567"/>
                  <a:gd name="T121" fmla="*/ 157 h 280"/>
                  <a:gd name="T122" fmla="*/ 567 w 567"/>
                  <a:gd name="T123" fmla="*/ 189 h 280"/>
                  <a:gd name="T124" fmla="*/ 563 w 567"/>
                  <a:gd name="T125" fmla="*/ 222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67" h="280">
                    <a:moveTo>
                      <a:pt x="557" y="238"/>
                    </a:moveTo>
                    <a:lnTo>
                      <a:pt x="553" y="245"/>
                    </a:lnTo>
                    <a:lnTo>
                      <a:pt x="549" y="253"/>
                    </a:lnTo>
                    <a:lnTo>
                      <a:pt x="544" y="261"/>
                    </a:lnTo>
                    <a:lnTo>
                      <a:pt x="538" y="266"/>
                    </a:lnTo>
                    <a:lnTo>
                      <a:pt x="532" y="270"/>
                    </a:lnTo>
                    <a:lnTo>
                      <a:pt x="528" y="272"/>
                    </a:lnTo>
                    <a:lnTo>
                      <a:pt x="522" y="272"/>
                    </a:lnTo>
                    <a:lnTo>
                      <a:pt x="517" y="272"/>
                    </a:lnTo>
                    <a:lnTo>
                      <a:pt x="513" y="272"/>
                    </a:lnTo>
                    <a:lnTo>
                      <a:pt x="509" y="270"/>
                    </a:lnTo>
                    <a:lnTo>
                      <a:pt x="503" y="270"/>
                    </a:lnTo>
                    <a:lnTo>
                      <a:pt x="499" y="270"/>
                    </a:lnTo>
                    <a:lnTo>
                      <a:pt x="497" y="272"/>
                    </a:lnTo>
                    <a:lnTo>
                      <a:pt x="495" y="274"/>
                    </a:lnTo>
                    <a:lnTo>
                      <a:pt x="493" y="276"/>
                    </a:lnTo>
                    <a:lnTo>
                      <a:pt x="490" y="278"/>
                    </a:lnTo>
                    <a:lnTo>
                      <a:pt x="486" y="280"/>
                    </a:lnTo>
                    <a:lnTo>
                      <a:pt x="482" y="280"/>
                    </a:lnTo>
                    <a:lnTo>
                      <a:pt x="480" y="278"/>
                    </a:lnTo>
                    <a:lnTo>
                      <a:pt x="478" y="276"/>
                    </a:lnTo>
                    <a:lnTo>
                      <a:pt x="478" y="276"/>
                    </a:lnTo>
                    <a:lnTo>
                      <a:pt x="470" y="276"/>
                    </a:lnTo>
                    <a:lnTo>
                      <a:pt x="463" y="276"/>
                    </a:lnTo>
                    <a:lnTo>
                      <a:pt x="457" y="274"/>
                    </a:lnTo>
                    <a:lnTo>
                      <a:pt x="451" y="270"/>
                    </a:lnTo>
                    <a:lnTo>
                      <a:pt x="447" y="266"/>
                    </a:lnTo>
                    <a:lnTo>
                      <a:pt x="445" y="263"/>
                    </a:lnTo>
                    <a:lnTo>
                      <a:pt x="443" y="259"/>
                    </a:lnTo>
                    <a:lnTo>
                      <a:pt x="441" y="257"/>
                    </a:lnTo>
                    <a:lnTo>
                      <a:pt x="437" y="255"/>
                    </a:lnTo>
                    <a:lnTo>
                      <a:pt x="432" y="255"/>
                    </a:lnTo>
                    <a:lnTo>
                      <a:pt x="428" y="255"/>
                    </a:lnTo>
                    <a:lnTo>
                      <a:pt x="422" y="255"/>
                    </a:lnTo>
                    <a:lnTo>
                      <a:pt x="416" y="255"/>
                    </a:lnTo>
                    <a:lnTo>
                      <a:pt x="397" y="255"/>
                    </a:lnTo>
                    <a:lnTo>
                      <a:pt x="376" y="257"/>
                    </a:lnTo>
                    <a:lnTo>
                      <a:pt x="353" y="259"/>
                    </a:lnTo>
                    <a:lnTo>
                      <a:pt x="347" y="261"/>
                    </a:lnTo>
                    <a:lnTo>
                      <a:pt x="324" y="261"/>
                    </a:lnTo>
                    <a:lnTo>
                      <a:pt x="299" y="261"/>
                    </a:lnTo>
                    <a:lnTo>
                      <a:pt x="258" y="257"/>
                    </a:lnTo>
                    <a:lnTo>
                      <a:pt x="218" y="257"/>
                    </a:lnTo>
                    <a:lnTo>
                      <a:pt x="179" y="263"/>
                    </a:lnTo>
                    <a:lnTo>
                      <a:pt x="154" y="268"/>
                    </a:lnTo>
                    <a:lnTo>
                      <a:pt x="129" y="270"/>
                    </a:lnTo>
                    <a:lnTo>
                      <a:pt x="108" y="268"/>
                    </a:lnTo>
                    <a:lnTo>
                      <a:pt x="88" y="263"/>
                    </a:lnTo>
                    <a:lnTo>
                      <a:pt x="69" y="257"/>
                    </a:lnTo>
                    <a:lnTo>
                      <a:pt x="50" y="247"/>
                    </a:lnTo>
                    <a:lnTo>
                      <a:pt x="29" y="228"/>
                    </a:lnTo>
                    <a:lnTo>
                      <a:pt x="11" y="203"/>
                    </a:lnTo>
                    <a:lnTo>
                      <a:pt x="2" y="174"/>
                    </a:lnTo>
                    <a:lnTo>
                      <a:pt x="0" y="141"/>
                    </a:lnTo>
                    <a:lnTo>
                      <a:pt x="2" y="122"/>
                    </a:lnTo>
                    <a:lnTo>
                      <a:pt x="7" y="102"/>
                    </a:lnTo>
                    <a:lnTo>
                      <a:pt x="11" y="85"/>
                    </a:lnTo>
                    <a:lnTo>
                      <a:pt x="13" y="79"/>
                    </a:lnTo>
                    <a:lnTo>
                      <a:pt x="15" y="70"/>
                    </a:lnTo>
                    <a:lnTo>
                      <a:pt x="17" y="60"/>
                    </a:lnTo>
                    <a:lnTo>
                      <a:pt x="21" y="52"/>
                    </a:lnTo>
                    <a:lnTo>
                      <a:pt x="27" y="41"/>
                    </a:lnTo>
                    <a:lnTo>
                      <a:pt x="34" y="33"/>
                    </a:lnTo>
                    <a:lnTo>
                      <a:pt x="52" y="21"/>
                    </a:lnTo>
                    <a:lnTo>
                      <a:pt x="71" y="14"/>
                    </a:lnTo>
                    <a:lnTo>
                      <a:pt x="90" y="10"/>
                    </a:lnTo>
                    <a:lnTo>
                      <a:pt x="102" y="8"/>
                    </a:lnTo>
                    <a:lnTo>
                      <a:pt x="113" y="6"/>
                    </a:lnTo>
                    <a:lnTo>
                      <a:pt x="137" y="0"/>
                    </a:lnTo>
                    <a:lnTo>
                      <a:pt x="160" y="0"/>
                    </a:lnTo>
                    <a:lnTo>
                      <a:pt x="181" y="4"/>
                    </a:lnTo>
                    <a:lnTo>
                      <a:pt x="189" y="8"/>
                    </a:lnTo>
                    <a:lnTo>
                      <a:pt x="196" y="12"/>
                    </a:lnTo>
                    <a:lnTo>
                      <a:pt x="212" y="20"/>
                    </a:lnTo>
                    <a:lnTo>
                      <a:pt x="227" y="29"/>
                    </a:lnTo>
                    <a:lnTo>
                      <a:pt x="250" y="45"/>
                    </a:lnTo>
                    <a:lnTo>
                      <a:pt x="277" y="56"/>
                    </a:lnTo>
                    <a:lnTo>
                      <a:pt x="283" y="58"/>
                    </a:lnTo>
                    <a:lnTo>
                      <a:pt x="291" y="58"/>
                    </a:lnTo>
                    <a:lnTo>
                      <a:pt x="297" y="56"/>
                    </a:lnTo>
                    <a:lnTo>
                      <a:pt x="302" y="56"/>
                    </a:lnTo>
                    <a:lnTo>
                      <a:pt x="308" y="56"/>
                    </a:lnTo>
                    <a:lnTo>
                      <a:pt x="322" y="58"/>
                    </a:lnTo>
                    <a:lnTo>
                      <a:pt x="333" y="60"/>
                    </a:lnTo>
                    <a:lnTo>
                      <a:pt x="345" y="62"/>
                    </a:lnTo>
                    <a:lnTo>
                      <a:pt x="356" y="64"/>
                    </a:lnTo>
                    <a:lnTo>
                      <a:pt x="360" y="64"/>
                    </a:lnTo>
                    <a:lnTo>
                      <a:pt x="364" y="62"/>
                    </a:lnTo>
                    <a:lnTo>
                      <a:pt x="368" y="60"/>
                    </a:lnTo>
                    <a:lnTo>
                      <a:pt x="374" y="58"/>
                    </a:lnTo>
                    <a:lnTo>
                      <a:pt x="382" y="56"/>
                    </a:lnTo>
                    <a:lnTo>
                      <a:pt x="385" y="56"/>
                    </a:lnTo>
                    <a:lnTo>
                      <a:pt x="391" y="58"/>
                    </a:lnTo>
                    <a:lnTo>
                      <a:pt x="395" y="60"/>
                    </a:lnTo>
                    <a:lnTo>
                      <a:pt x="397" y="62"/>
                    </a:lnTo>
                    <a:lnTo>
                      <a:pt x="401" y="62"/>
                    </a:lnTo>
                    <a:lnTo>
                      <a:pt x="405" y="60"/>
                    </a:lnTo>
                    <a:lnTo>
                      <a:pt x="409" y="58"/>
                    </a:lnTo>
                    <a:lnTo>
                      <a:pt x="412" y="56"/>
                    </a:lnTo>
                    <a:lnTo>
                      <a:pt x="418" y="52"/>
                    </a:lnTo>
                    <a:lnTo>
                      <a:pt x="424" y="50"/>
                    </a:lnTo>
                    <a:lnTo>
                      <a:pt x="432" y="48"/>
                    </a:lnTo>
                    <a:lnTo>
                      <a:pt x="437" y="48"/>
                    </a:lnTo>
                    <a:lnTo>
                      <a:pt x="441" y="48"/>
                    </a:lnTo>
                    <a:lnTo>
                      <a:pt x="445" y="48"/>
                    </a:lnTo>
                    <a:lnTo>
                      <a:pt x="453" y="47"/>
                    </a:lnTo>
                    <a:lnTo>
                      <a:pt x="459" y="45"/>
                    </a:lnTo>
                    <a:lnTo>
                      <a:pt x="463" y="43"/>
                    </a:lnTo>
                    <a:lnTo>
                      <a:pt x="466" y="43"/>
                    </a:lnTo>
                    <a:lnTo>
                      <a:pt x="472" y="43"/>
                    </a:lnTo>
                    <a:lnTo>
                      <a:pt x="478" y="45"/>
                    </a:lnTo>
                    <a:lnTo>
                      <a:pt x="484" y="50"/>
                    </a:lnTo>
                    <a:lnTo>
                      <a:pt x="491" y="56"/>
                    </a:lnTo>
                    <a:lnTo>
                      <a:pt x="497" y="64"/>
                    </a:lnTo>
                    <a:lnTo>
                      <a:pt x="503" y="70"/>
                    </a:lnTo>
                    <a:lnTo>
                      <a:pt x="507" y="75"/>
                    </a:lnTo>
                    <a:lnTo>
                      <a:pt x="517" y="83"/>
                    </a:lnTo>
                    <a:lnTo>
                      <a:pt x="536" y="101"/>
                    </a:lnTo>
                    <a:lnTo>
                      <a:pt x="549" y="120"/>
                    </a:lnTo>
                    <a:lnTo>
                      <a:pt x="557" y="139"/>
                    </a:lnTo>
                    <a:lnTo>
                      <a:pt x="559" y="157"/>
                    </a:lnTo>
                    <a:lnTo>
                      <a:pt x="559" y="157"/>
                    </a:lnTo>
                    <a:lnTo>
                      <a:pt x="563" y="170"/>
                    </a:lnTo>
                    <a:lnTo>
                      <a:pt x="567" y="189"/>
                    </a:lnTo>
                    <a:lnTo>
                      <a:pt x="567" y="207"/>
                    </a:lnTo>
                    <a:lnTo>
                      <a:pt x="563" y="222"/>
                    </a:lnTo>
                    <a:lnTo>
                      <a:pt x="557" y="238"/>
                    </a:lnTo>
                    <a:close/>
                  </a:path>
                </a:pathLst>
              </a:custGeom>
              <a:solidFill>
                <a:srgbClr val="141414"/>
              </a:solidFill>
              <a:ln w="0">
                <a:solidFill>
                  <a:srgbClr val="14141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5"/>
              <p:cNvSpPr>
                <a:spLocks noEditPoints="1"/>
              </p:cNvSpPr>
              <p:nvPr/>
            </p:nvSpPr>
            <p:spPr bwMode="auto">
              <a:xfrm>
                <a:off x="6540501" y="1025525"/>
                <a:ext cx="912813" cy="457200"/>
              </a:xfrm>
              <a:custGeom>
                <a:avLst/>
                <a:gdLst>
                  <a:gd name="T0" fmla="*/ 58 w 575"/>
                  <a:gd name="T1" fmla="*/ 27 h 288"/>
                  <a:gd name="T2" fmla="*/ 142 w 575"/>
                  <a:gd name="T3" fmla="*/ 8 h 288"/>
                  <a:gd name="T4" fmla="*/ 198 w 575"/>
                  <a:gd name="T5" fmla="*/ 20 h 288"/>
                  <a:gd name="T6" fmla="*/ 297 w 575"/>
                  <a:gd name="T7" fmla="*/ 66 h 288"/>
                  <a:gd name="T8" fmla="*/ 366 w 575"/>
                  <a:gd name="T9" fmla="*/ 72 h 288"/>
                  <a:gd name="T10" fmla="*/ 386 w 575"/>
                  <a:gd name="T11" fmla="*/ 64 h 288"/>
                  <a:gd name="T12" fmla="*/ 405 w 575"/>
                  <a:gd name="T13" fmla="*/ 70 h 288"/>
                  <a:gd name="T14" fmla="*/ 424 w 575"/>
                  <a:gd name="T15" fmla="*/ 60 h 288"/>
                  <a:gd name="T16" fmla="*/ 445 w 575"/>
                  <a:gd name="T17" fmla="*/ 56 h 288"/>
                  <a:gd name="T18" fmla="*/ 465 w 575"/>
                  <a:gd name="T19" fmla="*/ 51 h 288"/>
                  <a:gd name="T20" fmla="*/ 486 w 575"/>
                  <a:gd name="T21" fmla="*/ 56 h 288"/>
                  <a:gd name="T22" fmla="*/ 509 w 575"/>
                  <a:gd name="T23" fmla="*/ 81 h 288"/>
                  <a:gd name="T24" fmla="*/ 557 w 575"/>
                  <a:gd name="T25" fmla="*/ 143 h 288"/>
                  <a:gd name="T26" fmla="*/ 567 w 575"/>
                  <a:gd name="T27" fmla="*/ 211 h 288"/>
                  <a:gd name="T28" fmla="*/ 557 w 575"/>
                  <a:gd name="T29" fmla="*/ 242 h 288"/>
                  <a:gd name="T30" fmla="*/ 530 w 575"/>
                  <a:gd name="T31" fmla="*/ 272 h 288"/>
                  <a:gd name="T32" fmla="*/ 499 w 575"/>
                  <a:gd name="T33" fmla="*/ 272 h 288"/>
                  <a:gd name="T34" fmla="*/ 488 w 575"/>
                  <a:gd name="T35" fmla="*/ 280 h 288"/>
                  <a:gd name="T36" fmla="*/ 476 w 575"/>
                  <a:gd name="T37" fmla="*/ 276 h 288"/>
                  <a:gd name="T38" fmla="*/ 455 w 575"/>
                  <a:gd name="T39" fmla="*/ 267 h 288"/>
                  <a:gd name="T40" fmla="*/ 441 w 575"/>
                  <a:gd name="T41" fmla="*/ 255 h 288"/>
                  <a:gd name="T42" fmla="*/ 420 w 575"/>
                  <a:gd name="T43" fmla="*/ 255 h 288"/>
                  <a:gd name="T44" fmla="*/ 330 w 575"/>
                  <a:gd name="T45" fmla="*/ 261 h 288"/>
                  <a:gd name="T46" fmla="*/ 183 w 575"/>
                  <a:gd name="T47" fmla="*/ 263 h 288"/>
                  <a:gd name="T48" fmla="*/ 94 w 575"/>
                  <a:gd name="T49" fmla="*/ 265 h 288"/>
                  <a:gd name="T50" fmla="*/ 19 w 575"/>
                  <a:gd name="T51" fmla="*/ 203 h 288"/>
                  <a:gd name="T52" fmla="*/ 19 w 575"/>
                  <a:gd name="T53" fmla="*/ 89 h 288"/>
                  <a:gd name="T54" fmla="*/ 21 w 575"/>
                  <a:gd name="T55" fmla="*/ 54 h 288"/>
                  <a:gd name="T56" fmla="*/ 7 w 575"/>
                  <a:gd name="T57" fmla="*/ 106 h 288"/>
                  <a:gd name="T58" fmla="*/ 11 w 575"/>
                  <a:gd name="T59" fmla="*/ 207 h 288"/>
                  <a:gd name="T60" fmla="*/ 90 w 575"/>
                  <a:gd name="T61" fmla="*/ 270 h 288"/>
                  <a:gd name="T62" fmla="*/ 185 w 575"/>
                  <a:gd name="T63" fmla="*/ 270 h 288"/>
                  <a:gd name="T64" fmla="*/ 328 w 575"/>
                  <a:gd name="T65" fmla="*/ 269 h 288"/>
                  <a:gd name="T66" fmla="*/ 401 w 575"/>
                  <a:gd name="T67" fmla="*/ 263 h 288"/>
                  <a:gd name="T68" fmla="*/ 436 w 575"/>
                  <a:gd name="T69" fmla="*/ 263 h 288"/>
                  <a:gd name="T70" fmla="*/ 445 w 575"/>
                  <a:gd name="T71" fmla="*/ 269 h 288"/>
                  <a:gd name="T72" fmla="*/ 465 w 575"/>
                  <a:gd name="T73" fmla="*/ 284 h 288"/>
                  <a:gd name="T74" fmla="*/ 486 w 575"/>
                  <a:gd name="T75" fmla="*/ 288 h 288"/>
                  <a:gd name="T76" fmla="*/ 501 w 575"/>
                  <a:gd name="T77" fmla="*/ 280 h 288"/>
                  <a:gd name="T78" fmla="*/ 515 w 575"/>
                  <a:gd name="T79" fmla="*/ 280 h 288"/>
                  <a:gd name="T80" fmla="*/ 538 w 575"/>
                  <a:gd name="T81" fmla="*/ 278 h 288"/>
                  <a:gd name="T82" fmla="*/ 561 w 575"/>
                  <a:gd name="T83" fmla="*/ 251 h 288"/>
                  <a:gd name="T84" fmla="*/ 575 w 575"/>
                  <a:gd name="T85" fmla="*/ 193 h 288"/>
                  <a:gd name="T86" fmla="*/ 565 w 575"/>
                  <a:gd name="T87" fmla="*/ 141 h 288"/>
                  <a:gd name="T88" fmla="*/ 513 w 575"/>
                  <a:gd name="T89" fmla="*/ 76 h 288"/>
                  <a:gd name="T90" fmla="*/ 492 w 575"/>
                  <a:gd name="T91" fmla="*/ 51 h 288"/>
                  <a:gd name="T92" fmla="*/ 465 w 575"/>
                  <a:gd name="T93" fmla="*/ 43 h 288"/>
                  <a:gd name="T94" fmla="*/ 445 w 575"/>
                  <a:gd name="T95" fmla="*/ 49 h 288"/>
                  <a:gd name="T96" fmla="*/ 428 w 575"/>
                  <a:gd name="T97" fmla="*/ 51 h 288"/>
                  <a:gd name="T98" fmla="*/ 411 w 575"/>
                  <a:gd name="T99" fmla="*/ 58 h 288"/>
                  <a:gd name="T100" fmla="*/ 399 w 575"/>
                  <a:gd name="T101" fmla="*/ 60 h 288"/>
                  <a:gd name="T102" fmla="*/ 378 w 575"/>
                  <a:gd name="T103" fmla="*/ 58 h 288"/>
                  <a:gd name="T104" fmla="*/ 349 w 575"/>
                  <a:gd name="T105" fmla="*/ 62 h 288"/>
                  <a:gd name="T106" fmla="*/ 312 w 575"/>
                  <a:gd name="T107" fmla="*/ 56 h 288"/>
                  <a:gd name="T108" fmla="*/ 287 w 575"/>
                  <a:gd name="T109" fmla="*/ 56 h 288"/>
                  <a:gd name="T110" fmla="*/ 218 w 575"/>
                  <a:gd name="T111" fmla="*/ 22 h 288"/>
                  <a:gd name="T112" fmla="*/ 164 w 575"/>
                  <a:gd name="T113" fmla="*/ 0 h 288"/>
                  <a:gd name="T114" fmla="*/ 94 w 575"/>
                  <a:gd name="T115" fmla="*/ 10 h 288"/>
                  <a:gd name="T116" fmla="*/ 27 w 575"/>
                  <a:gd name="T117" fmla="*/ 4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5" h="288">
                    <a:moveTo>
                      <a:pt x="27" y="58"/>
                    </a:moveTo>
                    <a:lnTo>
                      <a:pt x="33" y="49"/>
                    </a:lnTo>
                    <a:lnTo>
                      <a:pt x="40" y="39"/>
                    </a:lnTo>
                    <a:lnTo>
                      <a:pt x="58" y="27"/>
                    </a:lnTo>
                    <a:lnTo>
                      <a:pt x="77" y="22"/>
                    </a:lnTo>
                    <a:lnTo>
                      <a:pt x="98" y="18"/>
                    </a:lnTo>
                    <a:lnTo>
                      <a:pt x="119" y="14"/>
                    </a:lnTo>
                    <a:lnTo>
                      <a:pt x="142" y="8"/>
                    </a:lnTo>
                    <a:lnTo>
                      <a:pt x="164" y="8"/>
                    </a:lnTo>
                    <a:lnTo>
                      <a:pt x="185" y="12"/>
                    </a:lnTo>
                    <a:lnTo>
                      <a:pt x="191" y="16"/>
                    </a:lnTo>
                    <a:lnTo>
                      <a:pt x="198" y="20"/>
                    </a:lnTo>
                    <a:lnTo>
                      <a:pt x="225" y="35"/>
                    </a:lnTo>
                    <a:lnTo>
                      <a:pt x="251" y="52"/>
                    </a:lnTo>
                    <a:lnTo>
                      <a:pt x="279" y="64"/>
                    </a:lnTo>
                    <a:lnTo>
                      <a:pt x="297" y="66"/>
                    </a:lnTo>
                    <a:lnTo>
                      <a:pt x="312" y="64"/>
                    </a:lnTo>
                    <a:lnTo>
                      <a:pt x="335" y="68"/>
                    </a:lnTo>
                    <a:lnTo>
                      <a:pt x="360" y="72"/>
                    </a:lnTo>
                    <a:lnTo>
                      <a:pt x="366" y="72"/>
                    </a:lnTo>
                    <a:lnTo>
                      <a:pt x="370" y="70"/>
                    </a:lnTo>
                    <a:lnTo>
                      <a:pt x="376" y="68"/>
                    </a:lnTo>
                    <a:lnTo>
                      <a:pt x="380" y="66"/>
                    </a:lnTo>
                    <a:lnTo>
                      <a:pt x="386" y="64"/>
                    </a:lnTo>
                    <a:lnTo>
                      <a:pt x="391" y="66"/>
                    </a:lnTo>
                    <a:lnTo>
                      <a:pt x="395" y="66"/>
                    </a:lnTo>
                    <a:lnTo>
                      <a:pt x="401" y="68"/>
                    </a:lnTo>
                    <a:lnTo>
                      <a:pt x="405" y="70"/>
                    </a:lnTo>
                    <a:lnTo>
                      <a:pt x="411" y="68"/>
                    </a:lnTo>
                    <a:lnTo>
                      <a:pt x="414" y="66"/>
                    </a:lnTo>
                    <a:lnTo>
                      <a:pt x="420" y="62"/>
                    </a:lnTo>
                    <a:lnTo>
                      <a:pt x="424" y="60"/>
                    </a:lnTo>
                    <a:lnTo>
                      <a:pt x="430" y="58"/>
                    </a:lnTo>
                    <a:lnTo>
                      <a:pt x="436" y="56"/>
                    </a:lnTo>
                    <a:lnTo>
                      <a:pt x="441" y="56"/>
                    </a:lnTo>
                    <a:lnTo>
                      <a:pt x="445" y="56"/>
                    </a:lnTo>
                    <a:lnTo>
                      <a:pt x="451" y="56"/>
                    </a:lnTo>
                    <a:lnTo>
                      <a:pt x="457" y="54"/>
                    </a:lnTo>
                    <a:lnTo>
                      <a:pt x="461" y="52"/>
                    </a:lnTo>
                    <a:lnTo>
                      <a:pt x="465" y="51"/>
                    </a:lnTo>
                    <a:lnTo>
                      <a:pt x="468" y="51"/>
                    </a:lnTo>
                    <a:lnTo>
                      <a:pt x="474" y="51"/>
                    </a:lnTo>
                    <a:lnTo>
                      <a:pt x="480" y="52"/>
                    </a:lnTo>
                    <a:lnTo>
                      <a:pt x="486" y="56"/>
                    </a:lnTo>
                    <a:lnTo>
                      <a:pt x="492" y="62"/>
                    </a:lnTo>
                    <a:lnTo>
                      <a:pt x="497" y="70"/>
                    </a:lnTo>
                    <a:lnTo>
                      <a:pt x="503" y="76"/>
                    </a:lnTo>
                    <a:lnTo>
                      <a:pt x="509" y="81"/>
                    </a:lnTo>
                    <a:lnTo>
                      <a:pt x="524" y="95"/>
                    </a:lnTo>
                    <a:lnTo>
                      <a:pt x="538" y="110"/>
                    </a:lnTo>
                    <a:lnTo>
                      <a:pt x="550" y="126"/>
                    </a:lnTo>
                    <a:lnTo>
                      <a:pt x="557" y="143"/>
                    </a:lnTo>
                    <a:lnTo>
                      <a:pt x="559" y="162"/>
                    </a:lnTo>
                    <a:lnTo>
                      <a:pt x="563" y="178"/>
                    </a:lnTo>
                    <a:lnTo>
                      <a:pt x="567" y="195"/>
                    </a:lnTo>
                    <a:lnTo>
                      <a:pt x="567" y="211"/>
                    </a:lnTo>
                    <a:lnTo>
                      <a:pt x="565" y="216"/>
                    </a:lnTo>
                    <a:lnTo>
                      <a:pt x="563" y="224"/>
                    </a:lnTo>
                    <a:lnTo>
                      <a:pt x="561" y="232"/>
                    </a:lnTo>
                    <a:lnTo>
                      <a:pt x="557" y="242"/>
                    </a:lnTo>
                    <a:lnTo>
                      <a:pt x="551" y="251"/>
                    </a:lnTo>
                    <a:lnTo>
                      <a:pt x="546" y="261"/>
                    </a:lnTo>
                    <a:lnTo>
                      <a:pt x="540" y="269"/>
                    </a:lnTo>
                    <a:lnTo>
                      <a:pt x="530" y="272"/>
                    </a:lnTo>
                    <a:lnTo>
                      <a:pt x="521" y="272"/>
                    </a:lnTo>
                    <a:lnTo>
                      <a:pt x="511" y="270"/>
                    </a:lnTo>
                    <a:lnTo>
                      <a:pt x="501" y="270"/>
                    </a:lnTo>
                    <a:lnTo>
                      <a:pt x="499" y="272"/>
                    </a:lnTo>
                    <a:lnTo>
                      <a:pt x="495" y="276"/>
                    </a:lnTo>
                    <a:lnTo>
                      <a:pt x="494" y="278"/>
                    </a:lnTo>
                    <a:lnTo>
                      <a:pt x="490" y="280"/>
                    </a:lnTo>
                    <a:lnTo>
                      <a:pt x="488" y="280"/>
                    </a:lnTo>
                    <a:lnTo>
                      <a:pt x="486" y="278"/>
                    </a:lnTo>
                    <a:lnTo>
                      <a:pt x="484" y="276"/>
                    </a:lnTo>
                    <a:lnTo>
                      <a:pt x="484" y="276"/>
                    </a:lnTo>
                    <a:lnTo>
                      <a:pt x="476" y="276"/>
                    </a:lnTo>
                    <a:lnTo>
                      <a:pt x="468" y="276"/>
                    </a:lnTo>
                    <a:lnTo>
                      <a:pt x="463" y="274"/>
                    </a:lnTo>
                    <a:lnTo>
                      <a:pt x="457" y="270"/>
                    </a:lnTo>
                    <a:lnTo>
                      <a:pt x="455" y="267"/>
                    </a:lnTo>
                    <a:lnTo>
                      <a:pt x="453" y="263"/>
                    </a:lnTo>
                    <a:lnTo>
                      <a:pt x="449" y="261"/>
                    </a:lnTo>
                    <a:lnTo>
                      <a:pt x="447" y="257"/>
                    </a:lnTo>
                    <a:lnTo>
                      <a:pt x="441" y="255"/>
                    </a:lnTo>
                    <a:lnTo>
                      <a:pt x="438" y="255"/>
                    </a:lnTo>
                    <a:lnTo>
                      <a:pt x="432" y="255"/>
                    </a:lnTo>
                    <a:lnTo>
                      <a:pt x="426" y="255"/>
                    </a:lnTo>
                    <a:lnTo>
                      <a:pt x="420" y="255"/>
                    </a:lnTo>
                    <a:lnTo>
                      <a:pt x="401" y="255"/>
                    </a:lnTo>
                    <a:lnTo>
                      <a:pt x="378" y="257"/>
                    </a:lnTo>
                    <a:lnTo>
                      <a:pt x="357" y="259"/>
                    </a:lnTo>
                    <a:lnTo>
                      <a:pt x="330" y="261"/>
                    </a:lnTo>
                    <a:lnTo>
                      <a:pt x="303" y="261"/>
                    </a:lnTo>
                    <a:lnTo>
                      <a:pt x="262" y="257"/>
                    </a:lnTo>
                    <a:lnTo>
                      <a:pt x="222" y="257"/>
                    </a:lnTo>
                    <a:lnTo>
                      <a:pt x="183" y="263"/>
                    </a:lnTo>
                    <a:lnTo>
                      <a:pt x="160" y="267"/>
                    </a:lnTo>
                    <a:lnTo>
                      <a:pt x="135" y="270"/>
                    </a:lnTo>
                    <a:lnTo>
                      <a:pt x="112" y="269"/>
                    </a:lnTo>
                    <a:lnTo>
                      <a:pt x="94" y="265"/>
                    </a:lnTo>
                    <a:lnTo>
                      <a:pt x="73" y="257"/>
                    </a:lnTo>
                    <a:lnTo>
                      <a:pt x="58" y="247"/>
                    </a:lnTo>
                    <a:lnTo>
                      <a:pt x="34" y="228"/>
                    </a:lnTo>
                    <a:lnTo>
                      <a:pt x="19" y="203"/>
                    </a:lnTo>
                    <a:lnTo>
                      <a:pt x="9" y="176"/>
                    </a:lnTo>
                    <a:lnTo>
                      <a:pt x="7" y="145"/>
                    </a:lnTo>
                    <a:lnTo>
                      <a:pt x="11" y="118"/>
                    </a:lnTo>
                    <a:lnTo>
                      <a:pt x="19" y="89"/>
                    </a:lnTo>
                    <a:lnTo>
                      <a:pt x="23" y="72"/>
                    </a:lnTo>
                    <a:lnTo>
                      <a:pt x="27" y="58"/>
                    </a:lnTo>
                    <a:close/>
                    <a:moveTo>
                      <a:pt x="21" y="54"/>
                    </a:moveTo>
                    <a:lnTo>
                      <a:pt x="21" y="54"/>
                    </a:lnTo>
                    <a:lnTo>
                      <a:pt x="15" y="68"/>
                    </a:lnTo>
                    <a:lnTo>
                      <a:pt x="11" y="83"/>
                    </a:lnTo>
                    <a:lnTo>
                      <a:pt x="11" y="87"/>
                    </a:lnTo>
                    <a:lnTo>
                      <a:pt x="7" y="106"/>
                    </a:lnTo>
                    <a:lnTo>
                      <a:pt x="2" y="126"/>
                    </a:lnTo>
                    <a:lnTo>
                      <a:pt x="0" y="145"/>
                    </a:lnTo>
                    <a:lnTo>
                      <a:pt x="2" y="178"/>
                    </a:lnTo>
                    <a:lnTo>
                      <a:pt x="11" y="207"/>
                    </a:lnTo>
                    <a:lnTo>
                      <a:pt x="29" y="234"/>
                    </a:lnTo>
                    <a:lnTo>
                      <a:pt x="52" y="255"/>
                    </a:lnTo>
                    <a:lnTo>
                      <a:pt x="71" y="265"/>
                    </a:lnTo>
                    <a:lnTo>
                      <a:pt x="90" y="270"/>
                    </a:lnTo>
                    <a:lnTo>
                      <a:pt x="110" y="276"/>
                    </a:lnTo>
                    <a:lnTo>
                      <a:pt x="133" y="278"/>
                    </a:lnTo>
                    <a:lnTo>
                      <a:pt x="160" y="276"/>
                    </a:lnTo>
                    <a:lnTo>
                      <a:pt x="185" y="270"/>
                    </a:lnTo>
                    <a:lnTo>
                      <a:pt x="223" y="265"/>
                    </a:lnTo>
                    <a:lnTo>
                      <a:pt x="262" y="265"/>
                    </a:lnTo>
                    <a:lnTo>
                      <a:pt x="303" y="269"/>
                    </a:lnTo>
                    <a:lnTo>
                      <a:pt x="328" y="269"/>
                    </a:lnTo>
                    <a:lnTo>
                      <a:pt x="351" y="269"/>
                    </a:lnTo>
                    <a:lnTo>
                      <a:pt x="357" y="267"/>
                    </a:lnTo>
                    <a:lnTo>
                      <a:pt x="380" y="265"/>
                    </a:lnTo>
                    <a:lnTo>
                      <a:pt x="401" y="263"/>
                    </a:lnTo>
                    <a:lnTo>
                      <a:pt x="420" y="263"/>
                    </a:lnTo>
                    <a:lnTo>
                      <a:pt x="426" y="263"/>
                    </a:lnTo>
                    <a:lnTo>
                      <a:pt x="432" y="263"/>
                    </a:lnTo>
                    <a:lnTo>
                      <a:pt x="436" y="263"/>
                    </a:lnTo>
                    <a:lnTo>
                      <a:pt x="440" y="263"/>
                    </a:lnTo>
                    <a:lnTo>
                      <a:pt x="443" y="265"/>
                    </a:lnTo>
                    <a:lnTo>
                      <a:pt x="443" y="267"/>
                    </a:lnTo>
                    <a:lnTo>
                      <a:pt x="445" y="269"/>
                    </a:lnTo>
                    <a:lnTo>
                      <a:pt x="449" y="272"/>
                    </a:lnTo>
                    <a:lnTo>
                      <a:pt x="451" y="276"/>
                    </a:lnTo>
                    <a:lnTo>
                      <a:pt x="459" y="280"/>
                    </a:lnTo>
                    <a:lnTo>
                      <a:pt x="465" y="284"/>
                    </a:lnTo>
                    <a:lnTo>
                      <a:pt x="472" y="284"/>
                    </a:lnTo>
                    <a:lnTo>
                      <a:pt x="480" y="284"/>
                    </a:lnTo>
                    <a:lnTo>
                      <a:pt x="482" y="286"/>
                    </a:lnTo>
                    <a:lnTo>
                      <a:pt x="486" y="288"/>
                    </a:lnTo>
                    <a:lnTo>
                      <a:pt x="490" y="288"/>
                    </a:lnTo>
                    <a:lnTo>
                      <a:pt x="495" y="286"/>
                    </a:lnTo>
                    <a:lnTo>
                      <a:pt x="499" y="284"/>
                    </a:lnTo>
                    <a:lnTo>
                      <a:pt x="501" y="280"/>
                    </a:lnTo>
                    <a:lnTo>
                      <a:pt x="503" y="280"/>
                    </a:lnTo>
                    <a:lnTo>
                      <a:pt x="505" y="278"/>
                    </a:lnTo>
                    <a:lnTo>
                      <a:pt x="509" y="278"/>
                    </a:lnTo>
                    <a:lnTo>
                      <a:pt x="515" y="280"/>
                    </a:lnTo>
                    <a:lnTo>
                      <a:pt x="521" y="280"/>
                    </a:lnTo>
                    <a:lnTo>
                      <a:pt x="526" y="282"/>
                    </a:lnTo>
                    <a:lnTo>
                      <a:pt x="532" y="280"/>
                    </a:lnTo>
                    <a:lnTo>
                      <a:pt x="538" y="278"/>
                    </a:lnTo>
                    <a:lnTo>
                      <a:pt x="546" y="274"/>
                    </a:lnTo>
                    <a:lnTo>
                      <a:pt x="551" y="267"/>
                    </a:lnTo>
                    <a:lnTo>
                      <a:pt x="557" y="259"/>
                    </a:lnTo>
                    <a:lnTo>
                      <a:pt x="561" y="251"/>
                    </a:lnTo>
                    <a:lnTo>
                      <a:pt x="565" y="243"/>
                    </a:lnTo>
                    <a:lnTo>
                      <a:pt x="571" y="226"/>
                    </a:lnTo>
                    <a:lnTo>
                      <a:pt x="575" y="211"/>
                    </a:lnTo>
                    <a:lnTo>
                      <a:pt x="575" y="193"/>
                    </a:lnTo>
                    <a:lnTo>
                      <a:pt x="571" y="174"/>
                    </a:lnTo>
                    <a:lnTo>
                      <a:pt x="567" y="161"/>
                    </a:lnTo>
                    <a:lnTo>
                      <a:pt x="567" y="161"/>
                    </a:lnTo>
                    <a:lnTo>
                      <a:pt x="565" y="141"/>
                    </a:lnTo>
                    <a:lnTo>
                      <a:pt x="557" y="124"/>
                    </a:lnTo>
                    <a:lnTo>
                      <a:pt x="542" y="103"/>
                    </a:lnTo>
                    <a:lnTo>
                      <a:pt x="523" y="85"/>
                    </a:lnTo>
                    <a:lnTo>
                      <a:pt x="513" y="76"/>
                    </a:lnTo>
                    <a:lnTo>
                      <a:pt x="509" y="72"/>
                    </a:lnTo>
                    <a:lnTo>
                      <a:pt x="505" y="66"/>
                    </a:lnTo>
                    <a:lnTo>
                      <a:pt x="497" y="58"/>
                    </a:lnTo>
                    <a:lnTo>
                      <a:pt x="492" y="51"/>
                    </a:lnTo>
                    <a:lnTo>
                      <a:pt x="484" y="45"/>
                    </a:lnTo>
                    <a:lnTo>
                      <a:pt x="476" y="43"/>
                    </a:lnTo>
                    <a:lnTo>
                      <a:pt x="470" y="43"/>
                    </a:lnTo>
                    <a:lnTo>
                      <a:pt x="465" y="43"/>
                    </a:lnTo>
                    <a:lnTo>
                      <a:pt x="461" y="45"/>
                    </a:lnTo>
                    <a:lnTo>
                      <a:pt x="457" y="47"/>
                    </a:lnTo>
                    <a:lnTo>
                      <a:pt x="449" y="49"/>
                    </a:lnTo>
                    <a:lnTo>
                      <a:pt x="445" y="49"/>
                    </a:lnTo>
                    <a:lnTo>
                      <a:pt x="441" y="49"/>
                    </a:lnTo>
                    <a:lnTo>
                      <a:pt x="438" y="49"/>
                    </a:lnTo>
                    <a:lnTo>
                      <a:pt x="434" y="49"/>
                    </a:lnTo>
                    <a:lnTo>
                      <a:pt x="428" y="51"/>
                    </a:lnTo>
                    <a:lnTo>
                      <a:pt x="422" y="52"/>
                    </a:lnTo>
                    <a:lnTo>
                      <a:pt x="418" y="54"/>
                    </a:lnTo>
                    <a:lnTo>
                      <a:pt x="414" y="56"/>
                    </a:lnTo>
                    <a:lnTo>
                      <a:pt x="411" y="58"/>
                    </a:lnTo>
                    <a:lnTo>
                      <a:pt x="407" y="60"/>
                    </a:lnTo>
                    <a:lnTo>
                      <a:pt x="405" y="62"/>
                    </a:lnTo>
                    <a:lnTo>
                      <a:pt x="403" y="60"/>
                    </a:lnTo>
                    <a:lnTo>
                      <a:pt x="399" y="60"/>
                    </a:lnTo>
                    <a:lnTo>
                      <a:pt x="395" y="58"/>
                    </a:lnTo>
                    <a:lnTo>
                      <a:pt x="391" y="56"/>
                    </a:lnTo>
                    <a:lnTo>
                      <a:pt x="386" y="56"/>
                    </a:lnTo>
                    <a:lnTo>
                      <a:pt x="378" y="58"/>
                    </a:lnTo>
                    <a:lnTo>
                      <a:pt x="370" y="60"/>
                    </a:lnTo>
                    <a:lnTo>
                      <a:pt x="366" y="64"/>
                    </a:lnTo>
                    <a:lnTo>
                      <a:pt x="360" y="64"/>
                    </a:lnTo>
                    <a:lnTo>
                      <a:pt x="349" y="62"/>
                    </a:lnTo>
                    <a:lnTo>
                      <a:pt x="339" y="60"/>
                    </a:lnTo>
                    <a:lnTo>
                      <a:pt x="330" y="58"/>
                    </a:lnTo>
                    <a:lnTo>
                      <a:pt x="322" y="56"/>
                    </a:lnTo>
                    <a:lnTo>
                      <a:pt x="312" y="56"/>
                    </a:lnTo>
                    <a:lnTo>
                      <a:pt x="306" y="56"/>
                    </a:lnTo>
                    <a:lnTo>
                      <a:pt x="301" y="56"/>
                    </a:lnTo>
                    <a:lnTo>
                      <a:pt x="295" y="56"/>
                    </a:lnTo>
                    <a:lnTo>
                      <a:pt x="287" y="56"/>
                    </a:lnTo>
                    <a:lnTo>
                      <a:pt x="281" y="56"/>
                    </a:lnTo>
                    <a:lnTo>
                      <a:pt x="256" y="45"/>
                    </a:lnTo>
                    <a:lnTo>
                      <a:pt x="233" y="31"/>
                    </a:lnTo>
                    <a:lnTo>
                      <a:pt x="218" y="22"/>
                    </a:lnTo>
                    <a:lnTo>
                      <a:pt x="202" y="12"/>
                    </a:lnTo>
                    <a:lnTo>
                      <a:pt x="195" y="8"/>
                    </a:lnTo>
                    <a:lnTo>
                      <a:pt x="187" y="6"/>
                    </a:lnTo>
                    <a:lnTo>
                      <a:pt x="164" y="0"/>
                    </a:lnTo>
                    <a:lnTo>
                      <a:pt x="141" y="0"/>
                    </a:lnTo>
                    <a:lnTo>
                      <a:pt x="115" y="6"/>
                    </a:lnTo>
                    <a:lnTo>
                      <a:pt x="106" y="8"/>
                    </a:lnTo>
                    <a:lnTo>
                      <a:pt x="94" y="10"/>
                    </a:lnTo>
                    <a:lnTo>
                      <a:pt x="73" y="14"/>
                    </a:lnTo>
                    <a:lnTo>
                      <a:pt x="54" y="22"/>
                    </a:lnTo>
                    <a:lnTo>
                      <a:pt x="34" y="33"/>
                    </a:lnTo>
                    <a:lnTo>
                      <a:pt x="27" y="43"/>
                    </a:lnTo>
                    <a:lnTo>
                      <a:pt x="21" y="5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6"/>
              <p:cNvSpPr>
                <a:spLocks/>
              </p:cNvSpPr>
              <p:nvPr/>
            </p:nvSpPr>
            <p:spPr bwMode="auto">
              <a:xfrm>
                <a:off x="6616701" y="1176338"/>
                <a:ext cx="820738" cy="293688"/>
              </a:xfrm>
              <a:custGeom>
                <a:avLst/>
                <a:gdLst>
                  <a:gd name="T0" fmla="*/ 486 w 517"/>
                  <a:gd name="T1" fmla="*/ 104 h 185"/>
                  <a:gd name="T2" fmla="*/ 478 w 517"/>
                  <a:gd name="T3" fmla="*/ 121 h 185"/>
                  <a:gd name="T4" fmla="*/ 471 w 517"/>
                  <a:gd name="T5" fmla="*/ 106 h 185"/>
                  <a:gd name="T6" fmla="*/ 463 w 517"/>
                  <a:gd name="T7" fmla="*/ 133 h 185"/>
                  <a:gd name="T8" fmla="*/ 461 w 517"/>
                  <a:gd name="T9" fmla="*/ 152 h 185"/>
                  <a:gd name="T10" fmla="*/ 455 w 517"/>
                  <a:gd name="T11" fmla="*/ 148 h 185"/>
                  <a:gd name="T12" fmla="*/ 453 w 517"/>
                  <a:gd name="T13" fmla="*/ 135 h 185"/>
                  <a:gd name="T14" fmla="*/ 451 w 517"/>
                  <a:gd name="T15" fmla="*/ 91 h 185"/>
                  <a:gd name="T16" fmla="*/ 446 w 517"/>
                  <a:gd name="T17" fmla="*/ 89 h 185"/>
                  <a:gd name="T18" fmla="*/ 444 w 517"/>
                  <a:gd name="T19" fmla="*/ 114 h 185"/>
                  <a:gd name="T20" fmla="*/ 436 w 517"/>
                  <a:gd name="T21" fmla="*/ 137 h 185"/>
                  <a:gd name="T22" fmla="*/ 419 w 517"/>
                  <a:gd name="T23" fmla="*/ 145 h 185"/>
                  <a:gd name="T24" fmla="*/ 411 w 517"/>
                  <a:gd name="T25" fmla="*/ 148 h 185"/>
                  <a:gd name="T26" fmla="*/ 407 w 517"/>
                  <a:gd name="T27" fmla="*/ 143 h 185"/>
                  <a:gd name="T28" fmla="*/ 411 w 517"/>
                  <a:gd name="T29" fmla="*/ 133 h 185"/>
                  <a:gd name="T30" fmla="*/ 399 w 517"/>
                  <a:gd name="T31" fmla="*/ 125 h 185"/>
                  <a:gd name="T32" fmla="*/ 368 w 517"/>
                  <a:gd name="T33" fmla="*/ 125 h 185"/>
                  <a:gd name="T34" fmla="*/ 372 w 517"/>
                  <a:gd name="T35" fmla="*/ 121 h 185"/>
                  <a:gd name="T36" fmla="*/ 392 w 517"/>
                  <a:gd name="T37" fmla="*/ 116 h 185"/>
                  <a:gd name="T38" fmla="*/ 409 w 517"/>
                  <a:gd name="T39" fmla="*/ 120 h 185"/>
                  <a:gd name="T40" fmla="*/ 422 w 517"/>
                  <a:gd name="T41" fmla="*/ 104 h 185"/>
                  <a:gd name="T42" fmla="*/ 420 w 517"/>
                  <a:gd name="T43" fmla="*/ 62 h 185"/>
                  <a:gd name="T44" fmla="*/ 397 w 517"/>
                  <a:gd name="T45" fmla="*/ 11 h 185"/>
                  <a:gd name="T46" fmla="*/ 384 w 517"/>
                  <a:gd name="T47" fmla="*/ 0 h 185"/>
                  <a:gd name="T48" fmla="*/ 390 w 517"/>
                  <a:gd name="T49" fmla="*/ 17 h 185"/>
                  <a:gd name="T50" fmla="*/ 399 w 517"/>
                  <a:gd name="T51" fmla="*/ 37 h 185"/>
                  <a:gd name="T52" fmla="*/ 380 w 517"/>
                  <a:gd name="T53" fmla="*/ 46 h 185"/>
                  <a:gd name="T54" fmla="*/ 368 w 517"/>
                  <a:gd name="T55" fmla="*/ 52 h 185"/>
                  <a:gd name="T56" fmla="*/ 388 w 517"/>
                  <a:gd name="T57" fmla="*/ 58 h 185"/>
                  <a:gd name="T58" fmla="*/ 407 w 517"/>
                  <a:gd name="T59" fmla="*/ 66 h 185"/>
                  <a:gd name="T60" fmla="*/ 411 w 517"/>
                  <a:gd name="T61" fmla="*/ 87 h 185"/>
                  <a:gd name="T62" fmla="*/ 409 w 517"/>
                  <a:gd name="T63" fmla="*/ 102 h 185"/>
                  <a:gd name="T64" fmla="*/ 322 w 517"/>
                  <a:gd name="T65" fmla="*/ 104 h 185"/>
                  <a:gd name="T66" fmla="*/ 266 w 517"/>
                  <a:gd name="T67" fmla="*/ 89 h 185"/>
                  <a:gd name="T68" fmla="*/ 287 w 517"/>
                  <a:gd name="T69" fmla="*/ 110 h 185"/>
                  <a:gd name="T70" fmla="*/ 230 w 517"/>
                  <a:gd name="T71" fmla="*/ 94 h 185"/>
                  <a:gd name="T72" fmla="*/ 133 w 517"/>
                  <a:gd name="T73" fmla="*/ 77 h 185"/>
                  <a:gd name="T74" fmla="*/ 116 w 517"/>
                  <a:gd name="T75" fmla="*/ 96 h 185"/>
                  <a:gd name="T76" fmla="*/ 96 w 517"/>
                  <a:gd name="T77" fmla="*/ 100 h 185"/>
                  <a:gd name="T78" fmla="*/ 27 w 517"/>
                  <a:gd name="T79" fmla="*/ 129 h 185"/>
                  <a:gd name="T80" fmla="*/ 81 w 517"/>
                  <a:gd name="T81" fmla="*/ 175 h 185"/>
                  <a:gd name="T82" fmla="*/ 214 w 517"/>
                  <a:gd name="T83" fmla="*/ 162 h 185"/>
                  <a:gd name="T84" fmla="*/ 330 w 517"/>
                  <a:gd name="T85" fmla="*/ 162 h 185"/>
                  <a:gd name="T86" fmla="*/ 384 w 517"/>
                  <a:gd name="T87" fmla="*/ 160 h 185"/>
                  <a:gd name="T88" fmla="*/ 401 w 517"/>
                  <a:gd name="T89" fmla="*/ 166 h 185"/>
                  <a:gd name="T90" fmla="*/ 415 w 517"/>
                  <a:gd name="T91" fmla="*/ 179 h 185"/>
                  <a:gd name="T92" fmla="*/ 436 w 517"/>
                  <a:gd name="T93" fmla="*/ 181 h 185"/>
                  <a:gd name="T94" fmla="*/ 446 w 517"/>
                  <a:gd name="T95" fmla="*/ 183 h 185"/>
                  <a:gd name="T96" fmla="*/ 463 w 517"/>
                  <a:gd name="T97" fmla="*/ 175 h 185"/>
                  <a:gd name="T98" fmla="*/ 502 w 517"/>
                  <a:gd name="T99" fmla="*/ 160 h 185"/>
                  <a:gd name="T100" fmla="*/ 517 w 517"/>
                  <a:gd name="T101" fmla="*/ 121 h 185"/>
                  <a:gd name="T102" fmla="*/ 503 w 517"/>
                  <a:gd name="T103" fmla="*/ 10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17" h="185">
                    <a:moveTo>
                      <a:pt x="494" y="96"/>
                    </a:moveTo>
                    <a:lnTo>
                      <a:pt x="490" y="98"/>
                    </a:lnTo>
                    <a:lnTo>
                      <a:pt x="488" y="100"/>
                    </a:lnTo>
                    <a:lnTo>
                      <a:pt x="486" y="104"/>
                    </a:lnTo>
                    <a:lnTo>
                      <a:pt x="484" y="110"/>
                    </a:lnTo>
                    <a:lnTo>
                      <a:pt x="484" y="114"/>
                    </a:lnTo>
                    <a:lnTo>
                      <a:pt x="482" y="120"/>
                    </a:lnTo>
                    <a:lnTo>
                      <a:pt x="478" y="121"/>
                    </a:lnTo>
                    <a:lnTo>
                      <a:pt x="475" y="123"/>
                    </a:lnTo>
                    <a:lnTo>
                      <a:pt x="473" y="118"/>
                    </a:lnTo>
                    <a:lnTo>
                      <a:pt x="471" y="112"/>
                    </a:lnTo>
                    <a:lnTo>
                      <a:pt x="471" y="106"/>
                    </a:lnTo>
                    <a:lnTo>
                      <a:pt x="469" y="100"/>
                    </a:lnTo>
                    <a:lnTo>
                      <a:pt x="467" y="116"/>
                    </a:lnTo>
                    <a:lnTo>
                      <a:pt x="463" y="129"/>
                    </a:lnTo>
                    <a:lnTo>
                      <a:pt x="463" y="133"/>
                    </a:lnTo>
                    <a:lnTo>
                      <a:pt x="463" y="139"/>
                    </a:lnTo>
                    <a:lnTo>
                      <a:pt x="463" y="145"/>
                    </a:lnTo>
                    <a:lnTo>
                      <a:pt x="461" y="148"/>
                    </a:lnTo>
                    <a:lnTo>
                      <a:pt x="461" y="152"/>
                    </a:lnTo>
                    <a:lnTo>
                      <a:pt x="459" y="154"/>
                    </a:lnTo>
                    <a:lnTo>
                      <a:pt x="457" y="154"/>
                    </a:lnTo>
                    <a:lnTo>
                      <a:pt x="455" y="150"/>
                    </a:lnTo>
                    <a:lnTo>
                      <a:pt x="455" y="148"/>
                    </a:lnTo>
                    <a:lnTo>
                      <a:pt x="455" y="145"/>
                    </a:lnTo>
                    <a:lnTo>
                      <a:pt x="453" y="141"/>
                    </a:lnTo>
                    <a:lnTo>
                      <a:pt x="453" y="137"/>
                    </a:lnTo>
                    <a:lnTo>
                      <a:pt x="453" y="135"/>
                    </a:lnTo>
                    <a:lnTo>
                      <a:pt x="453" y="118"/>
                    </a:lnTo>
                    <a:lnTo>
                      <a:pt x="451" y="100"/>
                    </a:lnTo>
                    <a:lnTo>
                      <a:pt x="451" y="94"/>
                    </a:lnTo>
                    <a:lnTo>
                      <a:pt x="451" y="91"/>
                    </a:lnTo>
                    <a:lnTo>
                      <a:pt x="449" y="87"/>
                    </a:lnTo>
                    <a:lnTo>
                      <a:pt x="447" y="83"/>
                    </a:lnTo>
                    <a:lnTo>
                      <a:pt x="446" y="87"/>
                    </a:lnTo>
                    <a:lnTo>
                      <a:pt x="446" y="89"/>
                    </a:lnTo>
                    <a:lnTo>
                      <a:pt x="446" y="93"/>
                    </a:lnTo>
                    <a:lnTo>
                      <a:pt x="446" y="96"/>
                    </a:lnTo>
                    <a:lnTo>
                      <a:pt x="446" y="104"/>
                    </a:lnTo>
                    <a:lnTo>
                      <a:pt x="444" y="114"/>
                    </a:lnTo>
                    <a:lnTo>
                      <a:pt x="442" y="118"/>
                    </a:lnTo>
                    <a:lnTo>
                      <a:pt x="440" y="125"/>
                    </a:lnTo>
                    <a:lnTo>
                      <a:pt x="438" y="131"/>
                    </a:lnTo>
                    <a:lnTo>
                      <a:pt x="436" y="137"/>
                    </a:lnTo>
                    <a:lnTo>
                      <a:pt x="432" y="141"/>
                    </a:lnTo>
                    <a:lnTo>
                      <a:pt x="428" y="143"/>
                    </a:lnTo>
                    <a:lnTo>
                      <a:pt x="424" y="143"/>
                    </a:lnTo>
                    <a:lnTo>
                      <a:pt x="419" y="145"/>
                    </a:lnTo>
                    <a:lnTo>
                      <a:pt x="415" y="145"/>
                    </a:lnTo>
                    <a:lnTo>
                      <a:pt x="415" y="147"/>
                    </a:lnTo>
                    <a:lnTo>
                      <a:pt x="413" y="148"/>
                    </a:lnTo>
                    <a:lnTo>
                      <a:pt x="411" y="148"/>
                    </a:lnTo>
                    <a:lnTo>
                      <a:pt x="409" y="148"/>
                    </a:lnTo>
                    <a:lnTo>
                      <a:pt x="407" y="147"/>
                    </a:lnTo>
                    <a:lnTo>
                      <a:pt x="407" y="145"/>
                    </a:lnTo>
                    <a:lnTo>
                      <a:pt x="407" y="143"/>
                    </a:lnTo>
                    <a:lnTo>
                      <a:pt x="407" y="139"/>
                    </a:lnTo>
                    <a:lnTo>
                      <a:pt x="407" y="137"/>
                    </a:lnTo>
                    <a:lnTo>
                      <a:pt x="409" y="135"/>
                    </a:lnTo>
                    <a:lnTo>
                      <a:pt x="411" y="133"/>
                    </a:lnTo>
                    <a:lnTo>
                      <a:pt x="411" y="131"/>
                    </a:lnTo>
                    <a:lnTo>
                      <a:pt x="411" y="129"/>
                    </a:lnTo>
                    <a:lnTo>
                      <a:pt x="409" y="125"/>
                    </a:lnTo>
                    <a:lnTo>
                      <a:pt x="399" y="125"/>
                    </a:lnTo>
                    <a:lnTo>
                      <a:pt x="388" y="125"/>
                    </a:lnTo>
                    <a:lnTo>
                      <a:pt x="378" y="125"/>
                    </a:lnTo>
                    <a:lnTo>
                      <a:pt x="372" y="125"/>
                    </a:lnTo>
                    <a:lnTo>
                      <a:pt x="368" y="125"/>
                    </a:lnTo>
                    <a:lnTo>
                      <a:pt x="366" y="125"/>
                    </a:lnTo>
                    <a:lnTo>
                      <a:pt x="368" y="123"/>
                    </a:lnTo>
                    <a:lnTo>
                      <a:pt x="370" y="123"/>
                    </a:lnTo>
                    <a:lnTo>
                      <a:pt x="372" y="121"/>
                    </a:lnTo>
                    <a:lnTo>
                      <a:pt x="376" y="120"/>
                    </a:lnTo>
                    <a:lnTo>
                      <a:pt x="380" y="118"/>
                    </a:lnTo>
                    <a:lnTo>
                      <a:pt x="386" y="118"/>
                    </a:lnTo>
                    <a:lnTo>
                      <a:pt x="392" y="116"/>
                    </a:lnTo>
                    <a:lnTo>
                      <a:pt x="397" y="118"/>
                    </a:lnTo>
                    <a:lnTo>
                      <a:pt x="401" y="118"/>
                    </a:lnTo>
                    <a:lnTo>
                      <a:pt x="405" y="120"/>
                    </a:lnTo>
                    <a:lnTo>
                      <a:pt x="409" y="120"/>
                    </a:lnTo>
                    <a:lnTo>
                      <a:pt x="413" y="118"/>
                    </a:lnTo>
                    <a:lnTo>
                      <a:pt x="417" y="114"/>
                    </a:lnTo>
                    <a:lnTo>
                      <a:pt x="420" y="110"/>
                    </a:lnTo>
                    <a:lnTo>
                      <a:pt x="422" y="104"/>
                    </a:lnTo>
                    <a:lnTo>
                      <a:pt x="424" y="100"/>
                    </a:lnTo>
                    <a:lnTo>
                      <a:pt x="426" y="87"/>
                    </a:lnTo>
                    <a:lnTo>
                      <a:pt x="426" y="75"/>
                    </a:lnTo>
                    <a:lnTo>
                      <a:pt x="420" y="62"/>
                    </a:lnTo>
                    <a:lnTo>
                      <a:pt x="403" y="23"/>
                    </a:lnTo>
                    <a:lnTo>
                      <a:pt x="401" y="19"/>
                    </a:lnTo>
                    <a:lnTo>
                      <a:pt x="399" y="15"/>
                    </a:lnTo>
                    <a:lnTo>
                      <a:pt x="397" y="11"/>
                    </a:lnTo>
                    <a:lnTo>
                      <a:pt x="395" y="6"/>
                    </a:lnTo>
                    <a:lnTo>
                      <a:pt x="392" y="4"/>
                    </a:lnTo>
                    <a:lnTo>
                      <a:pt x="388" y="0"/>
                    </a:lnTo>
                    <a:lnTo>
                      <a:pt x="384" y="0"/>
                    </a:lnTo>
                    <a:lnTo>
                      <a:pt x="388" y="6"/>
                    </a:lnTo>
                    <a:lnTo>
                      <a:pt x="390" y="10"/>
                    </a:lnTo>
                    <a:lnTo>
                      <a:pt x="390" y="13"/>
                    </a:lnTo>
                    <a:lnTo>
                      <a:pt x="390" y="17"/>
                    </a:lnTo>
                    <a:lnTo>
                      <a:pt x="392" y="21"/>
                    </a:lnTo>
                    <a:lnTo>
                      <a:pt x="393" y="27"/>
                    </a:lnTo>
                    <a:lnTo>
                      <a:pt x="397" y="31"/>
                    </a:lnTo>
                    <a:lnTo>
                      <a:pt x="399" y="37"/>
                    </a:lnTo>
                    <a:lnTo>
                      <a:pt x="401" y="40"/>
                    </a:lnTo>
                    <a:lnTo>
                      <a:pt x="397" y="46"/>
                    </a:lnTo>
                    <a:lnTo>
                      <a:pt x="390" y="46"/>
                    </a:lnTo>
                    <a:lnTo>
                      <a:pt x="380" y="46"/>
                    </a:lnTo>
                    <a:lnTo>
                      <a:pt x="370" y="44"/>
                    </a:lnTo>
                    <a:lnTo>
                      <a:pt x="363" y="46"/>
                    </a:lnTo>
                    <a:lnTo>
                      <a:pt x="365" y="50"/>
                    </a:lnTo>
                    <a:lnTo>
                      <a:pt x="368" y="52"/>
                    </a:lnTo>
                    <a:lnTo>
                      <a:pt x="372" y="54"/>
                    </a:lnTo>
                    <a:lnTo>
                      <a:pt x="378" y="56"/>
                    </a:lnTo>
                    <a:lnTo>
                      <a:pt x="384" y="56"/>
                    </a:lnTo>
                    <a:lnTo>
                      <a:pt x="388" y="58"/>
                    </a:lnTo>
                    <a:lnTo>
                      <a:pt x="393" y="58"/>
                    </a:lnTo>
                    <a:lnTo>
                      <a:pt x="399" y="60"/>
                    </a:lnTo>
                    <a:lnTo>
                      <a:pt x="403" y="62"/>
                    </a:lnTo>
                    <a:lnTo>
                      <a:pt x="407" y="66"/>
                    </a:lnTo>
                    <a:lnTo>
                      <a:pt x="409" y="71"/>
                    </a:lnTo>
                    <a:lnTo>
                      <a:pt x="411" y="77"/>
                    </a:lnTo>
                    <a:lnTo>
                      <a:pt x="411" y="81"/>
                    </a:lnTo>
                    <a:lnTo>
                      <a:pt x="411" y="87"/>
                    </a:lnTo>
                    <a:lnTo>
                      <a:pt x="411" y="91"/>
                    </a:lnTo>
                    <a:lnTo>
                      <a:pt x="411" y="94"/>
                    </a:lnTo>
                    <a:lnTo>
                      <a:pt x="411" y="98"/>
                    </a:lnTo>
                    <a:lnTo>
                      <a:pt x="409" y="102"/>
                    </a:lnTo>
                    <a:lnTo>
                      <a:pt x="405" y="104"/>
                    </a:lnTo>
                    <a:lnTo>
                      <a:pt x="401" y="106"/>
                    </a:lnTo>
                    <a:lnTo>
                      <a:pt x="361" y="106"/>
                    </a:lnTo>
                    <a:lnTo>
                      <a:pt x="322" y="104"/>
                    </a:lnTo>
                    <a:lnTo>
                      <a:pt x="305" y="100"/>
                    </a:lnTo>
                    <a:lnTo>
                      <a:pt x="287" y="96"/>
                    </a:lnTo>
                    <a:lnTo>
                      <a:pt x="278" y="93"/>
                    </a:lnTo>
                    <a:lnTo>
                      <a:pt x="266" y="89"/>
                    </a:lnTo>
                    <a:lnTo>
                      <a:pt x="257" y="83"/>
                    </a:lnTo>
                    <a:lnTo>
                      <a:pt x="274" y="96"/>
                    </a:lnTo>
                    <a:lnTo>
                      <a:pt x="291" y="108"/>
                    </a:lnTo>
                    <a:lnTo>
                      <a:pt x="287" y="110"/>
                    </a:lnTo>
                    <a:lnTo>
                      <a:pt x="284" y="110"/>
                    </a:lnTo>
                    <a:lnTo>
                      <a:pt x="280" y="110"/>
                    </a:lnTo>
                    <a:lnTo>
                      <a:pt x="276" y="108"/>
                    </a:lnTo>
                    <a:lnTo>
                      <a:pt x="230" y="94"/>
                    </a:lnTo>
                    <a:lnTo>
                      <a:pt x="183" y="79"/>
                    </a:lnTo>
                    <a:lnTo>
                      <a:pt x="135" y="66"/>
                    </a:lnTo>
                    <a:lnTo>
                      <a:pt x="135" y="71"/>
                    </a:lnTo>
                    <a:lnTo>
                      <a:pt x="133" y="77"/>
                    </a:lnTo>
                    <a:lnTo>
                      <a:pt x="129" y="81"/>
                    </a:lnTo>
                    <a:lnTo>
                      <a:pt x="125" y="87"/>
                    </a:lnTo>
                    <a:lnTo>
                      <a:pt x="121" y="91"/>
                    </a:lnTo>
                    <a:lnTo>
                      <a:pt x="116" y="96"/>
                    </a:lnTo>
                    <a:lnTo>
                      <a:pt x="112" y="98"/>
                    </a:lnTo>
                    <a:lnTo>
                      <a:pt x="108" y="100"/>
                    </a:lnTo>
                    <a:lnTo>
                      <a:pt x="104" y="102"/>
                    </a:lnTo>
                    <a:lnTo>
                      <a:pt x="96" y="100"/>
                    </a:lnTo>
                    <a:lnTo>
                      <a:pt x="62" y="93"/>
                    </a:lnTo>
                    <a:lnTo>
                      <a:pt x="29" y="79"/>
                    </a:lnTo>
                    <a:lnTo>
                      <a:pt x="0" y="60"/>
                    </a:lnTo>
                    <a:lnTo>
                      <a:pt x="27" y="129"/>
                    </a:lnTo>
                    <a:lnTo>
                      <a:pt x="31" y="135"/>
                    </a:lnTo>
                    <a:lnTo>
                      <a:pt x="33" y="139"/>
                    </a:lnTo>
                    <a:lnTo>
                      <a:pt x="54" y="160"/>
                    </a:lnTo>
                    <a:lnTo>
                      <a:pt x="81" y="175"/>
                    </a:lnTo>
                    <a:lnTo>
                      <a:pt x="108" y="174"/>
                    </a:lnTo>
                    <a:lnTo>
                      <a:pt x="135" y="168"/>
                    </a:lnTo>
                    <a:lnTo>
                      <a:pt x="174" y="162"/>
                    </a:lnTo>
                    <a:lnTo>
                      <a:pt x="214" y="162"/>
                    </a:lnTo>
                    <a:lnTo>
                      <a:pt x="255" y="166"/>
                    </a:lnTo>
                    <a:lnTo>
                      <a:pt x="282" y="166"/>
                    </a:lnTo>
                    <a:lnTo>
                      <a:pt x="309" y="164"/>
                    </a:lnTo>
                    <a:lnTo>
                      <a:pt x="330" y="162"/>
                    </a:lnTo>
                    <a:lnTo>
                      <a:pt x="353" y="160"/>
                    </a:lnTo>
                    <a:lnTo>
                      <a:pt x="372" y="160"/>
                    </a:lnTo>
                    <a:lnTo>
                      <a:pt x="378" y="160"/>
                    </a:lnTo>
                    <a:lnTo>
                      <a:pt x="384" y="160"/>
                    </a:lnTo>
                    <a:lnTo>
                      <a:pt x="390" y="160"/>
                    </a:lnTo>
                    <a:lnTo>
                      <a:pt x="393" y="160"/>
                    </a:lnTo>
                    <a:lnTo>
                      <a:pt x="399" y="162"/>
                    </a:lnTo>
                    <a:lnTo>
                      <a:pt x="401" y="166"/>
                    </a:lnTo>
                    <a:lnTo>
                      <a:pt x="405" y="168"/>
                    </a:lnTo>
                    <a:lnTo>
                      <a:pt x="407" y="172"/>
                    </a:lnTo>
                    <a:lnTo>
                      <a:pt x="409" y="175"/>
                    </a:lnTo>
                    <a:lnTo>
                      <a:pt x="415" y="179"/>
                    </a:lnTo>
                    <a:lnTo>
                      <a:pt x="420" y="181"/>
                    </a:lnTo>
                    <a:lnTo>
                      <a:pt x="428" y="181"/>
                    </a:lnTo>
                    <a:lnTo>
                      <a:pt x="436" y="181"/>
                    </a:lnTo>
                    <a:lnTo>
                      <a:pt x="436" y="181"/>
                    </a:lnTo>
                    <a:lnTo>
                      <a:pt x="438" y="183"/>
                    </a:lnTo>
                    <a:lnTo>
                      <a:pt x="440" y="185"/>
                    </a:lnTo>
                    <a:lnTo>
                      <a:pt x="442" y="185"/>
                    </a:lnTo>
                    <a:lnTo>
                      <a:pt x="446" y="183"/>
                    </a:lnTo>
                    <a:lnTo>
                      <a:pt x="447" y="181"/>
                    </a:lnTo>
                    <a:lnTo>
                      <a:pt x="451" y="177"/>
                    </a:lnTo>
                    <a:lnTo>
                      <a:pt x="453" y="175"/>
                    </a:lnTo>
                    <a:lnTo>
                      <a:pt x="463" y="175"/>
                    </a:lnTo>
                    <a:lnTo>
                      <a:pt x="473" y="177"/>
                    </a:lnTo>
                    <a:lnTo>
                      <a:pt x="482" y="177"/>
                    </a:lnTo>
                    <a:lnTo>
                      <a:pt x="492" y="174"/>
                    </a:lnTo>
                    <a:lnTo>
                      <a:pt x="502" y="160"/>
                    </a:lnTo>
                    <a:lnTo>
                      <a:pt x="509" y="147"/>
                    </a:lnTo>
                    <a:lnTo>
                      <a:pt x="515" y="131"/>
                    </a:lnTo>
                    <a:lnTo>
                      <a:pt x="517" y="127"/>
                    </a:lnTo>
                    <a:lnTo>
                      <a:pt x="517" y="121"/>
                    </a:lnTo>
                    <a:lnTo>
                      <a:pt x="517" y="118"/>
                    </a:lnTo>
                    <a:lnTo>
                      <a:pt x="515" y="112"/>
                    </a:lnTo>
                    <a:lnTo>
                      <a:pt x="509" y="106"/>
                    </a:lnTo>
                    <a:lnTo>
                      <a:pt x="503" y="100"/>
                    </a:lnTo>
                    <a:lnTo>
                      <a:pt x="498" y="96"/>
                    </a:lnTo>
                    <a:lnTo>
                      <a:pt x="496" y="96"/>
                    </a:lnTo>
                    <a:lnTo>
                      <a:pt x="494" y="96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7"/>
              <p:cNvSpPr>
                <a:spLocks/>
              </p:cNvSpPr>
              <p:nvPr/>
            </p:nvSpPr>
            <p:spPr bwMode="auto">
              <a:xfrm>
                <a:off x="7272338" y="1150938"/>
                <a:ext cx="63500" cy="147638"/>
              </a:xfrm>
              <a:custGeom>
                <a:avLst/>
                <a:gdLst>
                  <a:gd name="T0" fmla="*/ 40 w 40"/>
                  <a:gd name="T1" fmla="*/ 78 h 93"/>
                  <a:gd name="T2" fmla="*/ 36 w 40"/>
                  <a:gd name="T3" fmla="*/ 76 h 93"/>
                  <a:gd name="T4" fmla="*/ 34 w 40"/>
                  <a:gd name="T5" fmla="*/ 70 h 93"/>
                  <a:gd name="T6" fmla="*/ 34 w 40"/>
                  <a:gd name="T7" fmla="*/ 66 h 93"/>
                  <a:gd name="T8" fmla="*/ 33 w 40"/>
                  <a:gd name="T9" fmla="*/ 60 h 93"/>
                  <a:gd name="T10" fmla="*/ 33 w 40"/>
                  <a:gd name="T11" fmla="*/ 54 h 93"/>
                  <a:gd name="T12" fmla="*/ 33 w 40"/>
                  <a:gd name="T13" fmla="*/ 51 h 93"/>
                  <a:gd name="T14" fmla="*/ 31 w 40"/>
                  <a:gd name="T15" fmla="*/ 43 h 93"/>
                  <a:gd name="T16" fmla="*/ 29 w 40"/>
                  <a:gd name="T17" fmla="*/ 35 h 93"/>
                  <a:gd name="T18" fmla="*/ 25 w 40"/>
                  <a:gd name="T19" fmla="*/ 29 h 93"/>
                  <a:gd name="T20" fmla="*/ 23 w 40"/>
                  <a:gd name="T21" fmla="*/ 22 h 93"/>
                  <a:gd name="T22" fmla="*/ 19 w 40"/>
                  <a:gd name="T23" fmla="*/ 14 h 93"/>
                  <a:gd name="T24" fmla="*/ 17 w 40"/>
                  <a:gd name="T25" fmla="*/ 12 h 93"/>
                  <a:gd name="T26" fmla="*/ 15 w 40"/>
                  <a:gd name="T27" fmla="*/ 10 h 93"/>
                  <a:gd name="T28" fmla="*/ 11 w 40"/>
                  <a:gd name="T29" fmla="*/ 6 h 93"/>
                  <a:gd name="T30" fmla="*/ 9 w 40"/>
                  <a:gd name="T31" fmla="*/ 4 h 93"/>
                  <a:gd name="T32" fmla="*/ 6 w 40"/>
                  <a:gd name="T33" fmla="*/ 2 h 93"/>
                  <a:gd name="T34" fmla="*/ 4 w 40"/>
                  <a:gd name="T35" fmla="*/ 0 h 93"/>
                  <a:gd name="T36" fmla="*/ 0 w 40"/>
                  <a:gd name="T37" fmla="*/ 0 h 93"/>
                  <a:gd name="T38" fmla="*/ 0 w 40"/>
                  <a:gd name="T39" fmla="*/ 4 h 93"/>
                  <a:gd name="T40" fmla="*/ 0 w 40"/>
                  <a:gd name="T41" fmla="*/ 8 h 93"/>
                  <a:gd name="T42" fmla="*/ 0 w 40"/>
                  <a:gd name="T43" fmla="*/ 12 h 93"/>
                  <a:gd name="T44" fmla="*/ 2 w 40"/>
                  <a:gd name="T45" fmla="*/ 18 h 93"/>
                  <a:gd name="T46" fmla="*/ 4 w 40"/>
                  <a:gd name="T47" fmla="*/ 22 h 93"/>
                  <a:gd name="T48" fmla="*/ 6 w 40"/>
                  <a:gd name="T49" fmla="*/ 24 h 93"/>
                  <a:gd name="T50" fmla="*/ 38 w 40"/>
                  <a:gd name="T51" fmla="*/ 93 h 93"/>
                  <a:gd name="T52" fmla="*/ 38 w 40"/>
                  <a:gd name="T53" fmla="*/ 91 h 93"/>
                  <a:gd name="T54" fmla="*/ 40 w 40"/>
                  <a:gd name="T55" fmla="*/ 87 h 93"/>
                  <a:gd name="T56" fmla="*/ 38 w 40"/>
                  <a:gd name="T57" fmla="*/ 83 h 93"/>
                  <a:gd name="T58" fmla="*/ 38 w 40"/>
                  <a:gd name="T59" fmla="*/ 80 h 93"/>
                  <a:gd name="T60" fmla="*/ 40 w 40"/>
                  <a:gd name="T61" fmla="*/ 7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0" h="93">
                    <a:moveTo>
                      <a:pt x="40" y="78"/>
                    </a:moveTo>
                    <a:lnTo>
                      <a:pt x="36" y="76"/>
                    </a:lnTo>
                    <a:lnTo>
                      <a:pt x="34" y="70"/>
                    </a:lnTo>
                    <a:lnTo>
                      <a:pt x="34" y="66"/>
                    </a:lnTo>
                    <a:lnTo>
                      <a:pt x="33" y="60"/>
                    </a:lnTo>
                    <a:lnTo>
                      <a:pt x="33" y="54"/>
                    </a:lnTo>
                    <a:lnTo>
                      <a:pt x="33" y="51"/>
                    </a:lnTo>
                    <a:lnTo>
                      <a:pt x="31" y="43"/>
                    </a:lnTo>
                    <a:lnTo>
                      <a:pt x="29" y="35"/>
                    </a:lnTo>
                    <a:lnTo>
                      <a:pt x="25" y="29"/>
                    </a:lnTo>
                    <a:lnTo>
                      <a:pt x="23" y="22"/>
                    </a:lnTo>
                    <a:lnTo>
                      <a:pt x="19" y="14"/>
                    </a:lnTo>
                    <a:lnTo>
                      <a:pt x="17" y="12"/>
                    </a:lnTo>
                    <a:lnTo>
                      <a:pt x="15" y="10"/>
                    </a:lnTo>
                    <a:lnTo>
                      <a:pt x="11" y="6"/>
                    </a:lnTo>
                    <a:lnTo>
                      <a:pt x="9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38" y="93"/>
                    </a:lnTo>
                    <a:lnTo>
                      <a:pt x="38" y="91"/>
                    </a:lnTo>
                    <a:lnTo>
                      <a:pt x="40" y="87"/>
                    </a:lnTo>
                    <a:lnTo>
                      <a:pt x="38" y="83"/>
                    </a:lnTo>
                    <a:lnTo>
                      <a:pt x="38" y="80"/>
                    </a:lnTo>
                    <a:lnTo>
                      <a:pt x="40" y="78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8"/>
              <p:cNvSpPr>
                <a:spLocks/>
              </p:cNvSpPr>
              <p:nvPr/>
            </p:nvSpPr>
            <p:spPr bwMode="auto">
              <a:xfrm>
                <a:off x="7318376" y="1154113"/>
                <a:ext cx="66675" cy="200025"/>
              </a:xfrm>
              <a:custGeom>
                <a:avLst/>
                <a:gdLst>
                  <a:gd name="T0" fmla="*/ 19 w 42"/>
                  <a:gd name="T1" fmla="*/ 31 h 126"/>
                  <a:gd name="T2" fmla="*/ 25 w 42"/>
                  <a:gd name="T3" fmla="*/ 52 h 126"/>
                  <a:gd name="T4" fmla="*/ 27 w 42"/>
                  <a:gd name="T5" fmla="*/ 74 h 126"/>
                  <a:gd name="T6" fmla="*/ 29 w 42"/>
                  <a:gd name="T7" fmla="*/ 93 h 126"/>
                  <a:gd name="T8" fmla="*/ 31 w 42"/>
                  <a:gd name="T9" fmla="*/ 105 h 126"/>
                  <a:gd name="T10" fmla="*/ 33 w 42"/>
                  <a:gd name="T11" fmla="*/ 116 h 126"/>
                  <a:gd name="T12" fmla="*/ 36 w 42"/>
                  <a:gd name="T13" fmla="*/ 126 h 126"/>
                  <a:gd name="T14" fmla="*/ 40 w 42"/>
                  <a:gd name="T15" fmla="*/ 105 h 126"/>
                  <a:gd name="T16" fmla="*/ 42 w 42"/>
                  <a:gd name="T17" fmla="*/ 81 h 126"/>
                  <a:gd name="T18" fmla="*/ 38 w 42"/>
                  <a:gd name="T19" fmla="*/ 58 h 126"/>
                  <a:gd name="T20" fmla="*/ 34 w 42"/>
                  <a:gd name="T21" fmla="*/ 47 h 126"/>
                  <a:gd name="T22" fmla="*/ 31 w 42"/>
                  <a:gd name="T23" fmla="*/ 37 h 126"/>
                  <a:gd name="T24" fmla="*/ 27 w 42"/>
                  <a:gd name="T25" fmla="*/ 27 h 126"/>
                  <a:gd name="T26" fmla="*/ 21 w 42"/>
                  <a:gd name="T27" fmla="*/ 20 h 126"/>
                  <a:gd name="T28" fmla="*/ 13 w 42"/>
                  <a:gd name="T29" fmla="*/ 14 h 126"/>
                  <a:gd name="T30" fmla="*/ 7 w 42"/>
                  <a:gd name="T31" fmla="*/ 6 h 126"/>
                  <a:gd name="T32" fmla="*/ 0 w 42"/>
                  <a:gd name="T33" fmla="*/ 0 h 126"/>
                  <a:gd name="T34" fmla="*/ 2 w 42"/>
                  <a:gd name="T35" fmla="*/ 4 h 126"/>
                  <a:gd name="T36" fmla="*/ 4 w 42"/>
                  <a:gd name="T37" fmla="*/ 6 h 126"/>
                  <a:gd name="T38" fmla="*/ 5 w 42"/>
                  <a:gd name="T39" fmla="*/ 10 h 126"/>
                  <a:gd name="T40" fmla="*/ 19 w 42"/>
                  <a:gd name="T41" fmla="*/ 3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126">
                    <a:moveTo>
                      <a:pt x="19" y="31"/>
                    </a:moveTo>
                    <a:lnTo>
                      <a:pt x="25" y="52"/>
                    </a:lnTo>
                    <a:lnTo>
                      <a:pt x="27" y="74"/>
                    </a:lnTo>
                    <a:lnTo>
                      <a:pt x="29" y="93"/>
                    </a:lnTo>
                    <a:lnTo>
                      <a:pt x="31" y="105"/>
                    </a:lnTo>
                    <a:lnTo>
                      <a:pt x="33" y="116"/>
                    </a:lnTo>
                    <a:lnTo>
                      <a:pt x="36" y="126"/>
                    </a:lnTo>
                    <a:lnTo>
                      <a:pt x="40" y="105"/>
                    </a:lnTo>
                    <a:lnTo>
                      <a:pt x="42" y="81"/>
                    </a:lnTo>
                    <a:lnTo>
                      <a:pt x="38" y="58"/>
                    </a:lnTo>
                    <a:lnTo>
                      <a:pt x="34" y="47"/>
                    </a:lnTo>
                    <a:lnTo>
                      <a:pt x="31" y="37"/>
                    </a:lnTo>
                    <a:lnTo>
                      <a:pt x="27" y="27"/>
                    </a:lnTo>
                    <a:lnTo>
                      <a:pt x="21" y="20"/>
                    </a:lnTo>
                    <a:lnTo>
                      <a:pt x="13" y="14"/>
                    </a:lnTo>
                    <a:lnTo>
                      <a:pt x="7" y="6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5" y="10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9"/>
              <p:cNvSpPr>
                <a:spLocks/>
              </p:cNvSpPr>
              <p:nvPr/>
            </p:nvSpPr>
            <p:spPr bwMode="auto">
              <a:xfrm>
                <a:off x="6972301" y="2533650"/>
                <a:ext cx="1147763" cy="379413"/>
              </a:xfrm>
              <a:custGeom>
                <a:avLst/>
                <a:gdLst>
                  <a:gd name="T0" fmla="*/ 654 w 723"/>
                  <a:gd name="T1" fmla="*/ 21 h 239"/>
                  <a:gd name="T2" fmla="*/ 548 w 723"/>
                  <a:gd name="T3" fmla="*/ 46 h 239"/>
                  <a:gd name="T4" fmla="*/ 445 w 723"/>
                  <a:gd name="T5" fmla="*/ 71 h 239"/>
                  <a:gd name="T6" fmla="*/ 343 w 723"/>
                  <a:gd name="T7" fmla="*/ 90 h 239"/>
                  <a:gd name="T8" fmla="*/ 239 w 723"/>
                  <a:gd name="T9" fmla="*/ 108 h 239"/>
                  <a:gd name="T10" fmla="*/ 137 w 723"/>
                  <a:gd name="T11" fmla="*/ 127 h 239"/>
                  <a:gd name="T12" fmla="*/ 114 w 723"/>
                  <a:gd name="T13" fmla="*/ 133 h 239"/>
                  <a:gd name="T14" fmla="*/ 87 w 723"/>
                  <a:gd name="T15" fmla="*/ 140 h 239"/>
                  <a:gd name="T16" fmla="*/ 61 w 723"/>
                  <a:gd name="T17" fmla="*/ 150 h 239"/>
                  <a:gd name="T18" fmla="*/ 40 w 723"/>
                  <a:gd name="T19" fmla="*/ 164 h 239"/>
                  <a:gd name="T20" fmla="*/ 23 w 723"/>
                  <a:gd name="T21" fmla="*/ 183 h 239"/>
                  <a:gd name="T22" fmla="*/ 13 w 723"/>
                  <a:gd name="T23" fmla="*/ 198 h 239"/>
                  <a:gd name="T24" fmla="*/ 6 w 723"/>
                  <a:gd name="T25" fmla="*/ 218 h 239"/>
                  <a:gd name="T26" fmla="*/ 0 w 723"/>
                  <a:gd name="T27" fmla="*/ 239 h 239"/>
                  <a:gd name="T28" fmla="*/ 13 w 723"/>
                  <a:gd name="T29" fmla="*/ 237 h 239"/>
                  <a:gd name="T30" fmla="*/ 27 w 723"/>
                  <a:gd name="T31" fmla="*/ 235 h 239"/>
                  <a:gd name="T32" fmla="*/ 50 w 723"/>
                  <a:gd name="T33" fmla="*/ 227 h 239"/>
                  <a:gd name="T34" fmla="*/ 71 w 723"/>
                  <a:gd name="T35" fmla="*/ 218 h 239"/>
                  <a:gd name="T36" fmla="*/ 158 w 723"/>
                  <a:gd name="T37" fmla="*/ 195 h 239"/>
                  <a:gd name="T38" fmla="*/ 235 w 723"/>
                  <a:gd name="T39" fmla="*/ 171 h 239"/>
                  <a:gd name="T40" fmla="*/ 314 w 723"/>
                  <a:gd name="T41" fmla="*/ 152 h 239"/>
                  <a:gd name="T42" fmla="*/ 424 w 723"/>
                  <a:gd name="T43" fmla="*/ 121 h 239"/>
                  <a:gd name="T44" fmla="*/ 532 w 723"/>
                  <a:gd name="T45" fmla="*/ 92 h 239"/>
                  <a:gd name="T46" fmla="*/ 563 w 723"/>
                  <a:gd name="T47" fmla="*/ 85 h 239"/>
                  <a:gd name="T48" fmla="*/ 596 w 723"/>
                  <a:gd name="T49" fmla="*/ 79 h 239"/>
                  <a:gd name="T50" fmla="*/ 627 w 723"/>
                  <a:gd name="T51" fmla="*/ 73 h 239"/>
                  <a:gd name="T52" fmla="*/ 656 w 723"/>
                  <a:gd name="T53" fmla="*/ 61 h 239"/>
                  <a:gd name="T54" fmla="*/ 683 w 723"/>
                  <a:gd name="T55" fmla="*/ 48 h 239"/>
                  <a:gd name="T56" fmla="*/ 708 w 723"/>
                  <a:gd name="T57" fmla="*/ 27 h 239"/>
                  <a:gd name="T58" fmla="*/ 713 w 723"/>
                  <a:gd name="T59" fmla="*/ 19 h 239"/>
                  <a:gd name="T60" fmla="*/ 719 w 723"/>
                  <a:gd name="T61" fmla="*/ 9 h 239"/>
                  <a:gd name="T62" fmla="*/ 723 w 723"/>
                  <a:gd name="T63" fmla="*/ 0 h 239"/>
                  <a:gd name="T64" fmla="*/ 688 w 723"/>
                  <a:gd name="T65" fmla="*/ 9 h 239"/>
                  <a:gd name="T66" fmla="*/ 654 w 723"/>
                  <a:gd name="T67" fmla="*/ 21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23" h="239">
                    <a:moveTo>
                      <a:pt x="654" y="21"/>
                    </a:moveTo>
                    <a:lnTo>
                      <a:pt x="548" y="46"/>
                    </a:lnTo>
                    <a:lnTo>
                      <a:pt x="445" y="71"/>
                    </a:lnTo>
                    <a:lnTo>
                      <a:pt x="343" y="90"/>
                    </a:lnTo>
                    <a:lnTo>
                      <a:pt x="239" y="108"/>
                    </a:lnTo>
                    <a:lnTo>
                      <a:pt x="137" y="127"/>
                    </a:lnTo>
                    <a:lnTo>
                      <a:pt x="114" y="133"/>
                    </a:lnTo>
                    <a:lnTo>
                      <a:pt x="87" y="140"/>
                    </a:lnTo>
                    <a:lnTo>
                      <a:pt x="61" y="150"/>
                    </a:lnTo>
                    <a:lnTo>
                      <a:pt x="40" y="164"/>
                    </a:lnTo>
                    <a:lnTo>
                      <a:pt x="23" y="183"/>
                    </a:lnTo>
                    <a:lnTo>
                      <a:pt x="13" y="198"/>
                    </a:lnTo>
                    <a:lnTo>
                      <a:pt x="6" y="218"/>
                    </a:lnTo>
                    <a:lnTo>
                      <a:pt x="0" y="239"/>
                    </a:lnTo>
                    <a:lnTo>
                      <a:pt x="13" y="237"/>
                    </a:lnTo>
                    <a:lnTo>
                      <a:pt x="27" y="235"/>
                    </a:lnTo>
                    <a:lnTo>
                      <a:pt x="50" y="227"/>
                    </a:lnTo>
                    <a:lnTo>
                      <a:pt x="71" y="218"/>
                    </a:lnTo>
                    <a:lnTo>
                      <a:pt x="158" y="195"/>
                    </a:lnTo>
                    <a:lnTo>
                      <a:pt x="235" y="171"/>
                    </a:lnTo>
                    <a:lnTo>
                      <a:pt x="314" y="152"/>
                    </a:lnTo>
                    <a:lnTo>
                      <a:pt x="424" y="121"/>
                    </a:lnTo>
                    <a:lnTo>
                      <a:pt x="532" y="92"/>
                    </a:lnTo>
                    <a:lnTo>
                      <a:pt x="563" y="85"/>
                    </a:lnTo>
                    <a:lnTo>
                      <a:pt x="596" y="79"/>
                    </a:lnTo>
                    <a:lnTo>
                      <a:pt x="627" y="73"/>
                    </a:lnTo>
                    <a:lnTo>
                      <a:pt x="656" y="61"/>
                    </a:lnTo>
                    <a:lnTo>
                      <a:pt x="683" y="48"/>
                    </a:lnTo>
                    <a:lnTo>
                      <a:pt x="708" y="27"/>
                    </a:lnTo>
                    <a:lnTo>
                      <a:pt x="713" y="19"/>
                    </a:lnTo>
                    <a:lnTo>
                      <a:pt x="719" y="9"/>
                    </a:lnTo>
                    <a:lnTo>
                      <a:pt x="723" y="0"/>
                    </a:lnTo>
                    <a:lnTo>
                      <a:pt x="688" y="9"/>
                    </a:lnTo>
                    <a:lnTo>
                      <a:pt x="654" y="21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0"/>
              <p:cNvSpPr>
                <a:spLocks/>
              </p:cNvSpPr>
              <p:nvPr/>
            </p:nvSpPr>
            <p:spPr bwMode="auto">
              <a:xfrm>
                <a:off x="8613776" y="3011488"/>
                <a:ext cx="336550" cy="306388"/>
              </a:xfrm>
              <a:custGeom>
                <a:avLst/>
                <a:gdLst>
                  <a:gd name="T0" fmla="*/ 90 w 212"/>
                  <a:gd name="T1" fmla="*/ 171 h 193"/>
                  <a:gd name="T2" fmla="*/ 108 w 212"/>
                  <a:gd name="T3" fmla="*/ 187 h 193"/>
                  <a:gd name="T4" fmla="*/ 125 w 212"/>
                  <a:gd name="T5" fmla="*/ 193 h 193"/>
                  <a:gd name="T6" fmla="*/ 148 w 212"/>
                  <a:gd name="T7" fmla="*/ 191 h 193"/>
                  <a:gd name="T8" fmla="*/ 168 w 212"/>
                  <a:gd name="T9" fmla="*/ 185 h 193"/>
                  <a:gd name="T10" fmla="*/ 185 w 212"/>
                  <a:gd name="T11" fmla="*/ 173 h 193"/>
                  <a:gd name="T12" fmla="*/ 200 w 212"/>
                  <a:gd name="T13" fmla="*/ 160 h 193"/>
                  <a:gd name="T14" fmla="*/ 210 w 212"/>
                  <a:gd name="T15" fmla="*/ 142 h 193"/>
                  <a:gd name="T16" fmla="*/ 212 w 212"/>
                  <a:gd name="T17" fmla="*/ 123 h 193"/>
                  <a:gd name="T18" fmla="*/ 206 w 212"/>
                  <a:gd name="T19" fmla="*/ 102 h 193"/>
                  <a:gd name="T20" fmla="*/ 195 w 212"/>
                  <a:gd name="T21" fmla="*/ 85 h 193"/>
                  <a:gd name="T22" fmla="*/ 181 w 212"/>
                  <a:gd name="T23" fmla="*/ 67 h 193"/>
                  <a:gd name="T24" fmla="*/ 175 w 212"/>
                  <a:gd name="T25" fmla="*/ 63 h 193"/>
                  <a:gd name="T26" fmla="*/ 168 w 212"/>
                  <a:gd name="T27" fmla="*/ 58 h 193"/>
                  <a:gd name="T28" fmla="*/ 160 w 212"/>
                  <a:gd name="T29" fmla="*/ 54 h 193"/>
                  <a:gd name="T30" fmla="*/ 139 w 212"/>
                  <a:gd name="T31" fmla="*/ 40 h 193"/>
                  <a:gd name="T32" fmla="*/ 115 w 212"/>
                  <a:gd name="T33" fmla="*/ 27 h 193"/>
                  <a:gd name="T34" fmla="*/ 106 w 212"/>
                  <a:gd name="T35" fmla="*/ 19 h 193"/>
                  <a:gd name="T36" fmla="*/ 92 w 212"/>
                  <a:gd name="T37" fmla="*/ 9 h 193"/>
                  <a:gd name="T38" fmla="*/ 79 w 212"/>
                  <a:gd name="T39" fmla="*/ 2 h 193"/>
                  <a:gd name="T40" fmla="*/ 63 w 212"/>
                  <a:gd name="T41" fmla="*/ 0 h 193"/>
                  <a:gd name="T42" fmla="*/ 52 w 212"/>
                  <a:gd name="T43" fmla="*/ 3 h 193"/>
                  <a:gd name="T44" fmla="*/ 33 w 212"/>
                  <a:gd name="T45" fmla="*/ 19 h 193"/>
                  <a:gd name="T46" fmla="*/ 17 w 212"/>
                  <a:gd name="T47" fmla="*/ 36 h 193"/>
                  <a:gd name="T48" fmla="*/ 11 w 212"/>
                  <a:gd name="T49" fmla="*/ 42 h 193"/>
                  <a:gd name="T50" fmla="*/ 6 w 212"/>
                  <a:gd name="T51" fmla="*/ 48 h 193"/>
                  <a:gd name="T52" fmla="*/ 2 w 212"/>
                  <a:gd name="T53" fmla="*/ 54 h 193"/>
                  <a:gd name="T54" fmla="*/ 0 w 212"/>
                  <a:gd name="T55" fmla="*/ 61 h 193"/>
                  <a:gd name="T56" fmla="*/ 0 w 212"/>
                  <a:gd name="T57" fmla="*/ 75 h 193"/>
                  <a:gd name="T58" fmla="*/ 7 w 212"/>
                  <a:gd name="T59" fmla="*/ 88 h 193"/>
                  <a:gd name="T60" fmla="*/ 19 w 212"/>
                  <a:gd name="T61" fmla="*/ 98 h 193"/>
                  <a:gd name="T62" fmla="*/ 29 w 212"/>
                  <a:gd name="T63" fmla="*/ 108 h 193"/>
                  <a:gd name="T64" fmla="*/ 60 w 212"/>
                  <a:gd name="T65" fmla="*/ 140 h 193"/>
                  <a:gd name="T66" fmla="*/ 90 w 212"/>
                  <a:gd name="T67" fmla="*/ 17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2" h="193">
                    <a:moveTo>
                      <a:pt x="90" y="171"/>
                    </a:moveTo>
                    <a:lnTo>
                      <a:pt x="108" y="187"/>
                    </a:lnTo>
                    <a:lnTo>
                      <a:pt x="125" y="193"/>
                    </a:lnTo>
                    <a:lnTo>
                      <a:pt x="148" y="191"/>
                    </a:lnTo>
                    <a:lnTo>
                      <a:pt x="168" y="185"/>
                    </a:lnTo>
                    <a:lnTo>
                      <a:pt x="185" y="173"/>
                    </a:lnTo>
                    <a:lnTo>
                      <a:pt x="200" y="160"/>
                    </a:lnTo>
                    <a:lnTo>
                      <a:pt x="210" y="142"/>
                    </a:lnTo>
                    <a:lnTo>
                      <a:pt x="212" y="123"/>
                    </a:lnTo>
                    <a:lnTo>
                      <a:pt x="206" y="102"/>
                    </a:lnTo>
                    <a:lnTo>
                      <a:pt x="195" y="85"/>
                    </a:lnTo>
                    <a:lnTo>
                      <a:pt x="181" y="67"/>
                    </a:lnTo>
                    <a:lnTo>
                      <a:pt x="175" y="63"/>
                    </a:lnTo>
                    <a:lnTo>
                      <a:pt x="168" y="58"/>
                    </a:lnTo>
                    <a:lnTo>
                      <a:pt x="160" y="54"/>
                    </a:lnTo>
                    <a:lnTo>
                      <a:pt x="139" y="40"/>
                    </a:lnTo>
                    <a:lnTo>
                      <a:pt x="115" y="27"/>
                    </a:lnTo>
                    <a:lnTo>
                      <a:pt x="106" y="19"/>
                    </a:lnTo>
                    <a:lnTo>
                      <a:pt x="92" y="9"/>
                    </a:lnTo>
                    <a:lnTo>
                      <a:pt x="79" y="2"/>
                    </a:lnTo>
                    <a:lnTo>
                      <a:pt x="63" y="0"/>
                    </a:lnTo>
                    <a:lnTo>
                      <a:pt x="52" y="3"/>
                    </a:lnTo>
                    <a:lnTo>
                      <a:pt x="33" y="19"/>
                    </a:lnTo>
                    <a:lnTo>
                      <a:pt x="17" y="36"/>
                    </a:lnTo>
                    <a:lnTo>
                      <a:pt x="11" y="42"/>
                    </a:lnTo>
                    <a:lnTo>
                      <a:pt x="6" y="48"/>
                    </a:lnTo>
                    <a:lnTo>
                      <a:pt x="2" y="54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7" y="88"/>
                    </a:lnTo>
                    <a:lnTo>
                      <a:pt x="19" y="98"/>
                    </a:lnTo>
                    <a:lnTo>
                      <a:pt x="29" y="108"/>
                    </a:lnTo>
                    <a:lnTo>
                      <a:pt x="60" y="140"/>
                    </a:lnTo>
                    <a:lnTo>
                      <a:pt x="90" y="171"/>
                    </a:lnTo>
                    <a:close/>
                  </a:path>
                </a:pathLst>
              </a:custGeom>
              <a:solidFill>
                <a:srgbClr val="EDB894"/>
              </a:solidFill>
              <a:ln w="0">
                <a:solidFill>
                  <a:srgbClr val="EDB89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1"/>
              <p:cNvSpPr>
                <a:spLocks/>
              </p:cNvSpPr>
              <p:nvPr/>
            </p:nvSpPr>
            <p:spPr bwMode="auto">
              <a:xfrm>
                <a:off x="8582026" y="2857500"/>
                <a:ext cx="747713" cy="539750"/>
              </a:xfrm>
              <a:custGeom>
                <a:avLst/>
                <a:gdLst>
                  <a:gd name="T0" fmla="*/ 126 w 471"/>
                  <a:gd name="T1" fmla="*/ 324 h 340"/>
                  <a:gd name="T2" fmla="*/ 149 w 471"/>
                  <a:gd name="T3" fmla="*/ 338 h 340"/>
                  <a:gd name="T4" fmla="*/ 174 w 471"/>
                  <a:gd name="T5" fmla="*/ 334 h 340"/>
                  <a:gd name="T6" fmla="*/ 199 w 471"/>
                  <a:gd name="T7" fmla="*/ 311 h 340"/>
                  <a:gd name="T8" fmla="*/ 213 w 471"/>
                  <a:gd name="T9" fmla="*/ 297 h 340"/>
                  <a:gd name="T10" fmla="*/ 222 w 471"/>
                  <a:gd name="T11" fmla="*/ 290 h 340"/>
                  <a:gd name="T12" fmla="*/ 228 w 471"/>
                  <a:gd name="T13" fmla="*/ 280 h 340"/>
                  <a:gd name="T14" fmla="*/ 228 w 471"/>
                  <a:gd name="T15" fmla="*/ 272 h 340"/>
                  <a:gd name="T16" fmla="*/ 232 w 471"/>
                  <a:gd name="T17" fmla="*/ 263 h 340"/>
                  <a:gd name="T18" fmla="*/ 243 w 471"/>
                  <a:gd name="T19" fmla="*/ 249 h 340"/>
                  <a:gd name="T20" fmla="*/ 261 w 471"/>
                  <a:gd name="T21" fmla="*/ 247 h 340"/>
                  <a:gd name="T22" fmla="*/ 284 w 471"/>
                  <a:gd name="T23" fmla="*/ 230 h 340"/>
                  <a:gd name="T24" fmla="*/ 303 w 471"/>
                  <a:gd name="T25" fmla="*/ 209 h 340"/>
                  <a:gd name="T26" fmla="*/ 375 w 471"/>
                  <a:gd name="T27" fmla="*/ 133 h 340"/>
                  <a:gd name="T28" fmla="*/ 429 w 471"/>
                  <a:gd name="T29" fmla="*/ 70 h 340"/>
                  <a:gd name="T30" fmla="*/ 471 w 471"/>
                  <a:gd name="T31" fmla="*/ 19 h 340"/>
                  <a:gd name="T32" fmla="*/ 460 w 471"/>
                  <a:gd name="T33" fmla="*/ 12 h 340"/>
                  <a:gd name="T34" fmla="*/ 452 w 471"/>
                  <a:gd name="T35" fmla="*/ 8 h 340"/>
                  <a:gd name="T36" fmla="*/ 448 w 471"/>
                  <a:gd name="T37" fmla="*/ 10 h 340"/>
                  <a:gd name="T38" fmla="*/ 438 w 471"/>
                  <a:gd name="T39" fmla="*/ 8 h 340"/>
                  <a:gd name="T40" fmla="*/ 427 w 471"/>
                  <a:gd name="T41" fmla="*/ 4 h 340"/>
                  <a:gd name="T42" fmla="*/ 398 w 471"/>
                  <a:gd name="T43" fmla="*/ 0 h 340"/>
                  <a:gd name="T44" fmla="*/ 353 w 471"/>
                  <a:gd name="T45" fmla="*/ 21 h 340"/>
                  <a:gd name="T46" fmla="*/ 317 w 471"/>
                  <a:gd name="T47" fmla="*/ 52 h 340"/>
                  <a:gd name="T48" fmla="*/ 282 w 471"/>
                  <a:gd name="T49" fmla="*/ 81 h 340"/>
                  <a:gd name="T50" fmla="*/ 245 w 471"/>
                  <a:gd name="T51" fmla="*/ 102 h 340"/>
                  <a:gd name="T52" fmla="*/ 207 w 471"/>
                  <a:gd name="T53" fmla="*/ 116 h 340"/>
                  <a:gd name="T54" fmla="*/ 166 w 471"/>
                  <a:gd name="T55" fmla="*/ 114 h 340"/>
                  <a:gd name="T56" fmla="*/ 116 w 471"/>
                  <a:gd name="T57" fmla="*/ 99 h 340"/>
                  <a:gd name="T58" fmla="*/ 91 w 471"/>
                  <a:gd name="T59" fmla="*/ 89 h 340"/>
                  <a:gd name="T60" fmla="*/ 68 w 471"/>
                  <a:gd name="T61" fmla="*/ 87 h 340"/>
                  <a:gd name="T62" fmla="*/ 45 w 471"/>
                  <a:gd name="T63" fmla="*/ 108 h 340"/>
                  <a:gd name="T64" fmla="*/ 6 w 471"/>
                  <a:gd name="T65" fmla="*/ 170 h 340"/>
                  <a:gd name="T66" fmla="*/ 2 w 471"/>
                  <a:gd name="T67" fmla="*/ 178 h 340"/>
                  <a:gd name="T68" fmla="*/ 0 w 471"/>
                  <a:gd name="T69" fmla="*/ 182 h 340"/>
                  <a:gd name="T70" fmla="*/ 4 w 471"/>
                  <a:gd name="T71" fmla="*/ 189 h 340"/>
                  <a:gd name="T72" fmla="*/ 24 w 471"/>
                  <a:gd name="T73" fmla="*/ 218 h 340"/>
                  <a:gd name="T74" fmla="*/ 33 w 471"/>
                  <a:gd name="T75" fmla="*/ 234 h 340"/>
                  <a:gd name="T76" fmla="*/ 47 w 471"/>
                  <a:gd name="T77" fmla="*/ 245 h 340"/>
                  <a:gd name="T78" fmla="*/ 85 w 471"/>
                  <a:gd name="T79" fmla="*/ 282 h 340"/>
                  <a:gd name="T80" fmla="*/ 122 w 471"/>
                  <a:gd name="T81" fmla="*/ 3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71" h="340">
                    <a:moveTo>
                      <a:pt x="122" y="322"/>
                    </a:moveTo>
                    <a:lnTo>
                      <a:pt x="126" y="324"/>
                    </a:lnTo>
                    <a:lnTo>
                      <a:pt x="135" y="330"/>
                    </a:lnTo>
                    <a:lnTo>
                      <a:pt x="149" y="338"/>
                    </a:lnTo>
                    <a:lnTo>
                      <a:pt x="162" y="340"/>
                    </a:lnTo>
                    <a:lnTo>
                      <a:pt x="174" y="334"/>
                    </a:lnTo>
                    <a:lnTo>
                      <a:pt x="188" y="322"/>
                    </a:lnTo>
                    <a:lnTo>
                      <a:pt x="199" y="311"/>
                    </a:lnTo>
                    <a:lnTo>
                      <a:pt x="209" y="299"/>
                    </a:lnTo>
                    <a:lnTo>
                      <a:pt x="213" y="297"/>
                    </a:lnTo>
                    <a:lnTo>
                      <a:pt x="218" y="293"/>
                    </a:lnTo>
                    <a:lnTo>
                      <a:pt x="222" y="290"/>
                    </a:lnTo>
                    <a:lnTo>
                      <a:pt x="226" y="286"/>
                    </a:lnTo>
                    <a:lnTo>
                      <a:pt x="228" y="280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30" y="268"/>
                    </a:lnTo>
                    <a:lnTo>
                      <a:pt x="232" y="263"/>
                    </a:lnTo>
                    <a:lnTo>
                      <a:pt x="238" y="255"/>
                    </a:lnTo>
                    <a:lnTo>
                      <a:pt x="243" y="249"/>
                    </a:lnTo>
                    <a:lnTo>
                      <a:pt x="247" y="243"/>
                    </a:lnTo>
                    <a:lnTo>
                      <a:pt x="261" y="247"/>
                    </a:lnTo>
                    <a:lnTo>
                      <a:pt x="272" y="241"/>
                    </a:lnTo>
                    <a:lnTo>
                      <a:pt x="284" y="230"/>
                    </a:lnTo>
                    <a:lnTo>
                      <a:pt x="294" y="218"/>
                    </a:lnTo>
                    <a:lnTo>
                      <a:pt x="303" y="209"/>
                    </a:lnTo>
                    <a:lnTo>
                      <a:pt x="340" y="172"/>
                    </a:lnTo>
                    <a:lnTo>
                      <a:pt x="375" y="133"/>
                    </a:lnTo>
                    <a:lnTo>
                      <a:pt x="406" y="95"/>
                    </a:lnTo>
                    <a:lnTo>
                      <a:pt x="429" y="70"/>
                    </a:lnTo>
                    <a:lnTo>
                      <a:pt x="452" y="46"/>
                    </a:lnTo>
                    <a:lnTo>
                      <a:pt x="471" y="19"/>
                    </a:lnTo>
                    <a:lnTo>
                      <a:pt x="465" y="16"/>
                    </a:lnTo>
                    <a:lnTo>
                      <a:pt x="460" y="12"/>
                    </a:lnTo>
                    <a:lnTo>
                      <a:pt x="454" y="10"/>
                    </a:lnTo>
                    <a:lnTo>
                      <a:pt x="452" y="8"/>
                    </a:lnTo>
                    <a:lnTo>
                      <a:pt x="450" y="8"/>
                    </a:lnTo>
                    <a:lnTo>
                      <a:pt x="448" y="10"/>
                    </a:lnTo>
                    <a:lnTo>
                      <a:pt x="444" y="10"/>
                    </a:lnTo>
                    <a:lnTo>
                      <a:pt x="438" y="8"/>
                    </a:lnTo>
                    <a:lnTo>
                      <a:pt x="433" y="6"/>
                    </a:lnTo>
                    <a:lnTo>
                      <a:pt x="427" y="4"/>
                    </a:lnTo>
                    <a:lnTo>
                      <a:pt x="421" y="0"/>
                    </a:lnTo>
                    <a:lnTo>
                      <a:pt x="398" y="0"/>
                    </a:lnTo>
                    <a:lnTo>
                      <a:pt x="375" y="8"/>
                    </a:lnTo>
                    <a:lnTo>
                      <a:pt x="353" y="21"/>
                    </a:lnTo>
                    <a:lnTo>
                      <a:pt x="334" y="37"/>
                    </a:lnTo>
                    <a:lnTo>
                      <a:pt x="317" y="52"/>
                    </a:lnTo>
                    <a:lnTo>
                      <a:pt x="299" y="66"/>
                    </a:lnTo>
                    <a:lnTo>
                      <a:pt x="282" y="81"/>
                    </a:lnTo>
                    <a:lnTo>
                      <a:pt x="265" y="93"/>
                    </a:lnTo>
                    <a:lnTo>
                      <a:pt x="245" y="102"/>
                    </a:lnTo>
                    <a:lnTo>
                      <a:pt x="226" y="110"/>
                    </a:lnTo>
                    <a:lnTo>
                      <a:pt x="207" y="116"/>
                    </a:lnTo>
                    <a:lnTo>
                      <a:pt x="188" y="118"/>
                    </a:lnTo>
                    <a:lnTo>
                      <a:pt x="166" y="114"/>
                    </a:lnTo>
                    <a:lnTo>
                      <a:pt x="139" y="108"/>
                    </a:lnTo>
                    <a:lnTo>
                      <a:pt x="116" y="99"/>
                    </a:lnTo>
                    <a:lnTo>
                      <a:pt x="105" y="95"/>
                    </a:lnTo>
                    <a:lnTo>
                      <a:pt x="91" y="89"/>
                    </a:lnTo>
                    <a:lnTo>
                      <a:pt x="78" y="87"/>
                    </a:lnTo>
                    <a:lnTo>
                      <a:pt x="68" y="87"/>
                    </a:lnTo>
                    <a:lnTo>
                      <a:pt x="56" y="95"/>
                    </a:lnTo>
                    <a:lnTo>
                      <a:pt x="45" y="108"/>
                    </a:lnTo>
                    <a:lnTo>
                      <a:pt x="37" y="120"/>
                    </a:lnTo>
                    <a:lnTo>
                      <a:pt x="6" y="170"/>
                    </a:lnTo>
                    <a:lnTo>
                      <a:pt x="4" y="174"/>
                    </a:lnTo>
                    <a:lnTo>
                      <a:pt x="2" y="178"/>
                    </a:lnTo>
                    <a:lnTo>
                      <a:pt x="0" y="180"/>
                    </a:lnTo>
                    <a:lnTo>
                      <a:pt x="0" y="182"/>
                    </a:lnTo>
                    <a:lnTo>
                      <a:pt x="2" y="185"/>
                    </a:lnTo>
                    <a:lnTo>
                      <a:pt x="4" y="189"/>
                    </a:lnTo>
                    <a:lnTo>
                      <a:pt x="14" y="203"/>
                    </a:lnTo>
                    <a:lnTo>
                      <a:pt x="24" y="218"/>
                    </a:lnTo>
                    <a:lnTo>
                      <a:pt x="27" y="226"/>
                    </a:lnTo>
                    <a:lnTo>
                      <a:pt x="33" y="234"/>
                    </a:lnTo>
                    <a:lnTo>
                      <a:pt x="39" y="239"/>
                    </a:lnTo>
                    <a:lnTo>
                      <a:pt x="47" y="245"/>
                    </a:lnTo>
                    <a:lnTo>
                      <a:pt x="66" y="263"/>
                    </a:lnTo>
                    <a:lnTo>
                      <a:pt x="85" y="282"/>
                    </a:lnTo>
                    <a:lnTo>
                      <a:pt x="103" y="303"/>
                    </a:lnTo>
                    <a:lnTo>
                      <a:pt x="122" y="322"/>
                    </a:lnTo>
                    <a:close/>
                  </a:path>
                </a:pathLst>
              </a:custGeom>
              <a:solidFill>
                <a:srgbClr val="141414"/>
              </a:solidFill>
              <a:ln w="0">
                <a:solidFill>
                  <a:srgbClr val="14141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2"/>
              <p:cNvSpPr>
                <a:spLocks/>
              </p:cNvSpPr>
              <p:nvPr/>
            </p:nvSpPr>
            <p:spPr bwMode="auto">
              <a:xfrm>
                <a:off x="8650288" y="2873375"/>
                <a:ext cx="646113" cy="517525"/>
              </a:xfrm>
              <a:custGeom>
                <a:avLst/>
                <a:gdLst>
                  <a:gd name="T0" fmla="*/ 297 w 407"/>
                  <a:gd name="T1" fmla="*/ 162 h 326"/>
                  <a:gd name="T2" fmla="*/ 363 w 407"/>
                  <a:gd name="T3" fmla="*/ 85 h 326"/>
                  <a:gd name="T4" fmla="*/ 405 w 407"/>
                  <a:gd name="T5" fmla="*/ 36 h 326"/>
                  <a:gd name="T6" fmla="*/ 407 w 407"/>
                  <a:gd name="T7" fmla="*/ 29 h 326"/>
                  <a:gd name="T8" fmla="*/ 401 w 407"/>
                  <a:gd name="T9" fmla="*/ 23 h 326"/>
                  <a:gd name="T10" fmla="*/ 384 w 407"/>
                  <a:gd name="T11" fmla="*/ 31 h 326"/>
                  <a:gd name="T12" fmla="*/ 366 w 407"/>
                  <a:gd name="T13" fmla="*/ 48 h 326"/>
                  <a:gd name="T14" fmla="*/ 372 w 407"/>
                  <a:gd name="T15" fmla="*/ 36 h 326"/>
                  <a:gd name="T16" fmla="*/ 390 w 407"/>
                  <a:gd name="T17" fmla="*/ 17 h 326"/>
                  <a:gd name="T18" fmla="*/ 397 w 407"/>
                  <a:gd name="T19" fmla="*/ 9 h 326"/>
                  <a:gd name="T20" fmla="*/ 395 w 407"/>
                  <a:gd name="T21" fmla="*/ 8 h 326"/>
                  <a:gd name="T22" fmla="*/ 390 w 407"/>
                  <a:gd name="T23" fmla="*/ 8 h 326"/>
                  <a:gd name="T24" fmla="*/ 384 w 407"/>
                  <a:gd name="T25" fmla="*/ 6 h 326"/>
                  <a:gd name="T26" fmla="*/ 374 w 407"/>
                  <a:gd name="T27" fmla="*/ 2 h 326"/>
                  <a:gd name="T28" fmla="*/ 363 w 407"/>
                  <a:gd name="T29" fmla="*/ 0 h 326"/>
                  <a:gd name="T30" fmla="*/ 355 w 407"/>
                  <a:gd name="T31" fmla="*/ 2 h 326"/>
                  <a:gd name="T32" fmla="*/ 351 w 407"/>
                  <a:gd name="T33" fmla="*/ 9 h 326"/>
                  <a:gd name="T34" fmla="*/ 343 w 407"/>
                  <a:gd name="T35" fmla="*/ 31 h 326"/>
                  <a:gd name="T36" fmla="*/ 322 w 407"/>
                  <a:gd name="T37" fmla="*/ 58 h 326"/>
                  <a:gd name="T38" fmla="*/ 301 w 407"/>
                  <a:gd name="T39" fmla="*/ 65 h 326"/>
                  <a:gd name="T40" fmla="*/ 295 w 407"/>
                  <a:gd name="T41" fmla="*/ 62 h 326"/>
                  <a:gd name="T42" fmla="*/ 293 w 407"/>
                  <a:gd name="T43" fmla="*/ 54 h 326"/>
                  <a:gd name="T44" fmla="*/ 295 w 407"/>
                  <a:gd name="T45" fmla="*/ 46 h 326"/>
                  <a:gd name="T46" fmla="*/ 301 w 407"/>
                  <a:gd name="T47" fmla="*/ 36 h 326"/>
                  <a:gd name="T48" fmla="*/ 274 w 407"/>
                  <a:gd name="T49" fmla="*/ 58 h 326"/>
                  <a:gd name="T50" fmla="*/ 249 w 407"/>
                  <a:gd name="T51" fmla="*/ 73 h 326"/>
                  <a:gd name="T52" fmla="*/ 229 w 407"/>
                  <a:gd name="T53" fmla="*/ 90 h 326"/>
                  <a:gd name="T54" fmla="*/ 168 w 407"/>
                  <a:gd name="T55" fmla="*/ 114 h 326"/>
                  <a:gd name="T56" fmla="*/ 114 w 407"/>
                  <a:gd name="T57" fmla="*/ 125 h 326"/>
                  <a:gd name="T58" fmla="*/ 100 w 407"/>
                  <a:gd name="T59" fmla="*/ 133 h 326"/>
                  <a:gd name="T60" fmla="*/ 91 w 407"/>
                  <a:gd name="T61" fmla="*/ 143 h 326"/>
                  <a:gd name="T62" fmla="*/ 83 w 407"/>
                  <a:gd name="T63" fmla="*/ 152 h 326"/>
                  <a:gd name="T64" fmla="*/ 100 w 407"/>
                  <a:gd name="T65" fmla="*/ 118 h 326"/>
                  <a:gd name="T66" fmla="*/ 75 w 407"/>
                  <a:gd name="T67" fmla="*/ 108 h 326"/>
                  <a:gd name="T68" fmla="*/ 65 w 407"/>
                  <a:gd name="T69" fmla="*/ 110 h 326"/>
                  <a:gd name="T70" fmla="*/ 56 w 407"/>
                  <a:gd name="T71" fmla="*/ 114 h 326"/>
                  <a:gd name="T72" fmla="*/ 23 w 407"/>
                  <a:gd name="T73" fmla="*/ 150 h 326"/>
                  <a:gd name="T74" fmla="*/ 10 w 407"/>
                  <a:gd name="T75" fmla="*/ 189 h 326"/>
                  <a:gd name="T76" fmla="*/ 6 w 407"/>
                  <a:gd name="T77" fmla="*/ 200 h 326"/>
                  <a:gd name="T78" fmla="*/ 0 w 407"/>
                  <a:gd name="T79" fmla="*/ 210 h 326"/>
                  <a:gd name="T80" fmla="*/ 71 w 407"/>
                  <a:gd name="T81" fmla="*/ 295 h 326"/>
                  <a:gd name="T82" fmla="*/ 81 w 407"/>
                  <a:gd name="T83" fmla="*/ 305 h 326"/>
                  <a:gd name="T84" fmla="*/ 91 w 407"/>
                  <a:gd name="T85" fmla="*/ 310 h 326"/>
                  <a:gd name="T86" fmla="*/ 98 w 407"/>
                  <a:gd name="T87" fmla="*/ 312 h 326"/>
                  <a:gd name="T88" fmla="*/ 98 w 407"/>
                  <a:gd name="T89" fmla="*/ 316 h 326"/>
                  <a:gd name="T90" fmla="*/ 108 w 407"/>
                  <a:gd name="T91" fmla="*/ 314 h 326"/>
                  <a:gd name="T92" fmla="*/ 110 w 407"/>
                  <a:gd name="T93" fmla="*/ 316 h 326"/>
                  <a:gd name="T94" fmla="*/ 108 w 407"/>
                  <a:gd name="T95" fmla="*/ 320 h 326"/>
                  <a:gd name="T96" fmla="*/ 110 w 407"/>
                  <a:gd name="T97" fmla="*/ 324 h 326"/>
                  <a:gd name="T98" fmla="*/ 118 w 407"/>
                  <a:gd name="T99" fmla="*/ 324 h 326"/>
                  <a:gd name="T100" fmla="*/ 125 w 407"/>
                  <a:gd name="T101" fmla="*/ 318 h 326"/>
                  <a:gd name="T102" fmla="*/ 170 w 407"/>
                  <a:gd name="T103" fmla="*/ 282 h 326"/>
                  <a:gd name="T104" fmla="*/ 177 w 407"/>
                  <a:gd name="T105" fmla="*/ 274 h 326"/>
                  <a:gd name="T106" fmla="*/ 181 w 407"/>
                  <a:gd name="T107" fmla="*/ 264 h 326"/>
                  <a:gd name="T108" fmla="*/ 181 w 407"/>
                  <a:gd name="T109" fmla="*/ 258 h 326"/>
                  <a:gd name="T110" fmla="*/ 185 w 407"/>
                  <a:gd name="T111" fmla="*/ 251 h 326"/>
                  <a:gd name="T112" fmla="*/ 195 w 407"/>
                  <a:gd name="T113" fmla="*/ 239 h 326"/>
                  <a:gd name="T114" fmla="*/ 204 w 407"/>
                  <a:gd name="T115" fmla="*/ 229 h 326"/>
                  <a:gd name="T116" fmla="*/ 212 w 407"/>
                  <a:gd name="T117" fmla="*/ 229 h 326"/>
                  <a:gd name="T118" fmla="*/ 216 w 407"/>
                  <a:gd name="T119" fmla="*/ 229 h 326"/>
                  <a:gd name="T120" fmla="*/ 231 w 407"/>
                  <a:gd name="T121" fmla="*/ 229 h 326"/>
                  <a:gd name="T122" fmla="*/ 251 w 407"/>
                  <a:gd name="T123" fmla="*/ 20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7" h="326">
                    <a:moveTo>
                      <a:pt x="260" y="199"/>
                    </a:moveTo>
                    <a:lnTo>
                      <a:pt x="297" y="162"/>
                    </a:lnTo>
                    <a:lnTo>
                      <a:pt x="332" y="123"/>
                    </a:lnTo>
                    <a:lnTo>
                      <a:pt x="363" y="85"/>
                    </a:lnTo>
                    <a:lnTo>
                      <a:pt x="405" y="42"/>
                    </a:lnTo>
                    <a:lnTo>
                      <a:pt x="405" y="36"/>
                    </a:lnTo>
                    <a:lnTo>
                      <a:pt x="407" y="33"/>
                    </a:lnTo>
                    <a:lnTo>
                      <a:pt x="407" y="29"/>
                    </a:lnTo>
                    <a:lnTo>
                      <a:pt x="405" y="25"/>
                    </a:lnTo>
                    <a:lnTo>
                      <a:pt x="401" y="23"/>
                    </a:lnTo>
                    <a:lnTo>
                      <a:pt x="393" y="23"/>
                    </a:lnTo>
                    <a:lnTo>
                      <a:pt x="384" y="31"/>
                    </a:lnTo>
                    <a:lnTo>
                      <a:pt x="376" y="40"/>
                    </a:lnTo>
                    <a:lnTo>
                      <a:pt x="366" y="48"/>
                    </a:lnTo>
                    <a:lnTo>
                      <a:pt x="361" y="54"/>
                    </a:lnTo>
                    <a:lnTo>
                      <a:pt x="372" y="36"/>
                    </a:lnTo>
                    <a:lnTo>
                      <a:pt x="386" y="21"/>
                    </a:lnTo>
                    <a:lnTo>
                      <a:pt x="390" y="17"/>
                    </a:lnTo>
                    <a:lnTo>
                      <a:pt x="393" y="13"/>
                    </a:lnTo>
                    <a:lnTo>
                      <a:pt x="397" y="9"/>
                    </a:lnTo>
                    <a:lnTo>
                      <a:pt x="399" y="6"/>
                    </a:lnTo>
                    <a:lnTo>
                      <a:pt x="395" y="8"/>
                    </a:lnTo>
                    <a:lnTo>
                      <a:pt x="391" y="8"/>
                    </a:lnTo>
                    <a:lnTo>
                      <a:pt x="390" y="8"/>
                    </a:lnTo>
                    <a:lnTo>
                      <a:pt x="388" y="8"/>
                    </a:lnTo>
                    <a:lnTo>
                      <a:pt x="384" y="6"/>
                    </a:lnTo>
                    <a:lnTo>
                      <a:pt x="378" y="4"/>
                    </a:lnTo>
                    <a:lnTo>
                      <a:pt x="374" y="2"/>
                    </a:lnTo>
                    <a:lnTo>
                      <a:pt x="368" y="0"/>
                    </a:lnTo>
                    <a:lnTo>
                      <a:pt x="363" y="0"/>
                    </a:lnTo>
                    <a:lnTo>
                      <a:pt x="359" y="0"/>
                    </a:lnTo>
                    <a:lnTo>
                      <a:pt x="355" y="2"/>
                    </a:lnTo>
                    <a:lnTo>
                      <a:pt x="353" y="6"/>
                    </a:lnTo>
                    <a:lnTo>
                      <a:pt x="351" y="9"/>
                    </a:lnTo>
                    <a:lnTo>
                      <a:pt x="349" y="13"/>
                    </a:lnTo>
                    <a:lnTo>
                      <a:pt x="343" y="31"/>
                    </a:lnTo>
                    <a:lnTo>
                      <a:pt x="336" y="46"/>
                    </a:lnTo>
                    <a:lnTo>
                      <a:pt x="322" y="58"/>
                    </a:lnTo>
                    <a:lnTo>
                      <a:pt x="305" y="65"/>
                    </a:lnTo>
                    <a:lnTo>
                      <a:pt x="301" y="65"/>
                    </a:lnTo>
                    <a:lnTo>
                      <a:pt x="297" y="63"/>
                    </a:lnTo>
                    <a:lnTo>
                      <a:pt x="295" y="62"/>
                    </a:lnTo>
                    <a:lnTo>
                      <a:pt x="293" y="58"/>
                    </a:lnTo>
                    <a:lnTo>
                      <a:pt x="293" y="54"/>
                    </a:lnTo>
                    <a:lnTo>
                      <a:pt x="295" y="50"/>
                    </a:lnTo>
                    <a:lnTo>
                      <a:pt x="295" y="46"/>
                    </a:lnTo>
                    <a:lnTo>
                      <a:pt x="297" y="40"/>
                    </a:lnTo>
                    <a:lnTo>
                      <a:pt x="301" y="36"/>
                    </a:lnTo>
                    <a:lnTo>
                      <a:pt x="287" y="48"/>
                    </a:lnTo>
                    <a:lnTo>
                      <a:pt x="274" y="58"/>
                    </a:lnTo>
                    <a:lnTo>
                      <a:pt x="258" y="65"/>
                    </a:lnTo>
                    <a:lnTo>
                      <a:pt x="249" y="73"/>
                    </a:lnTo>
                    <a:lnTo>
                      <a:pt x="239" y="83"/>
                    </a:lnTo>
                    <a:lnTo>
                      <a:pt x="229" y="90"/>
                    </a:lnTo>
                    <a:lnTo>
                      <a:pt x="199" y="106"/>
                    </a:lnTo>
                    <a:lnTo>
                      <a:pt x="168" y="114"/>
                    </a:lnTo>
                    <a:lnTo>
                      <a:pt x="125" y="123"/>
                    </a:lnTo>
                    <a:lnTo>
                      <a:pt x="114" y="125"/>
                    </a:lnTo>
                    <a:lnTo>
                      <a:pt x="104" y="129"/>
                    </a:lnTo>
                    <a:lnTo>
                      <a:pt x="100" y="133"/>
                    </a:lnTo>
                    <a:lnTo>
                      <a:pt x="94" y="137"/>
                    </a:lnTo>
                    <a:lnTo>
                      <a:pt x="91" y="143"/>
                    </a:lnTo>
                    <a:lnTo>
                      <a:pt x="87" y="146"/>
                    </a:lnTo>
                    <a:lnTo>
                      <a:pt x="83" y="152"/>
                    </a:lnTo>
                    <a:lnTo>
                      <a:pt x="91" y="133"/>
                    </a:lnTo>
                    <a:lnTo>
                      <a:pt x="100" y="118"/>
                    </a:lnTo>
                    <a:lnTo>
                      <a:pt x="89" y="114"/>
                    </a:lnTo>
                    <a:lnTo>
                      <a:pt x="75" y="108"/>
                    </a:lnTo>
                    <a:lnTo>
                      <a:pt x="71" y="108"/>
                    </a:lnTo>
                    <a:lnTo>
                      <a:pt x="65" y="110"/>
                    </a:lnTo>
                    <a:lnTo>
                      <a:pt x="62" y="112"/>
                    </a:lnTo>
                    <a:lnTo>
                      <a:pt x="56" y="114"/>
                    </a:lnTo>
                    <a:lnTo>
                      <a:pt x="38" y="131"/>
                    </a:lnTo>
                    <a:lnTo>
                      <a:pt x="23" y="150"/>
                    </a:lnTo>
                    <a:lnTo>
                      <a:pt x="15" y="170"/>
                    </a:lnTo>
                    <a:lnTo>
                      <a:pt x="10" y="189"/>
                    </a:lnTo>
                    <a:lnTo>
                      <a:pt x="8" y="195"/>
                    </a:lnTo>
                    <a:lnTo>
                      <a:pt x="6" y="200"/>
                    </a:lnTo>
                    <a:lnTo>
                      <a:pt x="4" y="206"/>
                    </a:lnTo>
                    <a:lnTo>
                      <a:pt x="0" y="210"/>
                    </a:lnTo>
                    <a:lnTo>
                      <a:pt x="38" y="256"/>
                    </a:lnTo>
                    <a:lnTo>
                      <a:pt x="71" y="295"/>
                    </a:lnTo>
                    <a:lnTo>
                      <a:pt x="75" y="301"/>
                    </a:lnTo>
                    <a:lnTo>
                      <a:pt x="81" y="305"/>
                    </a:lnTo>
                    <a:lnTo>
                      <a:pt x="85" y="309"/>
                    </a:lnTo>
                    <a:lnTo>
                      <a:pt x="91" y="310"/>
                    </a:lnTo>
                    <a:lnTo>
                      <a:pt x="96" y="310"/>
                    </a:lnTo>
                    <a:lnTo>
                      <a:pt x="98" y="312"/>
                    </a:lnTo>
                    <a:lnTo>
                      <a:pt x="98" y="314"/>
                    </a:lnTo>
                    <a:lnTo>
                      <a:pt x="98" y="316"/>
                    </a:lnTo>
                    <a:lnTo>
                      <a:pt x="102" y="316"/>
                    </a:lnTo>
                    <a:lnTo>
                      <a:pt x="108" y="314"/>
                    </a:lnTo>
                    <a:lnTo>
                      <a:pt x="112" y="312"/>
                    </a:lnTo>
                    <a:lnTo>
                      <a:pt x="110" y="316"/>
                    </a:lnTo>
                    <a:lnTo>
                      <a:pt x="108" y="318"/>
                    </a:lnTo>
                    <a:lnTo>
                      <a:pt x="108" y="320"/>
                    </a:lnTo>
                    <a:lnTo>
                      <a:pt x="108" y="322"/>
                    </a:lnTo>
                    <a:lnTo>
                      <a:pt x="110" y="324"/>
                    </a:lnTo>
                    <a:lnTo>
                      <a:pt x="114" y="326"/>
                    </a:lnTo>
                    <a:lnTo>
                      <a:pt x="118" y="324"/>
                    </a:lnTo>
                    <a:lnTo>
                      <a:pt x="123" y="322"/>
                    </a:lnTo>
                    <a:lnTo>
                      <a:pt x="125" y="318"/>
                    </a:lnTo>
                    <a:lnTo>
                      <a:pt x="129" y="316"/>
                    </a:lnTo>
                    <a:lnTo>
                      <a:pt x="170" y="282"/>
                    </a:lnTo>
                    <a:lnTo>
                      <a:pt x="173" y="278"/>
                    </a:lnTo>
                    <a:lnTo>
                      <a:pt x="177" y="274"/>
                    </a:lnTo>
                    <a:lnTo>
                      <a:pt x="179" y="270"/>
                    </a:lnTo>
                    <a:lnTo>
                      <a:pt x="181" y="264"/>
                    </a:lnTo>
                    <a:lnTo>
                      <a:pt x="181" y="260"/>
                    </a:lnTo>
                    <a:lnTo>
                      <a:pt x="181" y="258"/>
                    </a:lnTo>
                    <a:lnTo>
                      <a:pt x="181" y="254"/>
                    </a:lnTo>
                    <a:lnTo>
                      <a:pt x="185" y="251"/>
                    </a:lnTo>
                    <a:lnTo>
                      <a:pt x="189" y="245"/>
                    </a:lnTo>
                    <a:lnTo>
                      <a:pt x="195" y="239"/>
                    </a:lnTo>
                    <a:lnTo>
                      <a:pt x="199" y="233"/>
                    </a:lnTo>
                    <a:lnTo>
                      <a:pt x="204" y="229"/>
                    </a:lnTo>
                    <a:lnTo>
                      <a:pt x="210" y="229"/>
                    </a:lnTo>
                    <a:lnTo>
                      <a:pt x="212" y="229"/>
                    </a:lnTo>
                    <a:lnTo>
                      <a:pt x="214" y="229"/>
                    </a:lnTo>
                    <a:lnTo>
                      <a:pt x="216" y="229"/>
                    </a:lnTo>
                    <a:lnTo>
                      <a:pt x="222" y="231"/>
                    </a:lnTo>
                    <a:lnTo>
                      <a:pt x="231" y="229"/>
                    </a:lnTo>
                    <a:lnTo>
                      <a:pt x="241" y="220"/>
                    </a:lnTo>
                    <a:lnTo>
                      <a:pt x="251" y="206"/>
                    </a:lnTo>
                    <a:lnTo>
                      <a:pt x="260" y="199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3"/>
              <p:cNvSpPr>
                <a:spLocks/>
              </p:cNvSpPr>
              <p:nvPr/>
            </p:nvSpPr>
            <p:spPr bwMode="auto">
              <a:xfrm>
                <a:off x="9115426" y="2863850"/>
                <a:ext cx="119063" cy="69850"/>
              </a:xfrm>
              <a:custGeom>
                <a:avLst/>
                <a:gdLst>
                  <a:gd name="T0" fmla="*/ 25 w 75"/>
                  <a:gd name="T1" fmla="*/ 17 h 44"/>
                  <a:gd name="T2" fmla="*/ 19 w 75"/>
                  <a:gd name="T3" fmla="*/ 21 h 44"/>
                  <a:gd name="T4" fmla="*/ 14 w 75"/>
                  <a:gd name="T5" fmla="*/ 25 h 44"/>
                  <a:gd name="T6" fmla="*/ 8 w 75"/>
                  <a:gd name="T7" fmla="*/ 29 h 44"/>
                  <a:gd name="T8" fmla="*/ 4 w 75"/>
                  <a:gd name="T9" fmla="*/ 33 h 44"/>
                  <a:gd name="T10" fmla="*/ 0 w 75"/>
                  <a:gd name="T11" fmla="*/ 39 h 44"/>
                  <a:gd name="T12" fmla="*/ 6 w 75"/>
                  <a:gd name="T13" fmla="*/ 37 h 44"/>
                  <a:gd name="T14" fmla="*/ 10 w 75"/>
                  <a:gd name="T15" fmla="*/ 33 h 44"/>
                  <a:gd name="T16" fmla="*/ 16 w 75"/>
                  <a:gd name="T17" fmla="*/ 31 h 44"/>
                  <a:gd name="T18" fmla="*/ 19 w 75"/>
                  <a:gd name="T19" fmla="*/ 29 h 44"/>
                  <a:gd name="T20" fmla="*/ 19 w 75"/>
                  <a:gd name="T21" fmla="*/ 31 h 44"/>
                  <a:gd name="T22" fmla="*/ 19 w 75"/>
                  <a:gd name="T23" fmla="*/ 35 h 44"/>
                  <a:gd name="T24" fmla="*/ 17 w 75"/>
                  <a:gd name="T25" fmla="*/ 37 h 44"/>
                  <a:gd name="T26" fmla="*/ 16 w 75"/>
                  <a:gd name="T27" fmla="*/ 39 h 44"/>
                  <a:gd name="T28" fmla="*/ 16 w 75"/>
                  <a:gd name="T29" fmla="*/ 42 h 44"/>
                  <a:gd name="T30" fmla="*/ 17 w 75"/>
                  <a:gd name="T31" fmla="*/ 44 h 44"/>
                  <a:gd name="T32" fmla="*/ 19 w 75"/>
                  <a:gd name="T33" fmla="*/ 44 h 44"/>
                  <a:gd name="T34" fmla="*/ 23 w 75"/>
                  <a:gd name="T35" fmla="*/ 44 h 44"/>
                  <a:gd name="T36" fmla="*/ 29 w 75"/>
                  <a:gd name="T37" fmla="*/ 44 h 44"/>
                  <a:gd name="T38" fmla="*/ 33 w 75"/>
                  <a:gd name="T39" fmla="*/ 42 h 44"/>
                  <a:gd name="T40" fmla="*/ 37 w 75"/>
                  <a:gd name="T41" fmla="*/ 39 h 44"/>
                  <a:gd name="T42" fmla="*/ 39 w 75"/>
                  <a:gd name="T43" fmla="*/ 37 h 44"/>
                  <a:gd name="T44" fmla="*/ 41 w 75"/>
                  <a:gd name="T45" fmla="*/ 31 h 44"/>
                  <a:gd name="T46" fmla="*/ 43 w 75"/>
                  <a:gd name="T47" fmla="*/ 27 h 44"/>
                  <a:gd name="T48" fmla="*/ 44 w 75"/>
                  <a:gd name="T49" fmla="*/ 23 h 44"/>
                  <a:gd name="T50" fmla="*/ 48 w 75"/>
                  <a:gd name="T51" fmla="*/ 17 h 44"/>
                  <a:gd name="T52" fmla="*/ 52 w 75"/>
                  <a:gd name="T53" fmla="*/ 14 h 44"/>
                  <a:gd name="T54" fmla="*/ 58 w 75"/>
                  <a:gd name="T55" fmla="*/ 12 h 44"/>
                  <a:gd name="T56" fmla="*/ 66 w 75"/>
                  <a:gd name="T57" fmla="*/ 10 h 44"/>
                  <a:gd name="T58" fmla="*/ 66 w 75"/>
                  <a:gd name="T59" fmla="*/ 10 h 44"/>
                  <a:gd name="T60" fmla="*/ 70 w 75"/>
                  <a:gd name="T61" fmla="*/ 10 h 44"/>
                  <a:gd name="T62" fmla="*/ 73 w 75"/>
                  <a:gd name="T63" fmla="*/ 10 h 44"/>
                  <a:gd name="T64" fmla="*/ 75 w 75"/>
                  <a:gd name="T65" fmla="*/ 8 h 44"/>
                  <a:gd name="T66" fmla="*/ 75 w 75"/>
                  <a:gd name="T67" fmla="*/ 6 h 44"/>
                  <a:gd name="T68" fmla="*/ 73 w 75"/>
                  <a:gd name="T69" fmla="*/ 4 h 44"/>
                  <a:gd name="T70" fmla="*/ 71 w 75"/>
                  <a:gd name="T71" fmla="*/ 2 h 44"/>
                  <a:gd name="T72" fmla="*/ 70 w 75"/>
                  <a:gd name="T73" fmla="*/ 2 h 44"/>
                  <a:gd name="T74" fmla="*/ 68 w 75"/>
                  <a:gd name="T75" fmla="*/ 0 h 44"/>
                  <a:gd name="T76" fmla="*/ 62 w 75"/>
                  <a:gd name="T77" fmla="*/ 0 h 44"/>
                  <a:gd name="T78" fmla="*/ 58 w 75"/>
                  <a:gd name="T79" fmla="*/ 2 h 44"/>
                  <a:gd name="T80" fmla="*/ 54 w 75"/>
                  <a:gd name="T81" fmla="*/ 2 h 44"/>
                  <a:gd name="T82" fmla="*/ 44 w 75"/>
                  <a:gd name="T83" fmla="*/ 6 h 44"/>
                  <a:gd name="T84" fmla="*/ 35 w 75"/>
                  <a:gd name="T85" fmla="*/ 12 h 44"/>
                  <a:gd name="T86" fmla="*/ 25 w 75"/>
                  <a:gd name="T87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5" h="44">
                    <a:moveTo>
                      <a:pt x="25" y="17"/>
                    </a:moveTo>
                    <a:lnTo>
                      <a:pt x="19" y="21"/>
                    </a:lnTo>
                    <a:lnTo>
                      <a:pt x="14" y="25"/>
                    </a:lnTo>
                    <a:lnTo>
                      <a:pt x="8" y="29"/>
                    </a:lnTo>
                    <a:lnTo>
                      <a:pt x="4" y="33"/>
                    </a:lnTo>
                    <a:lnTo>
                      <a:pt x="0" y="39"/>
                    </a:lnTo>
                    <a:lnTo>
                      <a:pt x="6" y="37"/>
                    </a:lnTo>
                    <a:lnTo>
                      <a:pt x="10" y="33"/>
                    </a:lnTo>
                    <a:lnTo>
                      <a:pt x="16" y="31"/>
                    </a:lnTo>
                    <a:lnTo>
                      <a:pt x="19" y="29"/>
                    </a:lnTo>
                    <a:lnTo>
                      <a:pt x="19" y="31"/>
                    </a:lnTo>
                    <a:lnTo>
                      <a:pt x="19" y="35"/>
                    </a:lnTo>
                    <a:lnTo>
                      <a:pt x="17" y="37"/>
                    </a:lnTo>
                    <a:lnTo>
                      <a:pt x="16" y="39"/>
                    </a:lnTo>
                    <a:lnTo>
                      <a:pt x="16" y="42"/>
                    </a:lnTo>
                    <a:lnTo>
                      <a:pt x="17" y="44"/>
                    </a:lnTo>
                    <a:lnTo>
                      <a:pt x="19" y="44"/>
                    </a:lnTo>
                    <a:lnTo>
                      <a:pt x="23" y="44"/>
                    </a:lnTo>
                    <a:lnTo>
                      <a:pt x="29" y="44"/>
                    </a:lnTo>
                    <a:lnTo>
                      <a:pt x="33" y="42"/>
                    </a:lnTo>
                    <a:lnTo>
                      <a:pt x="37" y="39"/>
                    </a:lnTo>
                    <a:lnTo>
                      <a:pt x="39" y="37"/>
                    </a:lnTo>
                    <a:lnTo>
                      <a:pt x="41" y="31"/>
                    </a:lnTo>
                    <a:lnTo>
                      <a:pt x="43" y="27"/>
                    </a:lnTo>
                    <a:lnTo>
                      <a:pt x="44" y="23"/>
                    </a:lnTo>
                    <a:lnTo>
                      <a:pt x="48" y="17"/>
                    </a:lnTo>
                    <a:lnTo>
                      <a:pt x="52" y="14"/>
                    </a:lnTo>
                    <a:lnTo>
                      <a:pt x="58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70" y="10"/>
                    </a:lnTo>
                    <a:lnTo>
                      <a:pt x="73" y="10"/>
                    </a:lnTo>
                    <a:lnTo>
                      <a:pt x="75" y="8"/>
                    </a:lnTo>
                    <a:lnTo>
                      <a:pt x="75" y="6"/>
                    </a:lnTo>
                    <a:lnTo>
                      <a:pt x="73" y="4"/>
                    </a:lnTo>
                    <a:lnTo>
                      <a:pt x="71" y="2"/>
                    </a:lnTo>
                    <a:lnTo>
                      <a:pt x="70" y="2"/>
                    </a:lnTo>
                    <a:lnTo>
                      <a:pt x="68" y="0"/>
                    </a:lnTo>
                    <a:lnTo>
                      <a:pt x="62" y="0"/>
                    </a:lnTo>
                    <a:lnTo>
                      <a:pt x="58" y="2"/>
                    </a:lnTo>
                    <a:lnTo>
                      <a:pt x="54" y="2"/>
                    </a:lnTo>
                    <a:lnTo>
                      <a:pt x="44" y="6"/>
                    </a:lnTo>
                    <a:lnTo>
                      <a:pt x="35" y="12"/>
                    </a:lnTo>
                    <a:lnTo>
                      <a:pt x="25" y="17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/>
              </p:cNvSpPr>
              <p:nvPr/>
            </p:nvSpPr>
            <p:spPr bwMode="auto">
              <a:xfrm>
                <a:off x="9263063" y="2882900"/>
                <a:ext cx="50800" cy="33338"/>
              </a:xfrm>
              <a:custGeom>
                <a:avLst/>
                <a:gdLst>
                  <a:gd name="T0" fmla="*/ 0 w 32"/>
                  <a:gd name="T1" fmla="*/ 21 h 21"/>
                  <a:gd name="T2" fmla="*/ 4 w 32"/>
                  <a:gd name="T3" fmla="*/ 21 h 21"/>
                  <a:gd name="T4" fmla="*/ 7 w 32"/>
                  <a:gd name="T5" fmla="*/ 17 h 21"/>
                  <a:gd name="T6" fmla="*/ 11 w 32"/>
                  <a:gd name="T7" fmla="*/ 15 h 21"/>
                  <a:gd name="T8" fmla="*/ 13 w 32"/>
                  <a:gd name="T9" fmla="*/ 13 h 21"/>
                  <a:gd name="T10" fmla="*/ 17 w 32"/>
                  <a:gd name="T11" fmla="*/ 11 h 21"/>
                  <a:gd name="T12" fmla="*/ 19 w 32"/>
                  <a:gd name="T13" fmla="*/ 11 h 21"/>
                  <a:gd name="T14" fmla="*/ 21 w 32"/>
                  <a:gd name="T15" fmla="*/ 11 h 21"/>
                  <a:gd name="T16" fmla="*/ 23 w 32"/>
                  <a:gd name="T17" fmla="*/ 13 h 21"/>
                  <a:gd name="T18" fmla="*/ 27 w 32"/>
                  <a:gd name="T19" fmla="*/ 13 h 21"/>
                  <a:gd name="T20" fmla="*/ 29 w 32"/>
                  <a:gd name="T21" fmla="*/ 11 h 21"/>
                  <a:gd name="T22" fmla="*/ 32 w 32"/>
                  <a:gd name="T23" fmla="*/ 9 h 21"/>
                  <a:gd name="T24" fmla="*/ 32 w 32"/>
                  <a:gd name="T25" fmla="*/ 5 h 21"/>
                  <a:gd name="T26" fmla="*/ 32 w 32"/>
                  <a:gd name="T27" fmla="*/ 3 h 21"/>
                  <a:gd name="T28" fmla="*/ 25 w 32"/>
                  <a:gd name="T29" fmla="*/ 0 h 21"/>
                  <a:gd name="T30" fmla="*/ 17 w 32"/>
                  <a:gd name="T31" fmla="*/ 2 h 21"/>
                  <a:gd name="T32" fmla="*/ 9 w 32"/>
                  <a:gd name="T33" fmla="*/ 7 h 21"/>
                  <a:gd name="T34" fmla="*/ 2 w 32"/>
                  <a:gd name="T35" fmla="*/ 15 h 21"/>
                  <a:gd name="T36" fmla="*/ 0 w 32"/>
                  <a:gd name="T3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21">
                    <a:moveTo>
                      <a:pt x="0" y="21"/>
                    </a:moveTo>
                    <a:lnTo>
                      <a:pt x="4" y="21"/>
                    </a:lnTo>
                    <a:lnTo>
                      <a:pt x="7" y="17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21" y="11"/>
                    </a:lnTo>
                    <a:lnTo>
                      <a:pt x="23" y="13"/>
                    </a:lnTo>
                    <a:lnTo>
                      <a:pt x="27" y="13"/>
                    </a:lnTo>
                    <a:lnTo>
                      <a:pt x="29" y="11"/>
                    </a:lnTo>
                    <a:lnTo>
                      <a:pt x="32" y="9"/>
                    </a:lnTo>
                    <a:lnTo>
                      <a:pt x="32" y="5"/>
                    </a:lnTo>
                    <a:lnTo>
                      <a:pt x="32" y="3"/>
                    </a:lnTo>
                    <a:lnTo>
                      <a:pt x="25" y="0"/>
                    </a:lnTo>
                    <a:lnTo>
                      <a:pt x="17" y="2"/>
                    </a:lnTo>
                    <a:lnTo>
                      <a:pt x="9" y="7"/>
                    </a:lnTo>
                    <a:lnTo>
                      <a:pt x="2" y="1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/>
              </p:cNvSpPr>
              <p:nvPr/>
            </p:nvSpPr>
            <p:spPr bwMode="auto">
              <a:xfrm>
                <a:off x="8791576" y="3032125"/>
                <a:ext cx="103188" cy="36513"/>
              </a:xfrm>
              <a:custGeom>
                <a:avLst/>
                <a:gdLst>
                  <a:gd name="T0" fmla="*/ 19 w 65"/>
                  <a:gd name="T1" fmla="*/ 12 h 23"/>
                  <a:gd name="T2" fmla="*/ 17 w 65"/>
                  <a:gd name="T3" fmla="*/ 14 h 23"/>
                  <a:gd name="T4" fmla="*/ 13 w 65"/>
                  <a:gd name="T5" fmla="*/ 18 h 23"/>
                  <a:gd name="T6" fmla="*/ 11 w 65"/>
                  <a:gd name="T7" fmla="*/ 21 h 23"/>
                  <a:gd name="T8" fmla="*/ 9 w 65"/>
                  <a:gd name="T9" fmla="*/ 23 h 23"/>
                  <a:gd name="T10" fmla="*/ 23 w 65"/>
                  <a:gd name="T11" fmla="*/ 19 h 23"/>
                  <a:gd name="T12" fmla="*/ 36 w 65"/>
                  <a:gd name="T13" fmla="*/ 16 h 23"/>
                  <a:gd name="T14" fmla="*/ 46 w 65"/>
                  <a:gd name="T15" fmla="*/ 16 h 23"/>
                  <a:gd name="T16" fmla="*/ 56 w 65"/>
                  <a:gd name="T17" fmla="*/ 14 h 23"/>
                  <a:gd name="T18" fmla="*/ 65 w 65"/>
                  <a:gd name="T19" fmla="*/ 12 h 23"/>
                  <a:gd name="T20" fmla="*/ 54 w 65"/>
                  <a:gd name="T21" fmla="*/ 14 h 23"/>
                  <a:gd name="T22" fmla="*/ 40 w 65"/>
                  <a:gd name="T23" fmla="*/ 14 h 23"/>
                  <a:gd name="T24" fmla="*/ 29 w 65"/>
                  <a:gd name="T25" fmla="*/ 12 h 23"/>
                  <a:gd name="T26" fmla="*/ 21 w 65"/>
                  <a:gd name="T27" fmla="*/ 10 h 23"/>
                  <a:gd name="T28" fmla="*/ 15 w 65"/>
                  <a:gd name="T29" fmla="*/ 6 h 23"/>
                  <a:gd name="T30" fmla="*/ 7 w 65"/>
                  <a:gd name="T31" fmla="*/ 2 h 23"/>
                  <a:gd name="T32" fmla="*/ 0 w 65"/>
                  <a:gd name="T33" fmla="*/ 0 h 23"/>
                  <a:gd name="T34" fmla="*/ 3 w 65"/>
                  <a:gd name="T35" fmla="*/ 2 h 23"/>
                  <a:gd name="T36" fmla="*/ 7 w 65"/>
                  <a:gd name="T37" fmla="*/ 6 h 23"/>
                  <a:gd name="T38" fmla="*/ 13 w 65"/>
                  <a:gd name="T39" fmla="*/ 8 h 23"/>
                  <a:gd name="T40" fmla="*/ 17 w 65"/>
                  <a:gd name="T41" fmla="*/ 10 h 23"/>
                  <a:gd name="T42" fmla="*/ 19 w 65"/>
                  <a:gd name="T43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23">
                    <a:moveTo>
                      <a:pt x="19" y="12"/>
                    </a:moveTo>
                    <a:lnTo>
                      <a:pt x="17" y="14"/>
                    </a:lnTo>
                    <a:lnTo>
                      <a:pt x="13" y="18"/>
                    </a:lnTo>
                    <a:lnTo>
                      <a:pt x="11" y="21"/>
                    </a:lnTo>
                    <a:lnTo>
                      <a:pt x="9" y="23"/>
                    </a:lnTo>
                    <a:lnTo>
                      <a:pt x="23" y="19"/>
                    </a:lnTo>
                    <a:lnTo>
                      <a:pt x="36" y="16"/>
                    </a:lnTo>
                    <a:lnTo>
                      <a:pt x="46" y="16"/>
                    </a:lnTo>
                    <a:lnTo>
                      <a:pt x="56" y="14"/>
                    </a:lnTo>
                    <a:lnTo>
                      <a:pt x="65" y="12"/>
                    </a:lnTo>
                    <a:lnTo>
                      <a:pt x="54" y="14"/>
                    </a:lnTo>
                    <a:lnTo>
                      <a:pt x="40" y="14"/>
                    </a:lnTo>
                    <a:lnTo>
                      <a:pt x="29" y="12"/>
                    </a:lnTo>
                    <a:lnTo>
                      <a:pt x="21" y="10"/>
                    </a:lnTo>
                    <a:lnTo>
                      <a:pt x="15" y="6"/>
                    </a:lnTo>
                    <a:lnTo>
                      <a:pt x="7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7" y="6"/>
                    </a:lnTo>
                    <a:lnTo>
                      <a:pt x="13" y="8"/>
                    </a:lnTo>
                    <a:lnTo>
                      <a:pt x="17" y="10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6"/>
              <p:cNvSpPr>
                <a:spLocks/>
              </p:cNvSpPr>
              <p:nvPr/>
            </p:nvSpPr>
            <p:spPr bwMode="auto">
              <a:xfrm>
                <a:off x="6589713" y="2233613"/>
                <a:ext cx="2232025" cy="1035050"/>
              </a:xfrm>
              <a:custGeom>
                <a:avLst/>
                <a:gdLst>
                  <a:gd name="T0" fmla="*/ 1151 w 1406"/>
                  <a:gd name="T1" fmla="*/ 555 h 652"/>
                  <a:gd name="T2" fmla="*/ 1020 w 1406"/>
                  <a:gd name="T3" fmla="*/ 449 h 652"/>
                  <a:gd name="T4" fmla="*/ 897 w 1406"/>
                  <a:gd name="T5" fmla="*/ 349 h 652"/>
                  <a:gd name="T6" fmla="*/ 835 w 1406"/>
                  <a:gd name="T7" fmla="*/ 289 h 652"/>
                  <a:gd name="T8" fmla="*/ 814 w 1406"/>
                  <a:gd name="T9" fmla="*/ 277 h 652"/>
                  <a:gd name="T10" fmla="*/ 669 w 1406"/>
                  <a:gd name="T11" fmla="*/ 314 h 652"/>
                  <a:gd name="T12" fmla="*/ 490 w 1406"/>
                  <a:gd name="T13" fmla="*/ 362 h 652"/>
                  <a:gd name="T14" fmla="*/ 401 w 1406"/>
                  <a:gd name="T15" fmla="*/ 387 h 652"/>
                  <a:gd name="T16" fmla="*/ 314 w 1406"/>
                  <a:gd name="T17" fmla="*/ 411 h 652"/>
                  <a:gd name="T18" fmla="*/ 220 w 1406"/>
                  <a:gd name="T19" fmla="*/ 434 h 652"/>
                  <a:gd name="T20" fmla="*/ 127 w 1406"/>
                  <a:gd name="T21" fmla="*/ 414 h 652"/>
                  <a:gd name="T22" fmla="*/ 57 w 1406"/>
                  <a:gd name="T23" fmla="*/ 364 h 652"/>
                  <a:gd name="T24" fmla="*/ 19 w 1406"/>
                  <a:gd name="T25" fmla="*/ 304 h 652"/>
                  <a:gd name="T26" fmla="*/ 0 w 1406"/>
                  <a:gd name="T27" fmla="*/ 225 h 652"/>
                  <a:gd name="T28" fmla="*/ 13 w 1406"/>
                  <a:gd name="T29" fmla="*/ 142 h 652"/>
                  <a:gd name="T30" fmla="*/ 56 w 1406"/>
                  <a:gd name="T31" fmla="*/ 71 h 652"/>
                  <a:gd name="T32" fmla="*/ 123 w 1406"/>
                  <a:gd name="T33" fmla="*/ 21 h 652"/>
                  <a:gd name="T34" fmla="*/ 214 w 1406"/>
                  <a:gd name="T35" fmla="*/ 0 h 652"/>
                  <a:gd name="T36" fmla="*/ 293 w 1406"/>
                  <a:gd name="T37" fmla="*/ 15 h 652"/>
                  <a:gd name="T38" fmla="*/ 308 w 1406"/>
                  <a:gd name="T39" fmla="*/ 15 h 652"/>
                  <a:gd name="T40" fmla="*/ 393 w 1406"/>
                  <a:gd name="T41" fmla="*/ 17 h 652"/>
                  <a:gd name="T42" fmla="*/ 428 w 1406"/>
                  <a:gd name="T43" fmla="*/ 15 h 652"/>
                  <a:gd name="T44" fmla="*/ 490 w 1406"/>
                  <a:gd name="T45" fmla="*/ 15 h 652"/>
                  <a:gd name="T46" fmla="*/ 549 w 1406"/>
                  <a:gd name="T47" fmla="*/ 15 h 652"/>
                  <a:gd name="T48" fmla="*/ 580 w 1406"/>
                  <a:gd name="T49" fmla="*/ 15 h 652"/>
                  <a:gd name="T50" fmla="*/ 655 w 1406"/>
                  <a:gd name="T51" fmla="*/ 13 h 652"/>
                  <a:gd name="T52" fmla="*/ 706 w 1406"/>
                  <a:gd name="T53" fmla="*/ 15 h 652"/>
                  <a:gd name="T54" fmla="*/ 787 w 1406"/>
                  <a:gd name="T55" fmla="*/ 23 h 652"/>
                  <a:gd name="T56" fmla="*/ 816 w 1406"/>
                  <a:gd name="T57" fmla="*/ 25 h 652"/>
                  <a:gd name="T58" fmla="*/ 852 w 1406"/>
                  <a:gd name="T59" fmla="*/ 23 h 652"/>
                  <a:gd name="T60" fmla="*/ 893 w 1406"/>
                  <a:gd name="T61" fmla="*/ 28 h 652"/>
                  <a:gd name="T62" fmla="*/ 939 w 1406"/>
                  <a:gd name="T63" fmla="*/ 61 h 652"/>
                  <a:gd name="T64" fmla="*/ 954 w 1406"/>
                  <a:gd name="T65" fmla="*/ 75 h 652"/>
                  <a:gd name="T66" fmla="*/ 1076 w 1406"/>
                  <a:gd name="T67" fmla="*/ 196 h 652"/>
                  <a:gd name="T68" fmla="*/ 1198 w 1406"/>
                  <a:gd name="T69" fmla="*/ 318 h 652"/>
                  <a:gd name="T70" fmla="*/ 1331 w 1406"/>
                  <a:gd name="T71" fmla="*/ 428 h 652"/>
                  <a:gd name="T72" fmla="*/ 1406 w 1406"/>
                  <a:gd name="T73" fmla="*/ 476 h 652"/>
                  <a:gd name="T74" fmla="*/ 1389 w 1406"/>
                  <a:gd name="T75" fmla="*/ 505 h 652"/>
                  <a:gd name="T76" fmla="*/ 1352 w 1406"/>
                  <a:gd name="T77" fmla="*/ 549 h 652"/>
                  <a:gd name="T78" fmla="*/ 1327 w 1406"/>
                  <a:gd name="T79" fmla="*/ 580 h 652"/>
                  <a:gd name="T80" fmla="*/ 1311 w 1406"/>
                  <a:gd name="T81" fmla="*/ 598 h 652"/>
                  <a:gd name="T82" fmla="*/ 1288 w 1406"/>
                  <a:gd name="T83" fmla="*/ 630 h 652"/>
                  <a:gd name="T84" fmla="*/ 1265 w 1406"/>
                  <a:gd name="T85" fmla="*/ 65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06" h="652">
                    <a:moveTo>
                      <a:pt x="1263" y="650"/>
                    </a:moveTo>
                    <a:lnTo>
                      <a:pt x="1151" y="555"/>
                    </a:lnTo>
                    <a:lnTo>
                      <a:pt x="1039" y="465"/>
                    </a:lnTo>
                    <a:lnTo>
                      <a:pt x="1020" y="449"/>
                    </a:lnTo>
                    <a:lnTo>
                      <a:pt x="960" y="401"/>
                    </a:lnTo>
                    <a:lnTo>
                      <a:pt x="897" y="349"/>
                    </a:lnTo>
                    <a:lnTo>
                      <a:pt x="864" y="320"/>
                    </a:lnTo>
                    <a:lnTo>
                      <a:pt x="835" y="289"/>
                    </a:lnTo>
                    <a:lnTo>
                      <a:pt x="821" y="275"/>
                    </a:lnTo>
                    <a:lnTo>
                      <a:pt x="814" y="277"/>
                    </a:lnTo>
                    <a:lnTo>
                      <a:pt x="775" y="285"/>
                    </a:lnTo>
                    <a:lnTo>
                      <a:pt x="669" y="314"/>
                    </a:lnTo>
                    <a:lnTo>
                      <a:pt x="555" y="345"/>
                    </a:lnTo>
                    <a:lnTo>
                      <a:pt x="490" y="362"/>
                    </a:lnTo>
                    <a:lnTo>
                      <a:pt x="424" y="380"/>
                    </a:lnTo>
                    <a:lnTo>
                      <a:pt x="401" y="387"/>
                    </a:lnTo>
                    <a:lnTo>
                      <a:pt x="358" y="399"/>
                    </a:lnTo>
                    <a:lnTo>
                      <a:pt x="314" y="411"/>
                    </a:lnTo>
                    <a:lnTo>
                      <a:pt x="268" y="428"/>
                    </a:lnTo>
                    <a:lnTo>
                      <a:pt x="220" y="434"/>
                    </a:lnTo>
                    <a:lnTo>
                      <a:pt x="171" y="428"/>
                    </a:lnTo>
                    <a:lnTo>
                      <a:pt x="127" y="414"/>
                    </a:lnTo>
                    <a:lnTo>
                      <a:pt x="84" y="389"/>
                    </a:lnTo>
                    <a:lnTo>
                      <a:pt x="57" y="364"/>
                    </a:lnTo>
                    <a:lnTo>
                      <a:pt x="36" y="335"/>
                    </a:lnTo>
                    <a:lnTo>
                      <a:pt x="19" y="304"/>
                    </a:lnTo>
                    <a:lnTo>
                      <a:pt x="7" y="270"/>
                    </a:lnTo>
                    <a:lnTo>
                      <a:pt x="0" y="225"/>
                    </a:lnTo>
                    <a:lnTo>
                      <a:pt x="3" y="183"/>
                    </a:lnTo>
                    <a:lnTo>
                      <a:pt x="13" y="142"/>
                    </a:lnTo>
                    <a:lnTo>
                      <a:pt x="32" y="106"/>
                    </a:lnTo>
                    <a:lnTo>
                      <a:pt x="56" y="71"/>
                    </a:lnTo>
                    <a:lnTo>
                      <a:pt x="86" y="44"/>
                    </a:lnTo>
                    <a:lnTo>
                      <a:pt x="123" y="21"/>
                    </a:lnTo>
                    <a:lnTo>
                      <a:pt x="165" y="7"/>
                    </a:lnTo>
                    <a:lnTo>
                      <a:pt x="214" y="0"/>
                    </a:lnTo>
                    <a:lnTo>
                      <a:pt x="254" y="3"/>
                    </a:lnTo>
                    <a:lnTo>
                      <a:pt x="293" y="15"/>
                    </a:lnTo>
                    <a:lnTo>
                      <a:pt x="297" y="13"/>
                    </a:lnTo>
                    <a:lnTo>
                      <a:pt x="308" y="15"/>
                    </a:lnTo>
                    <a:lnTo>
                      <a:pt x="353" y="15"/>
                    </a:lnTo>
                    <a:lnTo>
                      <a:pt x="393" y="17"/>
                    </a:lnTo>
                    <a:lnTo>
                      <a:pt x="416" y="15"/>
                    </a:lnTo>
                    <a:lnTo>
                      <a:pt x="428" y="15"/>
                    </a:lnTo>
                    <a:lnTo>
                      <a:pt x="441" y="15"/>
                    </a:lnTo>
                    <a:lnTo>
                      <a:pt x="490" y="15"/>
                    </a:lnTo>
                    <a:lnTo>
                      <a:pt x="538" y="15"/>
                    </a:lnTo>
                    <a:lnTo>
                      <a:pt x="549" y="15"/>
                    </a:lnTo>
                    <a:lnTo>
                      <a:pt x="559" y="15"/>
                    </a:lnTo>
                    <a:lnTo>
                      <a:pt x="580" y="15"/>
                    </a:lnTo>
                    <a:lnTo>
                      <a:pt x="644" y="13"/>
                    </a:lnTo>
                    <a:lnTo>
                      <a:pt x="655" y="13"/>
                    </a:lnTo>
                    <a:lnTo>
                      <a:pt x="667" y="13"/>
                    </a:lnTo>
                    <a:lnTo>
                      <a:pt x="706" y="15"/>
                    </a:lnTo>
                    <a:lnTo>
                      <a:pt x="740" y="19"/>
                    </a:lnTo>
                    <a:lnTo>
                      <a:pt x="787" y="23"/>
                    </a:lnTo>
                    <a:lnTo>
                      <a:pt x="800" y="25"/>
                    </a:lnTo>
                    <a:lnTo>
                      <a:pt x="816" y="25"/>
                    </a:lnTo>
                    <a:lnTo>
                      <a:pt x="835" y="25"/>
                    </a:lnTo>
                    <a:lnTo>
                      <a:pt x="852" y="23"/>
                    </a:lnTo>
                    <a:lnTo>
                      <a:pt x="866" y="23"/>
                    </a:lnTo>
                    <a:lnTo>
                      <a:pt x="893" y="28"/>
                    </a:lnTo>
                    <a:lnTo>
                      <a:pt x="918" y="40"/>
                    </a:lnTo>
                    <a:lnTo>
                      <a:pt x="939" y="61"/>
                    </a:lnTo>
                    <a:lnTo>
                      <a:pt x="949" y="71"/>
                    </a:lnTo>
                    <a:lnTo>
                      <a:pt x="954" y="75"/>
                    </a:lnTo>
                    <a:lnTo>
                      <a:pt x="1016" y="135"/>
                    </a:lnTo>
                    <a:lnTo>
                      <a:pt x="1076" y="196"/>
                    </a:lnTo>
                    <a:lnTo>
                      <a:pt x="1136" y="258"/>
                    </a:lnTo>
                    <a:lnTo>
                      <a:pt x="1198" y="318"/>
                    </a:lnTo>
                    <a:lnTo>
                      <a:pt x="1263" y="376"/>
                    </a:lnTo>
                    <a:lnTo>
                      <a:pt x="1331" y="428"/>
                    </a:lnTo>
                    <a:lnTo>
                      <a:pt x="1402" y="474"/>
                    </a:lnTo>
                    <a:lnTo>
                      <a:pt x="1406" y="476"/>
                    </a:lnTo>
                    <a:lnTo>
                      <a:pt x="1404" y="480"/>
                    </a:lnTo>
                    <a:lnTo>
                      <a:pt x="1389" y="505"/>
                    </a:lnTo>
                    <a:lnTo>
                      <a:pt x="1369" y="528"/>
                    </a:lnTo>
                    <a:lnTo>
                      <a:pt x="1352" y="549"/>
                    </a:lnTo>
                    <a:lnTo>
                      <a:pt x="1338" y="567"/>
                    </a:lnTo>
                    <a:lnTo>
                      <a:pt x="1327" y="580"/>
                    </a:lnTo>
                    <a:lnTo>
                      <a:pt x="1319" y="588"/>
                    </a:lnTo>
                    <a:lnTo>
                      <a:pt x="1311" y="598"/>
                    </a:lnTo>
                    <a:lnTo>
                      <a:pt x="1304" y="607"/>
                    </a:lnTo>
                    <a:lnTo>
                      <a:pt x="1288" y="630"/>
                    </a:lnTo>
                    <a:lnTo>
                      <a:pt x="1267" y="650"/>
                    </a:lnTo>
                    <a:lnTo>
                      <a:pt x="1265" y="652"/>
                    </a:lnTo>
                    <a:lnTo>
                      <a:pt x="1263" y="650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7"/>
              <p:cNvSpPr>
                <a:spLocks noEditPoints="1"/>
              </p:cNvSpPr>
              <p:nvPr/>
            </p:nvSpPr>
            <p:spPr bwMode="auto">
              <a:xfrm>
                <a:off x="6583363" y="2227263"/>
                <a:ext cx="2247900" cy="1049338"/>
              </a:xfrm>
              <a:custGeom>
                <a:avLst/>
                <a:gdLst>
                  <a:gd name="T0" fmla="*/ 297 w 1416"/>
                  <a:gd name="T1" fmla="*/ 23 h 661"/>
                  <a:gd name="T2" fmla="*/ 355 w 1416"/>
                  <a:gd name="T3" fmla="*/ 25 h 661"/>
                  <a:gd name="T4" fmla="*/ 445 w 1416"/>
                  <a:gd name="T5" fmla="*/ 23 h 661"/>
                  <a:gd name="T6" fmla="*/ 648 w 1416"/>
                  <a:gd name="T7" fmla="*/ 21 h 661"/>
                  <a:gd name="T8" fmla="*/ 791 w 1416"/>
                  <a:gd name="T9" fmla="*/ 31 h 661"/>
                  <a:gd name="T10" fmla="*/ 856 w 1416"/>
                  <a:gd name="T11" fmla="*/ 31 h 661"/>
                  <a:gd name="T12" fmla="*/ 922 w 1416"/>
                  <a:gd name="T13" fmla="*/ 50 h 661"/>
                  <a:gd name="T14" fmla="*/ 1016 w 1416"/>
                  <a:gd name="T15" fmla="*/ 141 h 661"/>
                  <a:gd name="T16" fmla="*/ 1200 w 1416"/>
                  <a:gd name="T17" fmla="*/ 326 h 661"/>
                  <a:gd name="T18" fmla="*/ 1404 w 1416"/>
                  <a:gd name="T19" fmla="*/ 480 h 661"/>
                  <a:gd name="T20" fmla="*/ 1327 w 1416"/>
                  <a:gd name="T21" fmla="*/ 580 h 661"/>
                  <a:gd name="T22" fmla="*/ 1285 w 1416"/>
                  <a:gd name="T23" fmla="*/ 636 h 661"/>
                  <a:gd name="T24" fmla="*/ 1028 w 1416"/>
                  <a:gd name="T25" fmla="*/ 451 h 661"/>
                  <a:gd name="T26" fmla="*/ 827 w 1416"/>
                  <a:gd name="T27" fmla="*/ 276 h 661"/>
                  <a:gd name="T28" fmla="*/ 559 w 1416"/>
                  <a:gd name="T29" fmla="*/ 345 h 661"/>
                  <a:gd name="T30" fmla="*/ 316 w 1416"/>
                  <a:gd name="T31" fmla="*/ 411 h 661"/>
                  <a:gd name="T32" fmla="*/ 224 w 1416"/>
                  <a:gd name="T33" fmla="*/ 434 h 661"/>
                  <a:gd name="T34" fmla="*/ 108 w 1416"/>
                  <a:gd name="T35" fmla="*/ 401 h 661"/>
                  <a:gd name="T36" fmla="*/ 29 w 1416"/>
                  <a:gd name="T37" fmla="*/ 312 h 661"/>
                  <a:gd name="T38" fmla="*/ 11 w 1416"/>
                  <a:gd name="T39" fmla="*/ 187 h 661"/>
                  <a:gd name="T40" fmla="*/ 63 w 1416"/>
                  <a:gd name="T41" fmla="*/ 79 h 661"/>
                  <a:gd name="T42" fmla="*/ 169 w 1416"/>
                  <a:gd name="T43" fmla="*/ 15 h 661"/>
                  <a:gd name="T44" fmla="*/ 168 w 1416"/>
                  <a:gd name="T45" fmla="*/ 7 h 661"/>
                  <a:gd name="T46" fmla="*/ 58 w 1416"/>
                  <a:gd name="T47" fmla="*/ 71 h 661"/>
                  <a:gd name="T48" fmla="*/ 2 w 1416"/>
                  <a:gd name="T49" fmla="*/ 187 h 661"/>
                  <a:gd name="T50" fmla="*/ 19 w 1416"/>
                  <a:gd name="T51" fmla="*/ 310 h 661"/>
                  <a:gd name="T52" fmla="*/ 87 w 1416"/>
                  <a:gd name="T53" fmla="*/ 395 h 661"/>
                  <a:gd name="T54" fmla="*/ 224 w 1416"/>
                  <a:gd name="T55" fmla="*/ 442 h 661"/>
                  <a:gd name="T56" fmla="*/ 364 w 1416"/>
                  <a:gd name="T57" fmla="*/ 407 h 661"/>
                  <a:gd name="T58" fmla="*/ 494 w 1416"/>
                  <a:gd name="T59" fmla="*/ 370 h 661"/>
                  <a:gd name="T60" fmla="*/ 779 w 1416"/>
                  <a:gd name="T61" fmla="*/ 293 h 661"/>
                  <a:gd name="T62" fmla="*/ 835 w 1416"/>
                  <a:gd name="T63" fmla="*/ 295 h 661"/>
                  <a:gd name="T64" fmla="*/ 960 w 1416"/>
                  <a:gd name="T65" fmla="*/ 407 h 661"/>
                  <a:gd name="T66" fmla="*/ 1153 w 1416"/>
                  <a:gd name="T67" fmla="*/ 563 h 661"/>
                  <a:gd name="T68" fmla="*/ 1273 w 1416"/>
                  <a:gd name="T69" fmla="*/ 658 h 661"/>
                  <a:gd name="T70" fmla="*/ 1312 w 1416"/>
                  <a:gd name="T71" fmla="*/ 615 h 661"/>
                  <a:gd name="T72" fmla="*/ 1344 w 1416"/>
                  <a:gd name="T73" fmla="*/ 575 h 661"/>
                  <a:gd name="T74" fmla="*/ 1394 w 1416"/>
                  <a:gd name="T75" fmla="*/ 511 h 661"/>
                  <a:gd name="T76" fmla="*/ 1408 w 1416"/>
                  <a:gd name="T77" fmla="*/ 474 h 661"/>
                  <a:gd name="T78" fmla="*/ 1205 w 1416"/>
                  <a:gd name="T79" fmla="*/ 320 h 661"/>
                  <a:gd name="T80" fmla="*/ 1022 w 1416"/>
                  <a:gd name="T81" fmla="*/ 137 h 661"/>
                  <a:gd name="T82" fmla="*/ 947 w 1416"/>
                  <a:gd name="T83" fmla="*/ 61 h 661"/>
                  <a:gd name="T84" fmla="*/ 870 w 1416"/>
                  <a:gd name="T85" fmla="*/ 23 h 661"/>
                  <a:gd name="T86" fmla="*/ 820 w 1416"/>
                  <a:gd name="T87" fmla="*/ 25 h 661"/>
                  <a:gd name="T88" fmla="*/ 746 w 1416"/>
                  <a:gd name="T89" fmla="*/ 19 h 661"/>
                  <a:gd name="T90" fmla="*/ 659 w 1416"/>
                  <a:gd name="T91" fmla="*/ 13 h 661"/>
                  <a:gd name="T92" fmla="*/ 563 w 1416"/>
                  <a:gd name="T93" fmla="*/ 15 h 661"/>
                  <a:gd name="T94" fmla="*/ 445 w 1416"/>
                  <a:gd name="T95" fmla="*/ 15 h 661"/>
                  <a:gd name="T96" fmla="*/ 397 w 1416"/>
                  <a:gd name="T97" fmla="*/ 17 h 661"/>
                  <a:gd name="T98" fmla="*/ 301 w 1416"/>
                  <a:gd name="T99" fmla="*/ 13 h 661"/>
                  <a:gd name="T100" fmla="*/ 218 w 1416"/>
                  <a:gd name="T101" fmla="*/ 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16" h="661">
                    <a:moveTo>
                      <a:pt x="218" y="7"/>
                    </a:moveTo>
                    <a:lnTo>
                      <a:pt x="258" y="11"/>
                    </a:lnTo>
                    <a:lnTo>
                      <a:pt x="297" y="23"/>
                    </a:lnTo>
                    <a:lnTo>
                      <a:pt x="301" y="23"/>
                    </a:lnTo>
                    <a:lnTo>
                      <a:pt x="312" y="23"/>
                    </a:lnTo>
                    <a:lnTo>
                      <a:pt x="355" y="25"/>
                    </a:lnTo>
                    <a:lnTo>
                      <a:pt x="397" y="25"/>
                    </a:lnTo>
                    <a:lnTo>
                      <a:pt x="420" y="25"/>
                    </a:lnTo>
                    <a:lnTo>
                      <a:pt x="445" y="23"/>
                    </a:lnTo>
                    <a:lnTo>
                      <a:pt x="542" y="23"/>
                    </a:lnTo>
                    <a:lnTo>
                      <a:pt x="563" y="23"/>
                    </a:lnTo>
                    <a:lnTo>
                      <a:pt x="648" y="21"/>
                    </a:lnTo>
                    <a:lnTo>
                      <a:pt x="671" y="21"/>
                    </a:lnTo>
                    <a:lnTo>
                      <a:pt x="731" y="25"/>
                    </a:lnTo>
                    <a:lnTo>
                      <a:pt x="791" y="31"/>
                    </a:lnTo>
                    <a:lnTo>
                      <a:pt x="804" y="32"/>
                    </a:lnTo>
                    <a:lnTo>
                      <a:pt x="820" y="32"/>
                    </a:lnTo>
                    <a:lnTo>
                      <a:pt x="856" y="31"/>
                    </a:lnTo>
                    <a:lnTo>
                      <a:pt x="870" y="31"/>
                    </a:lnTo>
                    <a:lnTo>
                      <a:pt x="897" y="36"/>
                    </a:lnTo>
                    <a:lnTo>
                      <a:pt x="922" y="50"/>
                    </a:lnTo>
                    <a:lnTo>
                      <a:pt x="941" y="67"/>
                    </a:lnTo>
                    <a:lnTo>
                      <a:pt x="955" y="81"/>
                    </a:lnTo>
                    <a:lnTo>
                      <a:pt x="1016" y="141"/>
                    </a:lnTo>
                    <a:lnTo>
                      <a:pt x="1076" y="202"/>
                    </a:lnTo>
                    <a:lnTo>
                      <a:pt x="1138" y="264"/>
                    </a:lnTo>
                    <a:lnTo>
                      <a:pt x="1200" y="326"/>
                    </a:lnTo>
                    <a:lnTo>
                      <a:pt x="1263" y="384"/>
                    </a:lnTo>
                    <a:lnTo>
                      <a:pt x="1333" y="436"/>
                    </a:lnTo>
                    <a:lnTo>
                      <a:pt x="1404" y="480"/>
                    </a:lnTo>
                    <a:lnTo>
                      <a:pt x="1381" y="515"/>
                    </a:lnTo>
                    <a:lnTo>
                      <a:pt x="1354" y="550"/>
                    </a:lnTo>
                    <a:lnTo>
                      <a:pt x="1327" y="580"/>
                    </a:lnTo>
                    <a:lnTo>
                      <a:pt x="1313" y="600"/>
                    </a:lnTo>
                    <a:lnTo>
                      <a:pt x="1300" y="617"/>
                    </a:lnTo>
                    <a:lnTo>
                      <a:pt x="1285" y="636"/>
                    </a:lnTo>
                    <a:lnTo>
                      <a:pt x="1269" y="650"/>
                    </a:lnTo>
                    <a:lnTo>
                      <a:pt x="1149" y="550"/>
                    </a:lnTo>
                    <a:lnTo>
                      <a:pt x="1028" y="451"/>
                    </a:lnTo>
                    <a:lnTo>
                      <a:pt x="904" y="351"/>
                    </a:lnTo>
                    <a:lnTo>
                      <a:pt x="864" y="314"/>
                    </a:lnTo>
                    <a:lnTo>
                      <a:pt x="827" y="276"/>
                    </a:lnTo>
                    <a:lnTo>
                      <a:pt x="777" y="285"/>
                    </a:lnTo>
                    <a:lnTo>
                      <a:pt x="669" y="314"/>
                    </a:lnTo>
                    <a:lnTo>
                      <a:pt x="559" y="345"/>
                    </a:lnTo>
                    <a:lnTo>
                      <a:pt x="480" y="364"/>
                    </a:lnTo>
                    <a:lnTo>
                      <a:pt x="403" y="388"/>
                    </a:lnTo>
                    <a:lnTo>
                      <a:pt x="316" y="411"/>
                    </a:lnTo>
                    <a:lnTo>
                      <a:pt x="295" y="420"/>
                    </a:lnTo>
                    <a:lnTo>
                      <a:pt x="272" y="428"/>
                    </a:lnTo>
                    <a:lnTo>
                      <a:pt x="224" y="434"/>
                    </a:lnTo>
                    <a:lnTo>
                      <a:pt x="183" y="430"/>
                    </a:lnTo>
                    <a:lnTo>
                      <a:pt x="144" y="418"/>
                    </a:lnTo>
                    <a:lnTo>
                      <a:pt x="108" y="401"/>
                    </a:lnTo>
                    <a:lnTo>
                      <a:pt x="77" y="376"/>
                    </a:lnTo>
                    <a:lnTo>
                      <a:pt x="50" y="347"/>
                    </a:lnTo>
                    <a:lnTo>
                      <a:pt x="29" y="312"/>
                    </a:lnTo>
                    <a:lnTo>
                      <a:pt x="15" y="272"/>
                    </a:lnTo>
                    <a:lnTo>
                      <a:pt x="7" y="229"/>
                    </a:lnTo>
                    <a:lnTo>
                      <a:pt x="11" y="187"/>
                    </a:lnTo>
                    <a:lnTo>
                      <a:pt x="21" y="148"/>
                    </a:lnTo>
                    <a:lnTo>
                      <a:pt x="38" y="112"/>
                    </a:lnTo>
                    <a:lnTo>
                      <a:pt x="63" y="79"/>
                    </a:lnTo>
                    <a:lnTo>
                      <a:pt x="94" y="50"/>
                    </a:lnTo>
                    <a:lnTo>
                      <a:pt x="129" y="29"/>
                    </a:lnTo>
                    <a:lnTo>
                      <a:pt x="169" y="15"/>
                    </a:lnTo>
                    <a:lnTo>
                      <a:pt x="218" y="7"/>
                    </a:lnTo>
                    <a:close/>
                    <a:moveTo>
                      <a:pt x="218" y="0"/>
                    </a:moveTo>
                    <a:lnTo>
                      <a:pt x="168" y="7"/>
                    </a:lnTo>
                    <a:lnTo>
                      <a:pt x="127" y="21"/>
                    </a:lnTo>
                    <a:lnTo>
                      <a:pt x="90" y="42"/>
                    </a:lnTo>
                    <a:lnTo>
                      <a:pt x="58" y="71"/>
                    </a:lnTo>
                    <a:lnTo>
                      <a:pt x="33" y="108"/>
                    </a:lnTo>
                    <a:lnTo>
                      <a:pt x="13" y="146"/>
                    </a:lnTo>
                    <a:lnTo>
                      <a:pt x="2" y="187"/>
                    </a:lnTo>
                    <a:lnTo>
                      <a:pt x="0" y="231"/>
                    </a:lnTo>
                    <a:lnTo>
                      <a:pt x="7" y="274"/>
                    </a:lnTo>
                    <a:lnTo>
                      <a:pt x="19" y="310"/>
                    </a:lnTo>
                    <a:lnTo>
                      <a:pt x="36" y="343"/>
                    </a:lnTo>
                    <a:lnTo>
                      <a:pt x="60" y="372"/>
                    </a:lnTo>
                    <a:lnTo>
                      <a:pt x="87" y="395"/>
                    </a:lnTo>
                    <a:lnTo>
                      <a:pt x="129" y="422"/>
                    </a:lnTo>
                    <a:lnTo>
                      <a:pt x="175" y="438"/>
                    </a:lnTo>
                    <a:lnTo>
                      <a:pt x="224" y="442"/>
                    </a:lnTo>
                    <a:lnTo>
                      <a:pt x="274" y="436"/>
                    </a:lnTo>
                    <a:lnTo>
                      <a:pt x="320" y="418"/>
                    </a:lnTo>
                    <a:lnTo>
                      <a:pt x="364" y="407"/>
                    </a:lnTo>
                    <a:lnTo>
                      <a:pt x="405" y="395"/>
                    </a:lnTo>
                    <a:lnTo>
                      <a:pt x="430" y="388"/>
                    </a:lnTo>
                    <a:lnTo>
                      <a:pt x="494" y="370"/>
                    </a:lnTo>
                    <a:lnTo>
                      <a:pt x="559" y="353"/>
                    </a:lnTo>
                    <a:lnTo>
                      <a:pt x="673" y="322"/>
                    </a:lnTo>
                    <a:lnTo>
                      <a:pt x="779" y="293"/>
                    </a:lnTo>
                    <a:lnTo>
                      <a:pt x="818" y="285"/>
                    </a:lnTo>
                    <a:lnTo>
                      <a:pt x="823" y="283"/>
                    </a:lnTo>
                    <a:lnTo>
                      <a:pt x="835" y="295"/>
                    </a:lnTo>
                    <a:lnTo>
                      <a:pt x="866" y="328"/>
                    </a:lnTo>
                    <a:lnTo>
                      <a:pt x="899" y="357"/>
                    </a:lnTo>
                    <a:lnTo>
                      <a:pt x="960" y="407"/>
                    </a:lnTo>
                    <a:lnTo>
                      <a:pt x="1022" y="457"/>
                    </a:lnTo>
                    <a:lnTo>
                      <a:pt x="1041" y="472"/>
                    </a:lnTo>
                    <a:lnTo>
                      <a:pt x="1153" y="563"/>
                    </a:lnTo>
                    <a:lnTo>
                      <a:pt x="1263" y="656"/>
                    </a:lnTo>
                    <a:lnTo>
                      <a:pt x="1269" y="661"/>
                    </a:lnTo>
                    <a:lnTo>
                      <a:pt x="1273" y="658"/>
                    </a:lnTo>
                    <a:lnTo>
                      <a:pt x="1288" y="644"/>
                    </a:lnTo>
                    <a:lnTo>
                      <a:pt x="1300" y="631"/>
                    </a:lnTo>
                    <a:lnTo>
                      <a:pt x="1312" y="615"/>
                    </a:lnTo>
                    <a:lnTo>
                      <a:pt x="1323" y="600"/>
                    </a:lnTo>
                    <a:lnTo>
                      <a:pt x="1333" y="586"/>
                    </a:lnTo>
                    <a:lnTo>
                      <a:pt x="1344" y="575"/>
                    </a:lnTo>
                    <a:lnTo>
                      <a:pt x="1360" y="557"/>
                    </a:lnTo>
                    <a:lnTo>
                      <a:pt x="1377" y="536"/>
                    </a:lnTo>
                    <a:lnTo>
                      <a:pt x="1394" y="511"/>
                    </a:lnTo>
                    <a:lnTo>
                      <a:pt x="1412" y="486"/>
                    </a:lnTo>
                    <a:lnTo>
                      <a:pt x="1416" y="478"/>
                    </a:lnTo>
                    <a:lnTo>
                      <a:pt x="1408" y="474"/>
                    </a:lnTo>
                    <a:lnTo>
                      <a:pt x="1337" y="428"/>
                    </a:lnTo>
                    <a:lnTo>
                      <a:pt x="1269" y="376"/>
                    </a:lnTo>
                    <a:lnTo>
                      <a:pt x="1205" y="320"/>
                    </a:lnTo>
                    <a:lnTo>
                      <a:pt x="1144" y="258"/>
                    </a:lnTo>
                    <a:lnTo>
                      <a:pt x="1084" y="198"/>
                    </a:lnTo>
                    <a:lnTo>
                      <a:pt x="1022" y="137"/>
                    </a:lnTo>
                    <a:lnTo>
                      <a:pt x="960" y="75"/>
                    </a:lnTo>
                    <a:lnTo>
                      <a:pt x="957" y="71"/>
                    </a:lnTo>
                    <a:lnTo>
                      <a:pt x="947" y="61"/>
                    </a:lnTo>
                    <a:lnTo>
                      <a:pt x="924" y="40"/>
                    </a:lnTo>
                    <a:lnTo>
                      <a:pt x="899" y="29"/>
                    </a:lnTo>
                    <a:lnTo>
                      <a:pt x="870" y="23"/>
                    </a:lnTo>
                    <a:lnTo>
                      <a:pt x="856" y="23"/>
                    </a:lnTo>
                    <a:lnTo>
                      <a:pt x="839" y="23"/>
                    </a:lnTo>
                    <a:lnTo>
                      <a:pt x="820" y="25"/>
                    </a:lnTo>
                    <a:lnTo>
                      <a:pt x="804" y="25"/>
                    </a:lnTo>
                    <a:lnTo>
                      <a:pt x="791" y="23"/>
                    </a:lnTo>
                    <a:lnTo>
                      <a:pt x="746" y="19"/>
                    </a:lnTo>
                    <a:lnTo>
                      <a:pt x="710" y="15"/>
                    </a:lnTo>
                    <a:lnTo>
                      <a:pt x="671" y="13"/>
                    </a:lnTo>
                    <a:lnTo>
                      <a:pt x="659" y="13"/>
                    </a:lnTo>
                    <a:lnTo>
                      <a:pt x="648" y="13"/>
                    </a:lnTo>
                    <a:lnTo>
                      <a:pt x="584" y="15"/>
                    </a:lnTo>
                    <a:lnTo>
                      <a:pt x="563" y="15"/>
                    </a:lnTo>
                    <a:lnTo>
                      <a:pt x="542" y="15"/>
                    </a:lnTo>
                    <a:lnTo>
                      <a:pt x="494" y="15"/>
                    </a:lnTo>
                    <a:lnTo>
                      <a:pt x="445" y="15"/>
                    </a:lnTo>
                    <a:lnTo>
                      <a:pt x="432" y="15"/>
                    </a:lnTo>
                    <a:lnTo>
                      <a:pt x="420" y="15"/>
                    </a:lnTo>
                    <a:lnTo>
                      <a:pt x="397" y="17"/>
                    </a:lnTo>
                    <a:lnTo>
                      <a:pt x="357" y="15"/>
                    </a:lnTo>
                    <a:lnTo>
                      <a:pt x="312" y="13"/>
                    </a:lnTo>
                    <a:lnTo>
                      <a:pt x="301" y="13"/>
                    </a:lnTo>
                    <a:lnTo>
                      <a:pt x="297" y="13"/>
                    </a:lnTo>
                    <a:lnTo>
                      <a:pt x="258" y="4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121212"/>
              </a:solidFill>
              <a:ln w="0">
                <a:solidFill>
                  <a:srgbClr val="12121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8"/>
              <p:cNvSpPr>
                <a:spLocks/>
              </p:cNvSpPr>
              <p:nvPr/>
            </p:nvSpPr>
            <p:spPr bwMode="auto">
              <a:xfrm>
                <a:off x="7832726" y="2579688"/>
                <a:ext cx="841375" cy="679450"/>
              </a:xfrm>
              <a:custGeom>
                <a:avLst/>
                <a:gdLst>
                  <a:gd name="T0" fmla="*/ 117 w 530"/>
                  <a:gd name="T1" fmla="*/ 129 h 428"/>
                  <a:gd name="T2" fmla="*/ 241 w 530"/>
                  <a:gd name="T3" fmla="*/ 229 h 428"/>
                  <a:gd name="T4" fmla="*/ 362 w 530"/>
                  <a:gd name="T5" fmla="*/ 328 h 428"/>
                  <a:gd name="T6" fmla="*/ 482 w 530"/>
                  <a:gd name="T7" fmla="*/ 428 h 428"/>
                  <a:gd name="T8" fmla="*/ 499 w 530"/>
                  <a:gd name="T9" fmla="*/ 412 h 428"/>
                  <a:gd name="T10" fmla="*/ 515 w 530"/>
                  <a:gd name="T11" fmla="*/ 393 h 428"/>
                  <a:gd name="T12" fmla="*/ 530 w 530"/>
                  <a:gd name="T13" fmla="*/ 372 h 428"/>
                  <a:gd name="T14" fmla="*/ 501 w 530"/>
                  <a:gd name="T15" fmla="*/ 353 h 428"/>
                  <a:gd name="T16" fmla="*/ 472 w 530"/>
                  <a:gd name="T17" fmla="*/ 337 h 428"/>
                  <a:gd name="T18" fmla="*/ 411 w 530"/>
                  <a:gd name="T19" fmla="*/ 297 h 428"/>
                  <a:gd name="T20" fmla="*/ 351 w 530"/>
                  <a:gd name="T21" fmla="*/ 254 h 428"/>
                  <a:gd name="T22" fmla="*/ 289 w 530"/>
                  <a:gd name="T23" fmla="*/ 218 h 428"/>
                  <a:gd name="T24" fmla="*/ 260 w 530"/>
                  <a:gd name="T25" fmla="*/ 202 h 428"/>
                  <a:gd name="T26" fmla="*/ 233 w 530"/>
                  <a:gd name="T27" fmla="*/ 189 h 428"/>
                  <a:gd name="T28" fmla="*/ 208 w 530"/>
                  <a:gd name="T29" fmla="*/ 173 h 428"/>
                  <a:gd name="T30" fmla="*/ 156 w 530"/>
                  <a:gd name="T31" fmla="*/ 131 h 428"/>
                  <a:gd name="T32" fmla="*/ 148 w 530"/>
                  <a:gd name="T33" fmla="*/ 123 h 428"/>
                  <a:gd name="T34" fmla="*/ 141 w 530"/>
                  <a:gd name="T35" fmla="*/ 117 h 428"/>
                  <a:gd name="T36" fmla="*/ 131 w 530"/>
                  <a:gd name="T37" fmla="*/ 110 h 428"/>
                  <a:gd name="T38" fmla="*/ 123 w 530"/>
                  <a:gd name="T39" fmla="*/ 106 h 428"/>
                  <a:gd name="T40" fmla="*/ 116 w 530"/>
                  <a:gd name="T41" fmla="*/ 102 h 428"/>
                  <a:gd name="T42" fmla="*/ 108 w 530"/>
                  <a:gd name="T43" fmla="*/ 96 h 428"/>
                  <a:gd name="T44" fmla="*/ 90 w 530"/>
                  <a:gd name="T45" fmla="*/ 83 h 428"/>
                  <a:gd name="T46" fmla="*/ 75 w 530"/>
                  <a:gd name="T47" fmla="*/ 69 h 428"/>
                  <a:gd name="T48" fmla="*/ 67 w 530"/>
                  <a:gd name="T49" fmla="*/ 59 h 428"/>
                  <a:gd name="T50" fmla="*/ 58 w 530"/>
                  <a:gd name="T51" fmla="*/ 50 h 428"/>
                  <a:gd name="T52" fmla="*/ 48 w 530"/>
                  <a:gd name="T53" fmla="*/ 42 h 428"/>
                  <a:gd name="T54" fmla="*/ 33 w 530"/>
                  <a:gd name="T55" fmla="*/ 27 h 428"/>
                  <a:gd name="T56" fmla="*/ 17 w 530"/>
                  <a:gd name="T57" fmla="*/ 11 h 428"/>
                  <a:gd name="T58" fmla="*/ 0 w 530"/>
                  <a:gd name="T59" fmla="*/ 0 h 428"/>
                  <a:gd name="T60" fmla="*/ 35 w 530"/>
                  <a:gd name="T61" fmla="*/ 46 h 428"/>
                  <a:gd name="T62" fmla="*/ 73 w 530"/>
                  <a:gd name="T63" fmla="*/ 88 h 428"/>
                  <a:gd name="T64" fmla="*/ 117 w 530"/>
                  <a:gd name="T65" fmla="*/ 129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30" h="428">
                    <a:moveTo>
                      <a:pt x="117" y="129"/>
                    </a:moveTo>
                    <a:lnTo>
                      <a:pt x="241" y="229"/>
                    </a:lnTo>
                    <a:lnTo>
                      <a:pt x="362" y="328"/>
                    </a:lnTo>
                    <a:lnTo>
                      <a:pt x="482" y="428"/>
                    </a:lnTo>
                    <a:lnTo>
                      <a:pt x="499" y="412"/>
                    </a:lnTo>
                    <a:lnTo>
                      <a:pt x="515" y="393"/>
                    </a:lnTo>
                    <a:lnTo>
                      <a:pt x="530" y="372"/>
                    </a:lnTo>
                    <a:lnTo>
                      <a:pt x="501" y="353"/>
                    </a:lnTo>
                    <a:lnTo>
                      <a:pt x="472" y="337"/>
                    </a:lnTo>
                    <a:lnTo>
                      <a:pt x="411" y="297"/>
                    </a:lnTo>
                    <a:lnTo>
                      <a:pt x="351" y="254"/>
                    </a:lnTo>
                    <a:lnTo>
                      <a:pt x="289" y="218"/>
                    </a:lnTo>
                    <a:lnTo>
                      <a:pt x="260" y="202"/>
                    </a:lnTo>
                    <a:lnTo>
                      <a:pt x="233" y="189"/>
                    </a:lnTo>
                    <a:lnTo>
                      <a:pt x="208" y="173"/>
                    </a:lnTo>
                    <a:lnTo>
                      <a:pt x="156" y="131"/>
                    </a:lnTo>
                    <a:lnTo>
                      <a:pt x="148" y="123"/>
                    </a:lnTo>
                    <a:lnTo>
                      <a:pt x="141" y="117"/>
                    </a:lnTo>
                    <a:lnTo>
                      <a:pt x="131" y="110"/>
                    </a:lnTo>
                    <a:lnTo>
                      <a:pt x="123" y="106"/>
                    </a:lnTo>
                    <a:lnTo>
                      <a:pt x="116" y="102"/>
                    </a:lnTo>
                    <a:lnTo>
                      <a:pt x="108" y="96"/>
                    </a:lnTo>
                    <a:lnTo>
                      <a:pt x="90" y="83"/>
                    </a:lnTo>
                    <a:lnTo>
                      <a:pt x="75" y="69"/>
                    </a:lnTo>
                    <a:lnTo>
                      <a:pt x="67" y="59"/>
                    </a:lnTo>
                    <a:lnTo>
                      <a:pt x="58" y="50"/>
                    </a:lnTo>
                    <a:lnTo>
                      <a:pt x="48" y="42"/>
                    </a:lnTo>
                    <a:lnTo>
                      <a:pt x="33" y="27"/>
                    </a:lnTo>
                    <a:lnTo>
                      <a:pt x="17" y="11"/>
                    </a:lnTo>
                    <a:lnTo>
                      <a:pt x="0" y="0"/>
                    </a:lnTo>
                    <a:lnTo>
                      <a:pt x="35" y="46"/>
                    </a:lnTo>
                    <a:lnTo>
                      <a:pt x="73" y="88"/>
                    </a:lnTo>
                    <a:lnTo>
                      <a:pt x="117" y="129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9"/>
              <p:cNvSpPr>
                <a:spLocks/>
              </p:cNvSpPr>
              <p:nvPr/>
            </p:nvSpPr>
            <p:spPr bwMode="auto">
              <a:xfrm>
                <a:off x="6205538" y="2276475"/>
                <a:ext cx="790575" cy="823913"/>
              </a:xfrm>
              <a:custGeom>
                <a:avLst/>
                <a:gdLst>
                  <a:gd name="T0" fmla="*/ 255 w 498"/>
                  <a:gd name="T1" fmla="*/ 519 h 519"/>
                  <a:gd name="T2" fmla="*/ 215 w 498"/>
                  <a:gd name="T3" fmla="*/ 515 h 519"/>
                  <a:gd name="T4" fmla="*/ 174 w 498"/>
                  <a:gd name="T5" fmla="*/ 505 h 519"/>
                  <a:gd name="T6" fmla="*/ 135 w 498"/>
                  <a:gd name="T7" fmla="*/ 488 h 519"/>
                  <a:gd name="T8" fmla="*/ 101 w 498"/>
                  <a:gd name="T9" fmla="*/ 465 h 519"/>
                  <a:gd name="T10" fmla="*/ 68 w 498"/>
                  <a:gd name="T11" fmla="*/ 434 h 519"/>
                  <a:gd name="T12" fmla="*/ 43 w 498"/>
                  <a:gd name="T13" fmla="*/ 399 h 519"/>
                  <a:gd name="T14" fmla="*/ 22 w 498"/>
                  <a:gd name="T15" fmla="*/ 360 h 519"/>
                  <a:gd name="T16" fmla="*/ 8 w 498"/>
                  <a:gd name="T17" fmla="*/ 318 h 519"/>
                  <a:gd name="T18" fmla="*/ 0 w 498"/>
                  <a:gd name="T19" fmla="*/ 268 h 519"/>
                  <a:gd name="T20" fmla="*/ 2 w 498"/>
                  <a:gd name="T21" fmla="*/ 218 h 519"/>
                  <a:gd name="T22" fmla="*/ 14 w 498"/>
                  <a:gd name="T23" fmla="*/ 169 h 519"/>
                  <a:gd name="T24" fmla="*/ 35 w 498"/>
                  <a:gd name="T25" fmla="*/ 123 h 519"/>
                  <a:gd name="T26" fmla="*/ 64 w 498"/>
                  <a:gd name="T27" fmla="*/ 83 h 519"/>
                  <a:gd name="T28" fmla="*/ 99 w 498"/>
                  <a:gd name="T29" fmla="*/ 50 h 519"/>
                  <a:gd name="T30" fmla="*/ 141 w 498"/>
                  <a:gd name="T31" fmla="*/ 25 h 519"/>
                  <a:gd name="T32" fmla="*/ 188 w 498"/>
                  <a:gd name="T33" fmla="*/ 7 h 519"/>
                  <a:gd name="T34" fmla="*/ 215 w 498"/>
                  <a:gd name="T35" fmla="*/ 1 h 519"/>
                  <a:gd name="T36" fmla="*/ 242 w 498"/>
                  <a:gd name="T37" fmla="*/ 0 h 519"/>
                  <a:gd name="T38" fmla="*/ 284 w 498"/>
                  <a:gd name="T39" fmla="*/ 3 h 519"/>
                  <a:gd name="T40" fmla="*/ 325 w 498"/>
                  <a:gd name="T41" fmla="*/ 15 h 519"/>
                  <a:gd name="T42" fmla="*/ 361 w 498"/>
                  <a:gd name="T43" fmla="*/ 30 h 519"/>
                  <a:gd name="T44" fmla="*/ 398 w 498"/>
                  <a:gd name="T45" fmla="*/ 56 h 519"/>
                  <a:gd name="T46" fmla="*/ 429 w 498"/>
                  <a:gd name="T47" fmla="*/ 84 h 519"/>
                  <a:gd name="T48" fmla="*/ 456 w 498"/>
                  <a:gd name="T49" fmla="*/ 119 h 519"/>
                  <a:gd name="T50" fmla="*/ 477 w 498"/>
                  <a:gd name="T51" fmla="*/ 158 h 519"/>
                  <a:gd name="T52" fmla="*/ 490 w 498"/>
                  <a:gd name="T53" fmla="*/ 200 h 519"/>
                  <a:gd name="T54" fmla="*/ 498 w 498"/>
                  <a:gd name="T55" fmla="*/ 250 h 519"/>
                  <a:gd name="T56" fmla="*/ 496 w 498"/>
                  <a:gd name="T57" fmla="*/ 301 h 519"/>
                  <a:gd name="T58" fmla="*/ 485 w 498"/>
                  <a:gd name="T59" fmla="*/ 349 h 519"/>
                  <a:gd name="T60" fmla="*/ 463 w 498"/>
                  <a:gd name="T61" fmla="*/ 395 h 519"/>
                  <a:gd name="T62" fmla="*/ 434 w 498"/>
                  <a:gd name="T63" fmla="*/ 436 h 519"/>
                  <a:gd name="T64" fmla="*/ 398 w 498"/>
                  <a:gd name="T65" fmla="*/ 470 h 519"/>
                  <a:gd name="T66" fmla="*/ 357 w 498"/>
                  <a:gd name="T67" fmla="*/ 495 h 519"/>
                  <a:gd name="T68" fmla="*/ 311 w 498"/>
                  <a:gd name="T69" fmla="*/ 511 h 519"/>
                  <a:gd name="T70" fmla="*/ 284 w 498"/>
                  <a:gd name="T71" fmla="*/ 517 h 519"/>
                  <a:gd name="T72" fmla="*/ 255 w 498"/>
                  <a:gd name="T73" fmla="*/ 519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98" h="519">
                    <a:moveTo>
                      <a:pt x="255" y="519"/>
                    </a:moveTo>
                    <a:lnTo>
                      <a:pt x="215" y="515"/>
                    </a:lnTo>
                    <a:lnTo>
                      <a:pt x="174" y="505"/>
                    </a:lnTo>
                    <a:lnTo>
                      <a:pt x="135" y="488"/>
                    </a:lnTo>
                    <a:lnTo>
                      <a:pt x="101" y="465"/>
                    </a:lnTo>
                    <a:lnTo>
                      <a:pt x="68" y="434"/>
                    </a:lnTo>
                    <a:lnTo>
                      <a:pt x="43" y="399"/>
                    </a:lnTo>
                    <a:lnTo>
                      <a:pt x="22" y="360"/>
                    </a:lnTo>
                    <a:lnTo>
                      <a:pt x="8" y="318"/>
                    </a:lnTo>
                    <a:lnTo>
                      <a:pt x="0" y="268"/>
                    </a:lnTo>
                    <a:lnTo>
                      <a:pt x="2" y="218"/>
                    </a:lnTo>
                    <a:lnTo>
                      <a:pt x="14" y="169"/>
                    </a:lnTo>
                    <a:lnTo>
                      <a:pt x="35" y="123"/>
                    </a:lnTo>
                    <a:lnTo>
                      <a:pt x="64" y="83"/>
                    </a:lnTo>
                    <a:lnTo>
                      <a:pt x="99" y="50"/>
                    </a:lnTo>
                    <a:lnTo>
                      <a:pt x="141" y="25"/>
                    </a:lnTo>
                    <a:lnTo>
                      <a:pt x="188" y="7"/>
                    </a:lnTo>
                    <a:lnTo>
                      <a:pt x="215" y="1"/>
                    </a:lnTo>
                    <a:lnTo>
                      <a:pt x="242" y="0"/>
                    </a:lnTo>
                    <a:lnTo>
                      <a:pt x="284" y="3"/>
                    </a:lnTo>
                    <a:lnTo>
                      <a:pt x="325" y="15"/>
                    </a:lnTo>
                    <a:lnTo>
                      <a:pt x="361" y="30"/>
                    </a:lnTo>
                    <a:lnTo>
                      <a:pt x="398" y="56"/>
                    </a:lnTo>
                    <a:lnTo>
                      <a:pt x="429" y="84"/>
                    </a:lnTo>
                    <a:lnTo>
                      <a:pt x="456" y="119"/>
                    </a:lnTo>
                    <a:lnTo>
                      <a:pt x="477" y="158"/>
                    </a:lnTo>
                    <a:lnTo>
                      <a:pt x="490" y="200"/>
                    </a:lnTo>
                    <a:lnTo>
                      <a:pt x="498" y="250"/>
                    </a:lnTo>
                    <a:lnTo>
                      <a:pt x="496" y="301"/>
                    </a:lnTo>
                    <a:lnTo>
                      <a:pt x="485" y="349"/>
                    </a:lnTo>
                    <a:lnTo>
                      <a:pt x="463" y="395"/>
                    </a:lnTo>
                    <a:lnTo>
                      <a:pt x="434" y="436"/>
                    </a:lnTo>
                    <a:lnTo>
                      <a:pt x="398" y="470"/>
                    </a:lnTo>
                    <a:lnTo>
                      <a:pt x="357" y="495"/>
                    </a:lnTo>
                    <a:lnTo>
                      <a:pt x="311" y="511"/>
                    </a:lnTo>
                    <a:lnTo>
                      <a:pt x="284" y="517"/>
                    </a:lnTo>
                    <a:lnTo>
                      <a:pt x="255" y="519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0"/>
              <p:cNvSpPr>
                <a:spLocks noEditPoints="1"/>
              </p:cNvSpPr>
              <p:nvPr/>
            </p:nvSpPr>
            <p:spPr bwMode="auto">
              <a:xfrm>
                <a:off x="6200776" y="2270125"/>
                <a:ext cx="801688" cy="835025"/>
              </a:xfrm>
              <a:custGeom>
                <a:avLst/>
                <a:gdLst>
                  <a:gd name="T0" fmla="*/ 293 w 505"/>
                  <a:gd name="T1" fmla="*/ 13 h 526"/>
                  <a:gd name="T2" fmla="*/ 380 w 505"/>
                  <a:gd name="T3" fmla="*/ 48 h 526"/>
                  <a:gd name="T4" fmla="*/ 447 w 505"/>
                  <a:gd name="T5" fmla="*/ 114 h 526"/>
                  <a:gd name="T6" fmla="*/ 490 w 505"/>
                  <a:gd name="T7" fmla="*/ 204 h 526"/>
                  <a:gd name="T8" fmla="*/ 493 w 505"/>
                  <a:gd name="T9" fmla="*/ 306 h 526"/>
                  <a:gd name="T10" fmla="*/ 463 w 505"/>
                  <a:gd name="T11" fmla="*/ 397 h 526"/>
                  <a:gd name="T12" fmla="*/ 401 w 505"/>
                  <a:gd name="T13" fmla="*/ 469 h 526"/>
                  <a:gd name="T14" fmla="*/ 312 w 505"/>
                  <a:gd name="T15" fmla="*/ 511 h 526"/>
                  <a:gd name="T16" fmla="*/ 212 w 505"/>
                  <a:gd name="T17" fmla="*/ 513 h 526"/>
                  <a:gd name="T18" fmla="*/ 125 w 505"/>
                  <a:gd name="T19" fmla="*/ 478 h 526"/>
                  <a:gd name="T20" fmla="*/ 56 w 505"/>
                  <a:gd name="T21" fmla="*/ 413 h 526"/>
                  <a:gd name="T22" fmla="*/ 15 w 505"/>
                  <a:gd name="T23" fmla="*/ 322 h 526"/>
                  <a:gd name="T24" fmla="*/ 9 w 505"/>
                  <a:gd name="T25" fmla="*/ 222 h 526"/>
                  <a:gd name="T26" fmla="*/ 40 w 505"/>
                  <a:gd name="T27" fmla="*/ 129 h 526"/>
                  <a:gd name="T28" fmla="*/ 104 w 505"/>
                  <a:gd name="T29" fmla="*/ 58 h 526"/>
                  <a:gd name="T30" fmla="*/ 191 w 505"/>
                  <a:gd name="T31" fmla="*/ 15 h 526"/>
                  <a:gd name="T32" fmla="*/ 245 w 505"/>
                  <a:gd name="T33" fmla="*/ 0 h 526"/>
                  <a:gd name="T34" fmla="*/ 245 w 505"/>
                  <a:gd name="T35" fmla="*/ 0 h 526"/>
                  <a:gd name="T36" fmla="*/ 189 w 505"/>
                  <a:gd name="T37" fmla="*/ 7 h 526"/>
                  <a:gd name="T38" fmla="*/ 100 w 505"/>
                  <a:gd name="T39" fmla="*/ 50 h 526"/>
                  <a:gd name="T40" fmla="*/ 34 w 505"/>
                  <a:gd name="T41" fmla="*/ 125 h 526"/>
                  <a:gd name="T42" fmla="*/ 2 w 505"/>
                  <a:gd name="T43" fmla="*/ 222 h 526"/>
                  <a:gd name="T44" fmla="*/ 7 w 505"/>
                  <a:gd name="T45" fmla="*/ 324 h 526"/>
                  <a:gd name="T46" fmla="*/ 42 w 505"/>
                  <a:gd name="T47" fmla="*/ 407 h 526"/>
                  <a:gd name="T48" fmla="*/ 100 w 505"/>
                  <a:gd name="T49" fmla="*/ 470 h 526"/>
                  <a:gd name="T50" fmla="*/ 175 w 505"/>
                  <a:gd name="T51" fmla="*/ 513 h 526"/>
                  <a:gd name="T52" fmla="*/ 258 w 505"/>
                  <a:gd name="T53" fmla="*/ 526 h 526"/>
                  <a:gd name="T54" fmla="*/ 314 w 505"/>
                  <a:gd name="T55" fmla="*/ 519 h 526"/>
                  <a:gd name="T56" fmla="*/ 405 w 505"/>
                  <a:gd name="T57" fmla="*/ 476 h 526"/>
                  <a:gd name="T58" fmla="*/ 470 w 505"/>
                  <a:gd name="T59" fmla="*/ 401 h 526"/>
                  <a:gd name="T60" fmla="*/ 503 w 505"/>
                  <a:gd name="T61" fmla="*/ 305 h 526"/>
                  <a:gd name="T62" fmla="*/ 497 w 505"/>
                  <a:gd name="T63" fmla="*/ 202 h 526"/>
                  <a:gd name="T64" fmla="*/ 461 w 505"/>
                  <a:gd name="T65" fmla="*/ 119 h 526"/>
                  <a:gd name="T66" fmla="*/ 403 w 505"/>
                  <a:gd name="T67" fmla="*/ 56 h 526"/>
                  <a:gd name="T68" fmla="*/ 328 w 505"/>
                  <a:gd name="T69" fmla="*/ 15 h 526"/>
                  <a:gd name="T70" fmla="*/ 245 w 505"/>
                  <a:gd name="T71" fmla="*/ 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5" h="526">
                    <a:moveTo>
                      <a:pt x="245" y="9"/>
                    </a:moveTo>
                    <a:lnTo>
                      <a:pt x="293" y="13"/>
                    </a:lnTo>
                    <a:lnTo>
                      <a:pt x="337" y="27"/>
                    </a:lnTo>
                    <a:lnTo>
                      <a:pt x="380" y="48"/>
                    </a:lnTo>
                    <a:lnTo>
                      <a:pt x="416" y="77"/>
                    </a:lnTo>
                    <a:lnTo>
                      <a:pt x="447" y="114"/>
                    </a:lnTo>
                    <a:lnTo>
                      <a:pt x="472" y="156"/>
                    </a:lnTo>
                    <a:lnTo>
                      <a:pt x="490" y="204"/>
                    </a:lnTo>
                    <a:lnTo>
                      <a:pt x="497" y="256"/>
                    </a:lnTo>
                    <a:lnTo>
                      <a:pt x="493" y="306"/>
                    </a:lnTo>
                    <a:lnTo>
                      <a:pt x="484" y="353"/>
                    </a:lnTo>
                    <a:lnTo>
                      <a:pt x="463" y="397"/>
                    </a:lnTo>
                    <a:lnTo>
                      <a:pt x="436" y="436"/>
                    </a:lnTo>
                    <a:lnTo>
                      <a:pt x="401" y="469"/>
                    </a:lnTo>
                    <a:lnTo>
                      <a:pt x="360" y="494"/>
                    </a:lnTo>
                    <a:lnTo>
                      <a:pt x="312" y="511"/>
                    </a:lnTo>
                    <a:lnTo>
                      <a:pt x="258" y="519"/>
                    </a:lnTo>
                    <a:lnTo>
                      <a:pt x="212" y="513"/>
                    </a:lnTo>
                    <a:lnTo>
                      <a:pt x="167" y="501"/>
                    </a:lnTo>
                    <a:lnTo>
                      <a:pt x="125" y="478"/>
                    </a:lnTo>
                    <a:lnTo>
                      <a:pt x="88" y="449"/>
                    </a:lnTo>
                    <a:lnTo>
                      <a:pt x="56" y="413"/>
                    </a:lnTo>
                    <a:lnTo>
                      <a:pt x="30" y="370"/>
                    </a:lnTo>
                    <a:lnTo>
                      <a:pt x="15" y="322"/>
                    </a:lnTo>
                    <a:lnTo>
                      <a:pt x="7" y="270"/>
                    </a:lnTo>
                    <a:lnTo>
                      <a:pt x="9" y="222"/>
                    </a:lnTo>
                    <a:lnTo>
                      <a:pt x="21" y="173"/>
                    </a:lnTo>
                    <a:lnTo>
                      <a:pt x="40" y="129"/>
                    </a:lnTo>
                    <a:lnTo>
                      <a:pt x="69" y="90"/>
                    </a:lnTo>
                    <a:lnTo>
                      <a:pt x="104" y="58"/>
                    </a:lnTo>
                    <a:lnTo>
                      <a:pt x="144" y="33"/>
                    </a:lnTo>
                    <a:lnTo>
                      <a:pt x="191" y="15"/>
                    </a:lnTo>
                    <a:lnTo>
                      <a:pt x="245" y="9"/>
                    </a:lnTo>
                    <a:close/>
                    <a:moveTo>
                      <a:pt x="245" y="0"/>
                    </a:moveTo>
                    <a:lnTo>
                      <a:pt x="245" y="9"/>
                    </a:lnTo>
                    <a:lnTo>
                      <a:pt x="245" y="0"/>
                    </a:lnTo>
                    <a:lnTo>
                      <a:pt x="216" y="2"/>
                    </a:lnTo>
                    <a:lnTo>
                      <a:pt x="189" y="7"/>
                    </a:lnTo>
                    <a:lnTo>
                      <a:pt x="142" y="25"/>
                    </a:lnTo>
                    <a:lnTo>
                      <a:pt x="100" y="50"/>
                    </a:lnTo>
                    <a:lnTo>
                      <a:pt x="63" y="85"/>
                    </a:lnTo>
                    <a:lnTo>
                      <a:pt x="34" y="125"/>
                    </a:lnTo>
                    <a:lnTo>
                      <a:pt x="13" y="171"/>
                    </a:lnTo>
                    <a:lnTo>
                      <a:pt x="2" y="222"/>
                    </a:lnTo>
                    <a:lnTo>
                      <a:pt x="0" y="272"/>
                    </a:lnTo>
                    <a:lnTo>
                      <a:pt x="7" y="324"/>
                    </a:lnTo>
                    <a:lnTo>
                      <a:pt x="21" y="366"/>
                    </a:lnTo>
                    <a:lnTo>
                      <a:pt x="42" y="407"/>
                    </a:lnTo>
                    <a:lnTo>
                      <a:pt x="69" y="442"/>
                    </a:lnTo>
                    <a:lnTo>
                      <a:pt x="100" y="470"/>
                    </a:lnTo>
                    <a:lnTo>
                      <a:pt x="137" y="496"/>
                    </a:lnTo>
                    <a:lnTo>
                      <a:pt x="175" y="513"/>
                    </a:lnTo>
                    <a:lnTo>
                      <a:pt x="218" y="523"/>
                    </a:lnTo>
                    <a:lnTo>
                      <a:pt x="258" y="526"/>
                    </a:lnTo>
                    <a:lnTo>
                      <a:pt x="287" y="525"/>
                    </a:lnTo>
                    <a:lnTo>
                      <a:pt x="314" y="519"/>
                    </a:lnTo>
                    <a:lnTo>
                      <a:pt x="362" y="503"/>
                    </a:lnTo>
                    <a:lnTo>
                      <a:pt x="405" y="476"/>
                    </a:lnTo>
                    <a:lnTo>
                      <a:pt x="439" y="443"/>
                    </a:lnTo>
                    <a:lnTo>
                      <a:pt x="470" y="401"/>
                    </a:lnTo>
                    <a:lnTo>
                      <a:pt x="492" y="355"/>
                    </a:lnTo>
                    <a:lnTo>
                      <a:pt x="503" y="305"/>
                    </a:lnTo>
                    <a:lnTo>
                      <a:pt x="505" y="254"/>
                    </a:lnTo>
                    <a:lnTo>
                      <a:pt x="497" y="202"/>
                    </a:lnTo>
                    <a:lnTo>
                      <a:pt x="482" y="160"/>
                    </a:lnTo>
                    <a:lnTo>
                      <a:pt x="461" y="119"/>
                    </a:lnTo>
                    <a:lnTo>
                      <a:pt x="436" y="85"/>
                    </a:lnTo>
                    <a:lnTo>
                      <a:pt x="403" y="56"/>
                    </a:lnTo>
                    <a:lnTo>
                      <a:pt x="366" y="33"/>
                    </a:lnTo>
                    <a:lnTo>
                      <a:pt x="328" y="15"/>
                    </a:lnTo>
                    <a:lnTo>
                      <a:pt x="287" y="4"/>
                    </a:ln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121212"/>
              </a:solidFill>
              <a:ln w="0">
                <a:solidFill>
                  <a:srgbClr val="12121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51"/>
              <p:cNvSpPr>
                <a:spLocks/>
              </p:cNvSpPr>
              <p:nvPr/>
            </p:nvSpPr>
            <p:spPr bwMode="auto">
              <a:xfrm>
                <a:off x="6237288" y="2208213"/>
                <a:ext cx="923925" cy="768350"/>
              </a:xfrm>
              <a:custGeom>
                <a:avLst/>
                <a:gdLst>
                  <a:gd name="T0" fmla="*/ 7 w 582"/>
                  <a:gd name="T1" fmla="*/ 191 h 484"/>
                  <a:gd name="T2" fmla="*/ 0 w 582"/>
                  <a:gd name="T3" fmla="*/ 230 h 484"/>
                  <a:gd name="T4" fmla="*/ 7 w 582"/>
                  <a:gd name="T5" fmla="*/ 317 h 484"/>
                  <a:gd name="T6" fmla="*/ 23 w 582"/>
                  <a:gd name="T7" fmla="*/ 396 h 484"/>
                  <a:gd name="T8" fmla="*/ 42 w 582"/>
                  <a:gd name="T9" fmla="*/ 452 h 484"/>
                  <a:gd name="T10" fmla="*/ 81 w 582"/>
                  <a:gd name="T11" fmla="*/ 479 h 484"/>
                  <a:gd name="T12" fmla="*/ 114 w 582"/>
                  <a:gd name="T13" fmla="*/ 484 h 484"/>
                  <a:gd name="T14" fmla="*/ 133 w 582"/>
                  <a:gd name="T15" fmla="*/ 467 h 484"/>
                  <a:gd name="T16" fmla="*/ 141 w 582"/>
                  <a:gd name="T17" fmla="*/ 452 h 484"/>
                  <a:gd name="T18" fmla="*/ 160 w 582"/>
                  <a:gd name="T19" fmla="*/ 436 h 484"/>
                  <a:gd name="T20" fmla="*/ 193 w 582"/>
                  <a:gd name="T21" fmla="*/ 423 h 484"/>
                  <a:gd name="T22" fmla="*/ 239 w 582"/>
                  <a:gd name="T23" fmla="*/ 417 h 484"/>
                  <a:gd name="T24" fmla="*/ 281 w 582"/>
                  <a:gd name="T25" fmla="*/ 417 h 484"/>
                  <a:gd name="T26" fmla="*/ 312 w 582"/>
                  <a:gd name="T27" fmla="*/ 425 h 484"/>
                  <a:gd name="T28" fmla="*/ 366 w 582"/>
                  <a:gd name="T29" fmla="*/ 442 h 484"/>
                  <a:gd name="T30" fmla="*/ 434 w 582"/>
                  <a:gd name="T31" fmla="*/ 461 h 484"/>
                  <a:gd name="T32" fmla="*/ 484 w 582"/>
                  <a:gd name="T33" fmla="*/ 446 h 484"/>
                  <a:gd name="T34" fmla="*/ 521 w 582"/>
                  <a:gd name="T35" fmla="*/ 415 h 484"/>
                  <a:gd name="T36" fmla="*/ 534 w 582"/>
                  <a:gd name="T37" fmla="*/ 392 h 484"/>
                  <a:gd name="T38" fmla="*/ 553 w 582"/>
                  <a:gd name="T39" fmla="*/ 359 h 484"/>
                  <a:gd name="T40" fmla="*/ 571 w 582"/>
                  <a:gd name="T41" fmla="*/ 324 h 484"/>
                  <a:gd name="T42" fmla="*/ 582 w 582"/>
                  <a:gd name="T43" fmla="*/ 293 h 484"/>
                  <a:gd name="T44" fmla="*/ 582 w 582"/>
                  <a:gd name="T45" fmla="*/ 243 h 484"/>
                  <a:gd name="T46" fmla="*/ 563 w 582"/>
                  <a:gd name="T47" fmla="*/ 156 h 484"/>
                  <a:gd name="T48" fmla="*/ 544 w 582"/>
                  <a:gd name="T49" fmla="*/ 87 h 484"/>
                  <a:gd name="T50" fmla="*/ 538 w 582"/>
                  <a:gd name="T51" fmla="*/ 62 h 484"/>
                  <a:gd name="T52" fmla="*/ 523 w 582"/>
                  <a:gd name="T53" fmla="*/ 43 h 484"/>
                  <a:gd name="T54" fmla="*/ 509 w 582"/>
                  <a:gd name="T55" fmla="*/ 41 h 484"/>
                  <a:gd name="T56" fmla="*/ 494 w 582"/>
                  <a:gd name="T57" fmla="*/ 35 h 484"/>
                  <a:gd name="T58" fmla="*/ 484 w 582"/>
                  <a:gd name="T59" fmla="*/ 23 h 484"/>
                  <a:gd name="T60" fmla="*/ 469 w 582"/>
                  <a:gd name="T61" fmla="*/ 6 h 484"/>
                  <a:gd name="T62" fmla="*/ 442 w 582"/>
                  <a:gd name="T63" fmla="*/ 2 h 484"/>
                  <a:gd name="T64" fmla="*/ 397 w 582"/>
                  <a:gd name="T65" fmla="*/ 27 h 484"/>
                  <a:gd name="T66" fmla="*/ 245 w 582"/>
                  <a:gd name="T67" fmla="*/ 79 h 484"/>
                  <a:gd name="T68" fmla="*/ 135 w 582"/>
                  <a:gd name="T69" fmla="*/ 116 h 484"/>
                  <a:gd name="T70" fmla="*/ 73 w 582"/>
                  <a:gd name="T71" fmla="*/ 124 h 484"/>
                  <a:gd name="T72" fmla="*/ 29 w 582"/>
                  <a:gd name="T73" fmla="*/ 14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82" h="484">
                    <a:moveTo>
                      <a:pt x="15" y="170"/>
                    </a:moveTo>
                    <a:lnTo>
                      <a:pt x="7" y="191"/>
                    </a:lnTo>
                    <a:lnTo>
                      <a:pt x="2" y="212"/>
                    </a:lnTo>
                    <a:lnTo>
                      <a:pt x="0" y="230"/>
                    </a:lnTo>
                    <a:lnTo>
                      <a:pt x="2" y="274"/>
                    </a:lnTo>
                    <a:lnTo>
                      <a:pt x="7" y="317"/>
                    </a:lnTo>
                    <a:lnTo>
                      <a:pt x="17" y="361"/>
                    </a:lnTo>
                    <a:lnTo>
                      <a:pt x="23" y="396"/>
                    </a:lnTo>
                    <a:lnTo>
                      <a:pt x="31" y="430"/>
                    </a:lnTo>
                    <a:lnTo>
                      <a:pt x="42" y="452"/>
                    </a:lnTo>
                    <a:lnTo>
                      <a:pt x="61" y="467"/>
                    </a:lnTo>
                    <a:lnTo>
                      <a:pt x="81" y="479"/>
                    </a:lnTo>
                    <a:lnTo>
                      <a:pt x="96" y="484"/>
                    </a:lnTo>
                    <a:lnTo>
                      <a:pt x="114" y="484"/>
                    </a:lnTo>
                    <a:lnTo>
                      <a:pt x="127" y="473"/>
                    </a:lnTo>
                    <a:lnTo>
                      <a:pt x="133" y="467"/>
                    </a:lnTo>
                    <a:lnTo>
                      <a:pt x="137" y="459"/>
                    </a:lnTo>
                    <a:lnTo>
                      <a:pt x="141" y="452"/>
                    </a:lnTo>
                    <a:lnTo>
                      <a:pt x="148" y="444"/>
                    </a:lnTo>
                    <a:lnTo>
                      <a:pt x="160" y="436"/>
                    </a:lnTo>
                    <a:lnTo>
                      <a:pt x="169" y="430"/>
                    </a:lnTo>
                    <a:lnTo>
                      <a:pt x="193" y="423"/>
                    </a:lnTo>
                    <a:lnTo>
                      <a:pt x="214" y="421"/>
                    </a:lnTo>
                    <a:lnTo>
                      <a:pt x="239" y="417"/>
                    </a:lnTo>
                    <a:lnTo>
                      <a:pt x="264" y="415"/>
                    </a:lnTo>
                    <a:lnTo>
                      <a:pt x="281" y="417"/>
                    </a:lnTo>
                    <a:lnTo>
                      <a:pt x="297" y="421"/>
                    </a:lnTo>
                    <a:lnTo>
                      <a:pt x="312" y="425"/>
                    </a:lnTo>
                    <a:lnTo>
                      <a:pt x="328" y="430"/>
                    </a:lnTo>
                    <a:lnTo>
                      <a:pt x="366" y="442"/>
                    </a:lnTo>
                    <a:lnTo>
                      <a:pt x="405" y="455"/>
                    </a:lnTo>
                    <a:lnTo>
                      <a:pt x="434" y="461"/>
                    </a:lnTo>
                    <a:lnTo>
                      <a:pt x="463" y="457"/>
                    </a:lnTo>
                    <a:lnTo>
                      <a:pt x="484" y="446"/>
                    </a:lnTo>
                    <a:lnTo>
                      <a:pt x="505" y="432"/>
                    </a:lnTo>
                    <a:lnTo>
                      <a:pt x="521" y="415"/>
                    </a:lnTo>
                    <a:lnTo>
                      <a:pt x="528" y="403"/>
                    </a:lnTo>
                    <a:lnTo>
                      <a:pt x="534" y="392"/>
                    </a:lnTo>
                    <a:lnTo>
                      <a:pt x="542" y="378"/>
                    </a:lnTo>
                    <a:lnTo>
                      <a:pt x="553" y="359"/>
                    </a:lnTo>
                    <a:lnTo>
                      <a:pt x="563" y="340"/>
                    </a:lnTo>
                    <a:lnTo>
                      <a:pt x="571" y="324"/>
                    </a:lnTo>
                    <a:lnTo>
                      <a:pt x="578" y="309"/>
                    </a:lnTo>
                    <a:lnTo>
                      <a:pt x="582" y="293"/>
                    </a:lnTo>
                    <a:lnTo>
                      <a:pt x="582" y="268"/>
                    </a:lnTo>
                    <a:lnTo>
                      <a:pt x="582" y="243"/>
                    </a:lnTo>
                    <a:lnTo>
                      <a:pt x="575" y="199"/>
                    </a:lnTo>
                    <a:lnTo>
                      <a:pt x="563" y="156"/>
                    </a:lnTo>
                    <a:lnTo>
                      <a:pt x="555" y="122"/>
                    </a:lnTo>
                    <a:lnTo>
                      <a:pt x="544" y="87"/>
                    </a:lnTo>
                    <a:lnTo>
                      <a:pt x="542" y="73"/>
                    </a:lnTo>
                    <a:lnTo>
                      <a:pt x="538" y="62"/>
                    </a:lnTo>
                    <a:lnTo>
                      <a:pt x="532" y="50"/>
                    </a:lnTo>
                    <a:lnTo>
                      <a:pt x="523" y="43"/>
                    </a:lnTo>
                    <a:lnTo>
                      <a:pt x="515" y="41"/>
                    </a:lnTo>
                    <a:lnTo>
                      <a:pt x="509" y="41"/>
                    </a:lnTo>
                    <a:lnTo>
                      <a:pt x="501" y="39"/>
                    </a:lnTo>
                    <a:lnTo>
                      <a:pt x="494" y="35"/>
                    </a:lnTo>
                    <a:lnTo>
                      <a:pt x="490" y="29"/>
                    </a:lnTo>
                    <a:lnTo>
                      <a:pt x="484" y="23"/>
                    </a:lnTo>
                    <a:lnTo>
                      <a:pt x="478" y="17"/>
                    </a:lnTo>
                    <a:lnTo>
                      <a:pt x="469" y="6"/>
                    </a:lnTo>
                    <a:lnTo>
                      <a:pt x="455" y="0"/>
                    </a:lnTo>
                    <a:lnTo>
                      <a:pt x="442" y="2"/>
                    </a:lnTo>
                    <a:lnTo>
                      <a:pt x="420" y="16"/>
                    </a:lnTo>
                    <a:lnTo>
                      <a:pt x="397" y="27"/>
                    </a:lnTo>
                    <a:lnTo>
                      <a:pt x="328" y="52"/>
                    </a:lnTo>
                    <a:lnTo>
                      <a:pt x="245" y="79"/>
                    </a:lnTo>
                    <a:lnTo>
                      <a:pt x="164" y="108"/>
                    </a:lnTo>
                    <a:lnTo>
                      <a:pt x="135" y="116"/>
                    </a:lnTo>
                    <a:lnTo>
                      <a:pt x="104" y="120"/>
                    </a:lnTo>
                    <a:lnTo>
                      <a:pt x="73" y="124"/>
                    </a:lnTo>
                    <a:lnTo>
                      <a:pt x="44" y="135"/>
                    </a:lnTo>
                    <a:lnTo>
                      <a:pt x="29" y="149"/>
                    </a:lnTo>
                    <a:lnTo>
                      <a:pt x="15" y="170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2"/>
              <p:cNvSpPr>
                <a:spLocks/>
              </p:cNvSpPr>
              <p:nvPr/>
            </p:nvSpPr>
            <p:spPr bwMode="auto">
              <a:xfrm>
                <a:off x="6237288" y="2373313"/>
                <a:ext cx="484188" cy="606425"/>
              </a:xfrm>
              <a:custGeom>
                <a:avLst/>
                <a:gdLst>
                  <a:gd name="T0" fmla="*/ 29 w 305"/>
                  <a:gd name="T1" fmla="*/ 332 h 382"/>
                  <a:gd name="T2" fmla="*/ 42 w 305"/>
                  <a:gd name="T3" fmla="*/ 353 h 382"/>
                  <a:gd name="T4" fmla="*/ 56 w 305"/>
                  <a:gd name="T5" fmla="*/ 363 h 382"/>
                  <a:gd name="T6" fmla="*/ 73 w 305"/>
                  <a:gd name="T7" fmla="*/ 373 h 382"/>
                  <a:gd name="T8" fmla="*/ 92 w 305"/>
                  <a:gd name="T9" fmla="*/ 380 h 382"/>
                  <a:gd name="T10" fmla="*/ 114 w 305"/>
                  <a:gd name="T11" fmla="*/ 378 h 382"/>
                  <a:gd name="T12" fmla="*/ 106 w 305"/>
                  <a:gd name="T13" fmla="*/ 353 h 382"/>
                  <a:gd name="T14" fmla="*/ 106 w 305"/>
                  <a:gd name="T15" fmla="*/ 321 h 382"/>
                  <a:gd name="T16" fmla="*/ 142 w 305"/>
                  <a:gd name="T17" fmla="*/ 288 h 382"/>
                  <a:gd name="T18" fmla="*/ 142 w 305"/>
                  <a:gd name="T19" fmla="*/ 286 h 382"/>
                  <a:gd name="T20" fmla="*/ 115 w 305"/>
                  <a:gd name="T21" fmla="*/ 288 h 382"/>
                  <a:gd name="T22" fmla="*/ 129 w 305"/>
                  <a:gd name="T23" fmla="*/ 263 h 382"/>
                  <a:gd name="T24" fmla="*/ 156 w 305"/>
                  <a:gd name="T25" fmla="*/ 193 h 382"/>
                  <a:gd name="T26" fmla="*/ 160 w 305"/>
                  <a:gd name="T27" fmla="*/ 170 h 382"/>
                  <a:gd name="T28" fmla="*/ 148 w 305"/>
                  <a:gd name="T29" fmla="*/ 159 h 382"/>
                  <a:gd name="T30" fmla="*/ 144 w 305"/>
                  <a:gd name="T31" fmla="*/ 164 h 382"/>
                  <a:gd name="T32" fmla="*/ 144 w 305"/>
                  <a:gd name="T33" fmla="*/ 180 h 382"/>
                  <a:gd name="T34" fmla="*/ 137 w 305"/>
                  <a:gd name="T35" fmla="*/ 213 h 382"/>
                  <a:gd name="T36" fmla="*/ 135 w 305"/>
                  <a:gd name="T37" fmla="*/ 178 h 382"/>
                  <a:gd name="T38" fmla="*/ 125 w 305"/>
                  <a:gd name="T39" fmla="*/ 133 h 382"/>
                  <a:gd name="T40" fmla="*/ 125 w 305"/>
                  <a:gd name="T41" fmla="*/ 143 h 382"/>
                  <a:gd name="T42" fmla="*/ 119 w 305"/>
                  <a:gd name="T43" fmla="*/ 199 h 382"/>
                  <a:gd name="T44" fmla="*/ 114 w 305"/>
                  <a:gd name="T45" fmla="*/ 238 h 382"/>
                  <a:gd name="T46" fmla="*/ 102 w 305"/>
                  <a:gd name="T47" fmla="*/ 234 h 382"/>
                  <a:gd name="T48" fmla="*/ 102 w 305"/>
                  <a:gd name="T49" fmla="*/ 216 h 382"/>
                  <a:gd name="T50" fmla="*/ 106 w 305"/>
                  <a:gd name="T51" fmla="*/ 149 h 382"/>
                  <a:gd name="T52" fmla="*/ 139 w 305"/>
                  <a:gd name="T53" fmla="*/ 93 h 382"/>
                  <a:gd name="T54" fmla="*/ 206 w 305"/>
                  <a:gd name="T55" fmla="*/ 77 h 382"/>
                  <a:gd name="T56" fmla="*/ 279 w 305"/>
                  <a:gd name="T57" fmla="*/ 72 h 382"/>
                  <a:gd name="T58" fmla="*/ 305 w 305"/>
                  <a:gd name="T59" fmla="*/ 54 h 382"/>
                  <a:gd name="T60" fmla="*/ 287 w 305"/>
                  <a:gd name="T61" fmla="*/ 27 h 382"/>
                  <a:gd name="T62" fmla="*/ 281 w 305"/>
                  <a:gd name="T63" fmla="*/ 12 h 382"/>
                  <a:gd name="T64" fmla="*/ 270 w 305"/>
                  <a:gd name="T65" fmla="*/ 2 h 382"/>
                  <a:gd name="T66" fmla="*/ 225 w 305"/>
                  <a:gd name="T67" fmla="*/ 2 h 382"/>
                  <a:gd name="T68" fmla="*/ 162 w 305"/>
                  <a:gd name="T69" fmla="*/ 4 h 382"/>
                  <a:gd name="T70" fmla="*/ 135 w 305"/>
                  <a:gd name="T71" fmla="*/ 12 h 382"/>
                  <a:gd name="T72" fmla="*/ 60 w 305"/>
                  <a:gd name="T73" fmla="*/ 31 h 382"/>
                  <a:gd name="T74" fmla="*/ 27 w 305"/>
                  <a:gd name="T75" fmla="*/ 49 h 382"/>
                  <a:gd name="T76" fmla="*/ 23 w 305"/>
                  <a:gd name="T77" fmla="*/ 54 h 382"/>
                  <a:gd name="T78" fmla="*/ 19 w 305"/>
                  <a:gd name="T79" fmla="*/ 60 h 382"/>
                  <a:gd name="T80" fmla="*/ 2 w 305"/>
                  <a:gd name="T81" fmla="*/ 108 h 382"/>
                  <a:gd name="T82" fmla="*/ 6 w 305"/>
                  <a:gd name="T83" fmla="*/ 209 h 382"/>
                  <a:gd name="T84" fmla="*/ 15 w 305"/>
                  <a:gd name="T85" fmla="*/ 288 h 382"/>
                  <a:gd name="T86" fmla="*/ 15 w 305"/>
                  <a:gd name="T87" fmla="*/ 305 h 382"/>
                  <a:gd name="T88" fmla="*/ 23 w 305"/>
                  <a:gd name="T89" fmla="*/ 319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5" h="382">
                    <a:moveTo>
                      <a:pt x="25" y="323"/>
                    </a:moveTo>
                    <a:lnTo>
                      <a:pt x="25" y="324"/>
                    </a:lnTo>
                    <a:lnTo>
                      <a:pt x="29" y="332"/>
                    </a:lnTo>
                    <a:lnTo>
                      <a:pt x="33" y="342"/>
                    </a:lnTo>
                    <a:lnTo>
                      <a:pt x="36" y="348"/>
                    </a:lnTo>
                    <a:lnTo>
                      <a:pt x="42" y="353"/>
                    </a:lnTo>
                    <a:lnTo>
                      <a:pt x="46" y="357"/>
                    </a:lnTo>
                    <a:lnTo>
                      <a:pt x="52" y="361"/>
                    </a:lnTo>
                    <a:lnTo>
                      <a:pt x="56" y="363"/>
                    </a:lnTo>
                    <a:lnTo>
                      <a:pt x="60" y="367"/>
                    </a:lnTo>
                    <a:lnTo>
                      <a:pt x="67" y="369"/>
                    </a:lnTo>
                    <a:lnTo>
                      <a:pt x="73" y="373"/>
                    </a:lnTo>
                    <a:lnTo>
                      <a:pt x="81" y="377"/>
                    </a:lnTo>
                    <a:lnTo>
                      <a:pt x="87" y="378"/>
                    </a:lnTo>
                    <a:lnTo>
                      <a:pt x="92" y="380"/>
                    </a:lnTo>
                    <a:lnTo>
                      <a:pt x="100" y="382"/>
                    </a:lnTo>
                    <a:lnTo>
                      <a:pt x="108" y="380"/>
                    </a:lnTo>
                    <a:lnTo>
                      <a:pt x="114" y="378"/>
                    </a:lnTo>
                    <a:lnTo>
                      <a:pt x="112" y="375"/>
                    </a:lnTo>
                    <a:lnTo>
                      <a:pt x="110" y="365"/>
                    </a:lnTo>
                    <a:lnTo>
                      <a:pt x="106" y="353"/>
                    </a:lnTo>
                    <a:lnTo>
                      <a:pt x="104" y="342"/>
                    </a:lnTo>
                    <a:lnTo>
                      <a:pt x="102" y="336"/>
                    </a:lnTo>
                    <a:lnTo>
                      <a:pt x="106" y="321"/>
                    </a:lnTo>
                    <a:lnTo>
                      <a:pt x="114" y="307"/>
                    </a:lnTo>
                    <a:lnTo>
                      <a:pt x="127" y="297"/>
                    </a:lnTo>
                    <a:lnTo>
                      <a:pt x="142" y="288"/>
                    </a:lnTo>
                    <a:lnTo>
                      <a:pt x="158" y="278"/>
                    </a:lnTo>
                    <a:lnTo>
                      <a:pt x="152" y="282"/>
                    </a:lnTo>
                    <a:lnTo>
                      <a:pt x="142" y="286"/>
                    </a:lnTo>
                    <a:lnTo>
                      <a:pt x="131" y="290"/>
                    </a:lnTo>
                    <a:lnTo>
                      <a:pt x="121" y="290"/>
                    </a:lnTo>
                    <a:lnTo>
                      <a:pt x="115" y="288"/>
                    </a:lnTo>
                    <a:lnTo>
                      <a:pt x="115" y="280"/>
                    </a:lnTo>
                    <a:lnTo>
                      <a:pt x="121" y="272"/>
                    </a:lnTo>
                    <a:lnTo>
                      <a:pt x="129" y="263"/>
                    </a:lnTo>
                    <a:lnTo>
                      <a:pt x="133" y="255"/>
                    </a:lnTo>
                    <a:lnTo>
                      <a:pt x="148" y="226"/>
                    </a:lnTo>
                    <a:lnTo>
                      <a:pt x="156" y="193"/>
                    </a:lnTo>
                    <a:lnTo>
                      <a:pt x="158" y="187"/>
                    </a:lnTo>
                    <a:lnTo>
                      <a:pt x="158" y="180"/>
                    </a:lnTo>
                    <a:lnTo>
                      <a:pt x="160" y="170"/>
                    </a:lnTo>
                    <a:lnTo>
                      <a:pt x="158" y="162"/>
                    </a:lnTo>
                    <a:lnTo>
                      <a:pt x="152" y="159"/>
                    </a:lnTo>
                    <a:lnTo>
                      <a:pt x="148" y="159"/>
                    </a:lnTo>
                    <a:lnTo>
                      <a:pt x="146" y="159"/>
                    </a:lnTo>
                    <a:lnTo>
                      <a:pt x="146" y="160"/>
                    </a:lnTo>
                    <a:lnTo>
                      <a:pt x="144" y="164"/>
                    </a:lnTo>
                    <a:lnTo>
                      <a:pt x="144" y="166"/>
                    </a:lnTo>
                    <a:lnTo>
                      <a:pt x="144" y="168"/>
                    </a:lnTo>
                    <a:lnTo>
                      <a:pt x="144" y="180"/>
                    </a:lnTo>
                    <a:lnTo>
                      <a:pt x="144" y="193"/>
                    </a:lnTo>
                    <a:lnTo>
                      <a:pt x="142" y="205"/>
                    </a:lnTo>
                    <a:lnTo>
                      <a:pt x="137" y="213"/>
                    </a:lnTo>
                    <a:lnTo>
                      <a:pt x="133" y="203"/>
                    </a:lnTo>
                    <a:lnTo>
                      <a:pt x="133" y="189"/>
                    </a:lnTo>
                    <a:lnTo>
                      <a:pt x="135" y="178"/>
                    </a:lnTo>
                    <a:lnTo>
                      <a:pt x="131" y="153"/>
                    </a:lnTo>
                    <a:lnTo>
                      <a:pt x="125" y="130"/>
                    </a:lnTo>
                    <a:lnTo>
                      <a:pt x="125" y="133"/>
                    </a:lnTo>
                    <a:lnTo>
                      <a:pt x="125" y="137"/>
                    </a:lnTo>
                    <a:lnTo>
                      <a:pt x="125" y="139"/>
                    </a:lnTo>
                    <a:lnTo>
                      <a:pt x="125" y="143"/>
                    </a:lnTo>
                    <a:lnTo>
                      <a:pt x="125" y="166"/>
                    </a:lnTo>
                    <a:lnTo>
                      <a:pt x="121" y="187"/>
                    </a:lnTo>
                    <a:lnTo>
                      <a:pt x="119" y="199"/>
                    </a:lnTo>
                    <a:lnTo>
                      <a:pt x="119" y="213"/>
                    </a:lnTo>
                    <a:lnTo>
                      <a:pt x="117" y="226"/>
                    </a:lnTo>
                    <a:lnTo>
                      <a:pt x="114" y="238"/>
                    </a:lnTo>
                    <a:lnTo>
                      <a:pt x="106" y="243"/>
                    </a:lnTo>
                    <a:lnTo>
                      <a:pt x="104" y="240"/>
                    </a:lnTo>
                    <a:lnTo>
                      <a:pt x="102" y="234"/>
                    </a:lnTo>
                    <a:lnTo>
                      <a:pt x="102" y="228"/>
                    </a:lnTo>
                    <a:lnTo>
                      <a:pt x="102" y="222"/>
                    </a:lnTo>
                    <a:lnTo>
                      <a:pt x="102" y="216"/>
                    </a:lnTo>
                    <a:lnTo>
                      <a:pt x="100" y="199"/>
                    </a:lnTo>
                    <a:lnTo>
                      <a:pt x="100" y="182"/>
                    </a:lnTo>
                    <a:lnTo>
                      <a:pt x="106" y="149"/>
                    </a:lnTo>
                    <a:lnTo>
                      <a:pt x="121" y="118"/>
                    </a:lnTo>
                    <a:lnTo>
                      <a:pt x="129" y="104"/>
                    </a:lnTo>
                    <a:lnTo>
                      <a:pt x="139" y="93"/>
                    </a:lnTo>
                    <a:lnTo>
                      <a:pt x="152" y="85"/>
                    </a:lnTo>
                    <a:lnTo>
                      <a:pt x="179" y="79"/>
                    </a:lnTo>
                    <a:lnTo>
                      <a:pt x="206" y="77"/>
                    </a:lnTo>
                    <a:lnTo>
                      <a:pt x="237" y="76"/>
                    </a:lnTo>
                    <a:lnTo>
                      <a:pt x="268" y="74"/>
                    </a:lnTo>
                    <a:lnTo>
                      <a:pt x="279" y="72"/>
                    </a:lnTo>
                    <a:lnTo>
                      <a:pt x="293" y="68"/>
                    </a:lnTo>
                    <a:lnTo>
                      <a:pt x="303" y="62"/>
                    </a:lnTo>
                    <a:lnTo>
                      <a:pt x="305" y="54"/>
                    </a:lnTo>
                    <a:lnTo>
                      <a:pt x="301" y="45"/>
                    </a:lnTo>
                    <a:lnTo>
                      <a:pt x="293" y="37"/>
                    </a:lnTo>
                    <a:lnTo>
                      <a:pt x="287" y="27"/>
                    </a:lnTo>
                    <a:lnTo>
                      <a:pt x="285" y="22"/>
                    </a:lnTo>
                    <a:lnTo>
                      <a:pt x="283" y="18"/>
                    </a:lnTo>
                    <a:lnTo>
                      <a:pt x="281" y="12"/>
                    </a:lnTo>
                    <a:lnTo>
                      <a:pt x="278" y="8"/>
                    </a:lnTo>
                    <a:lnTo>
                      <a:pt x="274" y="6"/>
                    </a:lnTo>
                    <a:lnTo>
                      <a:pt x="270" y="2"/>
                    </a:lnTo>
                    <a:lnTo>
                      <a:pt x="264" y="0"/>
                    </a:lnTo>
                    <a:lnTo>
                      <a:pt x="245" y="0"/>
                    </a:lnTo>
                    <a:lnTo>
                      <a:pt x="225" y="2"/>
                    </a:lnTo>
                    <a:lnTo>
                      <a:pt x="208" y="2"/>
                    </a:lnTo>
                    <a:lnTo>
                      <a:pt x="185" y="2"/>
                    </a:lnTo>
                    <a:lnTo>
                      <a:pt x="162" y="4"/>
                    </a:lnTo>
                    <a:lnTo>
                      <a:pt x="150" y="8"/>
                    </a:lnTo>
                    <a:lnTo>
                      <a:pt x="139" y="10"/>
                    </a:lnTo>
                    <a:lnTo>
                      <a:pt x="135" y="12"/>
                    </a:lnTo>
                    <a:lnTo>
                      <a:pt x="125" y="12"/>
                    </a:lnTo>
                    <a:lnTo>
                      <a:pt x="92" y="22"/>
                    </a:lnTo>
                    <a:lnTo>
                      <a:pt x="60" y="31"/>
                    </a:lnTo>
                    <a:lnTo>
                      <a:pt x="29" y="45"/>
                    </a:lnTo>
                    <a:lnTo>
                      <a:pt x="27" y="47"/>
                    </a:lnTo>
                    <a:lnTo>
                      <a:pt x="27" y="49"/>
                    </a:lnTo>
                    <a:lnTo>
                      <a:pt x="27" y="49"/>
                    </a:lnTo>
                    <a:lnTo>
                      <a:pt x="25" y="52"/>
                    </a:lnTo>
                    <a:lnTo>
                      <a:pt x="23" y="54"/>
                    </a:lnTo>
                    <a:lnTo>
                      <a:pt x="21" y="56"/>
                    </a:lnTo>
                    <a:lnTo>
                      <a:pt x="21" y="56"/>
                    </a:lnTo>
                    <a:lnTo>
                      <a:pt x="19" y="60"/>
                    </a:lnTo>
                    <a:lnTo>
                      <a:pt x="15" y="66"/>
                    </a:lnTo>
                    <a:lnTo>
                      <a:pt x="7" y="87"/>
                    </a:lnTo>
                    <a:lnTo>
                      <a:pt x="2" y="108"/>
                    </a:lnTo>
                    <a:lnTo>
                      <a:pt x="0" y="126"/>
                    </a:lnTo>
                    <a:lnTo>
                      <a:pt x="0" y="168"/>
                    </a:lnTo>
                    <a:lnTo>
                      <a:pt x="6" y="209"/>
                    </a:lnTo>
                    <a:lnTo>
                      <a:pt x="15" y="249"/>
                    </a:lnTo>
                    <a:lnTo>
                      <a:pt x="17" y="269"/>
                    </a:lnTo>
                    <a:lnTo>
                      <a:pt x="15" y="288"/>
                    </a:lnTo>
                    <a:lnTo>
                      <a:pt x="15" y="296"/>
                    </a:lnTo>
                    <a:lnTo>
                      <a:pt x="15" y="301"/>
                    </a:lnTo>
                    <a:lnTo>
                      <a:pt x="15" y="305"/>
                    </a:lnTo>
                    <a:lnTo>
                      <a:pt x="17" y="309"/>
                    </a:lnTo>
                    <a:lnTo>
                      <a:pt x="19" y="313"/>
                    </a:lnTo>
                    <a:lnTo>
                      <a:pt x="23" y="319"/>
                    </a:lnTo>
                    <a:lnTo>
                      <a:pt x="25" y="323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3"/>
              <p:cNvSpPr>
                <a:spLocks noEditPoints="1"/>
              </p:cNvSpPr>
              <p:nvPr/>
            </p:nvSpPr>
            <p:spPr bwMode="auto">
              <a:xfrm>
                <a:off x="6594476" y="2438400"/>
                <a:ext cx="533400" cy="498475"/>
              </a:xfrm>
              <a:custGeom>
                <a:avLst/>
                <a:gdLst>
                  <a:gd name="T0" fmla="*/ 325 w 336"/>
                  <a:gd name="T1" fmla="*/ 206 h 314"/>
                  <a:gd name="T2" fmla="*/ 307 w 336"/>
                  <a:gd name="T3" fmla="*/ 220 h 314"/>
                  <a:gd name="T4" fmla="*/ 296 w 336"/>
                  <a:gd name="T5" fmla="*/ 226 h 314"/>
                  <a:gd name="T6" fmla="*/ 286 w 336"/>
                  <a:gd name="T7" fmla="*/ 220 h 314"/>
                  <a:gd name="T8" fmla="*/ 286 w 336"/>
                  <a:gd name="T9" fmla="*/ 210 h 314"/>
                  <a:gd name="T10" fmla="*/ 288 w 336"/>
                  <a:gd name="T11" fmla="*/ 191 h 314"/>
                  <a:gd name="T12" fmla="*/ 292 w 336"/>
                  <a:gd name="T13" fmla="*/ 158 h 314"/>
                  <a:gd name="T14" fmla="*/ 280 w 336"/>
                  <a:gd name="T15" fmla="*/ 175 h 314"/>
                  <a:gd name="T16" fmla="*/ 269 w 336"/>
                  <a:gd name="T17" fmla="*/ 162 h 314"/>
                  <a:gd name="T18" fmla="*/ 272 w 336"/>
                  <a:gd name="T19" fmla="*/ 102 h 314"/>
                  <a:gd name="T20" fmla="*/ 276 w 336"/>
                  <a:gd name="T21" fmla="*/ 87 h 314"/>
                  <a:gd name="T22" fmla="*/ 267 w 336"/>
                  <a:gd name="T23" fmla="*/ 102 h 314"/>
                  <a:gd name="T24" fmla="*/ 257 w 336"/>
                  <a:gd name="T25" fmla="*/ 156 h 314"/>
                  <a:gd name="T26" fmla="*/ 261 w 336"/>
                  <a:gd name="T27" fmla="*/ 181 h 314"/>
                  <a:gd name="T28" fmla="*/ 265 w 336"/>
                  <a:gd name="T29" fmla="*/ 202 h 314"/>
                  <a:gd name="T30" fmla="*/ 261 w 336"/>
                  <a:gd name="T31" fmla="*/ 224 h 314"/>
                  <a:gd name="T32" fmla="*/ 249 w 336"/>
                  <a:gd name="T33" fmla="*/ 152 h 314"/>
                  <a:gd name="T34" fmla="*/ 244 w 336"/>
                  <a:gd name="T35" fmla="*/ 141 h 314"/>
                  <a:gd name="T36" fmla="*/ 226 w 336"/>
                  <a:gd name="T37" fmla="*/ 141 h 314"/>
                  <a:gd name="T38" fmla="*/ 205 w 336"/>
                  <a:gd name="T39" fmla="*/ 139 h 314"/>
                  <a:gd name="T40" fmla="*/ 189 w 336"/>
                  <a:gd name="T41" fmla="*/ 96 h 314"/>
                  <a:gd name="T42" fmla="*/ 166 w 336"/>
                  <a:gd name="T43" fmla="*/ 17 h 314"/>
                  <a:gd name="T44" fmla="*/ 155 w 336"/>
                  <a:gd name="T45" fmla="*/ 15 h 314"/>
                  <a:gd name="T46" fmla="*/ 122 w 336"/>
                  <a:gd name="T47" fmla="*/ 15 h 314"/>
                  <a:gd name="T48" fmla="*/ 99 w 336"/>
                  <a:gd name="T49" fmla="*/ 35 h 314"/>
                  <a:gd name="T50" fmla="*/ 68 w 336"/>
                  <a:gd name="T51" fmla="*/ 50 h 314"/>
                  <a:gd name="T52" fmla="*/ 91 w 336"/>
                  <a:gd name="T53" fmla="*/ 54 h 314"/>
                  <a:gd name="T54" fmla="*/ 114 w 336"/>
                  <a:gd name="T55" fmla="*/ 48 h 314"/>
                  <a:gd name="T56" fmla="*/ 128 w 336"/>
                  <a:gd name="T57" fmla="*/ 52 h 314"/>
                  <a:gd name="T58" fmla="*/ 126 w 336"/>
                  <a:gd name="T59" fmla="*/ 60 h 314"/>
                  <a:gd name="T60" fmla="*/ 116 w 336"/>
                  <a:gd name="T61" fmla="*/ 71 h 314"/>
                  <a:gd name="T62" fmla="*/ 93 w 336"/>
                  <a:gd name="T63" fmla="*/ 96 h 314"/>
                  <a:gd name="T64" fmla="*/ 35 w 336"/>
                  <a:gd name="T65" fmla="*/ 145 h 314"/>
                  <a:gd name="T66" fmla="*/ 58 w 336"/>
                  <a:gd name="T67" fmla="*/ 154 h 314"/>
                  <a:gd name="T68" fmla="*/ 162 w 336"/>
                  <a:gd name="T69" fmla="*/ 131 h 314"/>
                  <a:gd name="T70" fmla="*/ 203 w 336"/>
                  <a:gd name="T71" fmla="*/ 177 h 314"/>
                  <a:gd name="T72" fmla="*/ 188 w 336"/>
                  <a:gd name="T73" fmla="*/ 181 h 314"/>
                  <a:gd name="T74" fmla="*/ 170 w 336"/>
                  <a:gd name="T75" fmla="*/ 183 h 314"/>
                  <a:gd name="T76" fmla="*/ 188 w 336"/>
                  <a:gd name="T77" fmla="*/ 202 h 314"/>
                  <a:gd name="T78" fmla="*/ 226 w 336"/>
                  <a:gd name="T79" fmla="*/ 274 h 314"/>
                  <a:gd name="T80" fmla="*/ 224 w 336"/>
                  <a:gd name="T81" fmla="*/ 309 h 314"/>
                  <a:gd name="T82" fmla="*/ 245 w 336"/>
                  <a:gd name="T83" fmla="*/ 309 h 314"/>
                  <a:gd name="T84" fmla="*/ 249 w 336"/>
                  <a:gd name="T85" fmla="*/ 309 h 314"/>
                  <a:gd name="T86" fmla="*/ 278 w 336"/>
                  <a:gd name="T87" fmla="*/ 287 h 314"/>
                  <a:gd name="T88" fmla="*/ 309 w 336"/>
                  <a:gd name="T89" fmla="*/ 247 h 314"/>
                  <a:gd name="T90" fmla="*/ 332 w 336"/>
                  <a:gd name="T91" fmla="*/ 200 h 314"/>
                  <a:gd name="T92" fmla="*/ 263 w 336"/>
                  <a:gd name="T93" fmla="*/ 22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36" h="314">
                    <a:moveTo>
                      <a:pt x="332" y="200"/>
                    </a:moveTo>
                    <a:lnTo>
                      <a:pt x="328" y="202"/>
                    </a:lnTo>
                    <a:lnTo>
                      <a:pt x="325" y="206"/>
                    </a:lnTo>
                    <a:lnTo>
                      <a:pt x="319" y="210"/>
                    </a:lnTo>
                    <a:lnTo>
                      <a:pt x="313" y="216"/>
                    </a:lnTo>
                    <a:lnTo>
                      <a:pt x="307" y="220"/>
                    </a:lnTo>
                    <a:lnTo>
                      <a:pt x="299" y="224"/>
                    </a:lnTo>
                    <a:lnTo>
                      <a:pt x="298" y="224"/>
                    </a:lnTo>
                    <a:lnTo>
                      <a:pt x="296" y="226"/>
                    </a:lnTo>
                    <a:lnTo>
                      <a:pt x="292" y="226"/>
                    </a:lnTo>
                    <a:lnTo>
                      <a:pt x="288" y="224"/>
                    </a:lnTo>
                    <a:lnTo>
                      <a:pt x="286" y="220"/>
                    </a:lnTo>
                    <a:lnTo>
                      <a:pt x="284" y="218"/>
                    </a:lnTo>
                    <a:lnTo>
                      <a:pt x="286" y="214"/>
                    </a:lnTo>
                    <a:lnTo>
                      <a:pt x="286" y="210"/>
                    </a:lnTo>
                    <a:lnTo>
                      <a:pt x="286" y="204"/>
                    </a:lnTo>
                    <a:lnTo>
                      <a:pt x="286" y="197"/>
                    </a:lnTo>
                    <a:lnTo>
                      <a:pt x="288" y="191"/>
                    </a:lnTo>
                    <a:lnTo>
                      <a:pt x="294" y="172"/>
                    </a:lnTo>
                    <a:lnTo>
                      <a:pt x="298" y="154"/>
                    </a:lnTo>
                    <a:lnTo>
                      <a:pt x="292" y="158"/>
                    </a:lnTo>
                    <a:lnTo>
                      <a:pt x="288" y="164"/>
                    </a:lnTo>
                    <a:lnTo>
                      <a:pt x="284" y="170"/>
                    </a:lnTo>
                    <a:lnTo>
                      <a:pt x="280" y="175"/>
                    </a:lnTo>
                    <a:lnTo>
                      <a:pt x="276" y="179"/>
                    </a:lnTo>
                    <a:lnTo>
                      <a:pt x="272" y="181"/>
                    </a:lnTo>
                    <a:lnTo>
                      <a:pt x="269" y="162"/>
                    </a:lnTo>
                    <a:lnTo>
                      <a:pt x="269" y="145"/>
                    </a:lnTo>
                    <a:lnTo>
                      <a:pt x="271" y="123"/>
                    </a:lnTo>
                    <a:lnTo>
                      <a:pt x="272" y="102"/>
                    </a:lnTo>
                    <a:lnTo>
                      <a:pt x="274" y="96"/>
                    </a:lnTo>
                    <a:lnTo>
                      <a:pt x="276" y="91"/>
                    </a:lnTo>
                    <a:lnTo>
                      <a:pt x="276" y="87"/>
                    </a:lnTo>
                    <a:lnTo>
                      <a:pt x="276" y="81"/>
                    </a:lnTo>
                    <a:lnTo>
                      <a:pt x="271" y="91"/>
                    </a:lnTo>
                    <a:lnTo>
                      <a:pt x="267" y="102"/>
                    </a:lnTo>
                    <a:lnTo>
                      <a:pt x="265" y="112"/>
                    </a:lnTo>
                    <a:lnTo>
                      <a:pt x="259" y="135"/>
                    </a:lnTo>
                    <a:lnTo>
                      <a:pt x="257" y="156"/>
                    </a:lnTo>
                    <a:lnTo>
                      <a:pt x="257" y="164"/>
                    </a:lnTo>
                    <a:lnTo>
                      <a:pt x="259" y="172"/>
                    </a:lnTo>
                    <a:lnTo>
                      <a:pt x="261" y="181"/>
                    </a:lnTo>
                    <a:lnTo>
                      <a:pt x="261" y="181"/>
                    </a:lnTo>
                    <a:lnTo>
                      <a:pt x="263" y="193"/>
                    </a:lnTo>
                    <a:lnTo>
                      <a:pt x="265" y="202"/>
                    </a:lnTo>
                    <a:lnTo>
                      <a:pt x="265" y="208"/>
                    </a:lnTo>
                    <a:lnTo>
                      <a:pt x="263" y="216"/>
                    </a:lnTo>
                    <a:lnTo>
                      <a:pt x="261" y="224"/>
                    </a:lnTo>
                    <a:lnTo>
                      <a:pt x="255" y="191"/>
                    </a:lnTo>
                    <a:lnTo>
                      <a:pt x="251" y="158"/>
                    </a:lnTo>
                    <a:lnTo>
                      <a:pt x="249" y="152"/>
                    </a:lnTo>
                    <a:lnTo>
                      <a:pt x="247" y="148"/>
                    </a:lnTo>
                    <a:lnTo>
                      <a:pt x="245" y="145"/>
                    </a:lnTo>
                    <a:lnTo>
                      <a:pt x="244" y="141"/>
                    </a:lnTo>
                    <a:lnTo>
                      <a:pt x="238" y="139"/>
                    </a:lnTo>
                    <a:lnTo>
                      <a:pt x="232" y="139"/>
                    </a:lnTo>
                    <a:lnTo>
                      <a:pt x="226" y="141"/>
                    </a:lnTo>
                    <a:lnTo>
                      <a:pt x="220" y="143"/>
                    </a:lnTo>
                    <a:lnTo>
                      <a:pt x="215" y="146"/>
                    </a:lnTo>
                    <a:lnTo>
                      <a:pt x="205" y="139"/>
                    </a:lnTo>
                    <a:lnTo>
                      <a:pt x="199" y="125"/>
                    </a:lnTo>
                    <a:lnTo>
                      <a:pt x="193" y="108"/>
                    </a:lnTo>
                    <a:lnTo>
                      <a:pt x="189" y="96"/>
                    </a:lnTo>
                    <a:lnTo>
                      <a:pt x="170" y="27"/>
                    </a:lnTo>
                    <a:lnTo>
                      <a:pt x="168" y="21"/>
                    </a:lnTo>
                    <a:lnTo>
                      <a:pt x="166" y="17"/>
                    </a:lnTo>
                    <a:lnTo>
                      <a:pt x="164" y="15"/>
                    </a:lnTo>
                    <a:lnTo>
                      <a:pt x="161" y="15"/>
                    </a:lnTo>
                    <a:lnTo>
                      <a:pt x="155" y="15"/>
                    </a:lnTo>
                    <a:lnTo>
                      <a:pt x="153" y="8"/>
                    </a:lnTo>
                    <a:lnTo>
                      <a:pt x="151" y="0"/>
                    </a:lnTo>
                    <a:lnTo>
                      <a:pt x="122" y="15"/>
                    </a:lnTo>
                    <a:lnTo>
                      <a:pt x="114" y="21"/>
                    </a:lnTo>
                    <a:lnTo>
                      <a:pt x="107" y="29"/>
                    </a:lnTo>
                    <a:lnTo>
                      <a:pt x="99" y="35"/>
                    </a:lnTo>
                    <a:lnTo>
                      <a:pt x="89" y="40"/>
                    </a:lnTo>
                    <a:lnTo>
                      <a:pt x="78" y="44"/>
                    </a:lnTo>
                    <a:lnTo>
                      <a:pt x="68" y="50"/>
                    </a:lnTo>
                    <a:lnTo>
                      <a:pt x="60" y="58"/>
                    </a:lnTo>
                    <a:lnTo>
                      <a:pt x="76" y="58"/>
                    </a:lnTo>
                    <a:lnTo>
                      <a:pt x="91" y="54"/>
                    </a:lnTo>
                    <a:lnTo>
                      <a:pt x="99" y="52"/>
                    </a:lnTo>
                    <a:lnTo>
                      <a:pt x="107" y="50"/>
                    </a:lnTo>
                    <a:lnTo>
                      <a:pt x="114" y="48"/>
                    </a:lnTo>
                    <a:lnTo>
                      <a:pt x="122" y="48"/>
                    </a:lnTo>
                    <a:lnTo>
                      <a:pt x="126" y="50"/>
                    </a:lnTo>
                    <a:lnTo>
                      <a:pt x="128" y="52"/>
                    </a:lnTo>
                    <a:lnTo>
                      <a:pt x="128" y="54"/>
                    </a:lnTo>
                    <a:lnTo>
                      <a:pt x="128" y="58"/>
                    </a:lnTo>
                    <a:lnTo>
                      <a:pt x="126" y="60"/>
                    </a:lnTo>
                    <a:lnTo>
                      <a:pt x="124" y="63"/>
                    </a:lnTo>
                    <a:lnTo>
                      <a:pt x="120" y="67"/>
                    </a:lnTo>
                    <a:lnTo>
                      <a:pt x="116" y="71"/>
                    </a:lnTo>
                    <a:lnTo>
                      <a:pt x="114" y="73"/>
                    </a:lnTo>
                    <a:lnTo>
                      <a:pt x="112" y="75"/>
                    </a:lnTo>
                    <a:lnTo>
                      <a:pt x="93" y="96"/>
                    </a:lnTo>
                    <a:lnTo>
                      <a:pt x="74" y="118"/>
                    </a:lnTo>
                    <a:lnTo>
                      <a:pt x="56" y="133"/>
                    </a:lnTo>
                    <a:lnTo>
                      <a:pt x="35" y="145"/>
                    </a:lnTo>
                    <a:lnTo>
                      <a:pt x="14" y="160"/>
                    </a:lnTo>
                    <a:lnTo>
                      <a:pt x="0" y="183"/>
                    </a:lnTo>
                    <a:lnTo>
                      <a:pt x="58" y="154"/>
                    </a:lnTo>
                    <a:lnTo>
                      <a:pt x="120" y="133"/>
                    </a:lnTo>
                    <a:lnTo>
                      <a:pt x="141" y="129"/>
                    </a:lnTo>
                    <a:lnTo>
                      <a:pt x="162" y="131"/>
                    </a:lnTo>
                    <a:lnTo>
                      <a:pt x="180" y="141"/>
                    </a:lnTo>
                    <a:lnTo>
                      <a:pt x="195" y="158"/>
                    </a:lnTo>
                    <a:lnTo>
                      <a:pt x="203" y="177"/>
                    </a:lnTo>
                    <a:lnTo>
                      <a:pt x="207" y="199"/>
                    </a:lnTo>
                    <a:lnTo>
                      <a:pt x="199" y="191"/>
                    </a:lnTo>
                    <a:lnTo>
                      <a:pt x="188" y="181"/>
                    </a:lnTo>
                    <a:lnTo>
                      <a:pt x="178" y="175"/>
                    </a:lnTo>
                    <a:lnTo>
                      <a:pt x="166" y="173"/>
                    </a:lnTo>
                    <a:lnTo>
                      <a:pt x="170" y="183"/>
                    </a:lnTo>
                    <a:lnTo>
                      <a:pt x="174" y="189"/>
                    </a:lnTo>
                    <a:lnTo>
                      <a:pt x="180" y="195"/>
                    </a:lnTo>
                    <a:lnTo>
                      <a:pt x="188" y="202"/>
                    </a:lnTo>
                    <a:lnTo>
                      <a:pt x="215" y="235"/>
                    </a:lnTo>
                    <a:lnTo>
                      <a:pt x="224" y="255"/>
                    </a:lnTo>
                    <a:lnTo>
                      <a:pt x="226" y="274"/>
                    </a:lnTo>
                    <a:lnTo>
                      <a:pt x="226" y="295"/>
                    </a:lnTo>
                    <a:lnTo>
                      <a:pt x="226" y="303"/>
                    </a:lnTo>
                    <a:lnTo>
                      <a:pt x="224" y="309"/>
                    </a:lnTo>
                    <a:lnTo>
                      <a:pt x="226" y="314"/>
                    </a:lnTo>
                    <a:lnTo>
                      <a:pt x="238" y="312"/>
                    </a:lnTo>
                    <a:lnTo>
                      <a:pt x="245" y="309"/>
                    </a:lnTo>
                    <a:lnTo>
                      <a:pt x="247" y="309"/>
                    </a:lnTo>
                    <a:lnTo>
                      <a:pt x="247" y="309"/>
                    </a:lnTo>
                    <a:lnTo>
                      <a:pt x="249" y="309"/>
                    </a:lnTo>
                    <a:lnTo>
                      <a:pt x="253" y="305"/>
                    </a:lnTo>
                    <a:lnTo>
                      <a:pt x="259" y="303"/>
                    </a:lnTo>
                    <a:lnTo>
                      <a:pt x="278" y="287"/>
                    </a:lnTo>
                    <a:lnTo>
                      <a:pt x="296" y="270"/>
                    </a:lnTo>
                    <a:lnTo>
                      <a:pt x="303" y="258"/>
                    </a:lnTo>
                    <a:lnTo>
                      <a:pt x="309" y="247"/>
                    </a:lnTo>
                    <a:lnTo>
                      <a:pt x="317" y="233"/>
                    </a:lnTo>
                    <a:lnTo>
                      <a:pt x="336" y="199"/>
                    </a:lnTo>
                    <a:lnTo>
                      <a:pt x="332" y="200"/>
                    </a:lnTo>
                    <a:close/>
                    <a:moveTo>
                      <a:pt x="261" y="228"/>
                    </a:moveTo>
                    <a:lnTo>
                      <a:pt x="261" y="228"/>
                    </a:lnTo>
                    <a:lnTo>
                      <a:pt x="263" y="228"/>
                    </a:lnTo>
                    <a:lnTo>
                      <a:pt x="261" y="228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4"/>
              <p:cNvSpPr>
                <a:spLocks/>
              </p:cNvSpPr>
              <p:nvPr/>
            </p:nvSpPr>
            <p:spPr bwMode="auto">
              <a:xfrm>
                <a:off x="6926263" y="2401888"/>
                <a:ext cx="95250" cy="455613"/>
              </a:xfrm>
              <a:custGeom>
                <a:avLst/>
                <a:gdLst>
                  <a:gd name="T0" fmla="*/ 31 w 60"/>
                  <a:gd name="T1" fmla="*/ 287 h 287"/>
                  <a:gd name="T2" fmla="*/ 31 w 60"/>
                  <a:gd name="T3" fmla="*/ 285 h 287"/>
                  <a:gd name="T4" fmla="*/ 19 w 60"/>
                  <a:gd name="T5" fmla="*/ 235 h 287"/>
                  <a:gd name="T6" fmla="*/ 0 w 60"/>
                  <a:gd name="T7" fmla="*/ 154 h 287"/>
                  <a:gd name="T8" fmla="*/ 2 w 60"/>
                  <a:gd name="T9" fmla="*/ 154 h 287"/>
                  <a:gd name="T10" fmla="*/ 21 w 60"/>
                  <a:gd name="T11" fmla="*/ 235 h 287"/>
                  <a:gd name="T12" fmla="*/ 33 w 60"/>
                  <a:gd name="T13" fmla="*/ 283 h 287"/>
                  <a:gd name="T14" fmla="*/ 46 w 60"/>
                  <a:gd name="T15" fmla="*/ 268 h 287"/>
                  <a:gd name="T16" fmla="*/ 56 w 60"/>
                  <a:gd name="T17" fmla="*/ 251 h 287"/>
                  <a:gd name="T18" fmla="*/ 58 w 60"/>
                  <a:gd name="T19" fmla="*/ 241 h 287"/>
                  <a:gd name="T20" fmla="*/ 58 w 60"/>
                  <a:gd name="T21" fmla="*/ 233 h 287"/>
                  <a:gd name="T22" fmla="*/ 56 w 60"/>
                  <a:gd name="T23" fmla="*/ 223 h 287"/>
                  <a:gd name="T24" fmla="*/ 54 w 60"/>
                  <a:gd name="T25" fmla="*/ 216 h 287"/>
                  <a:gd name="T26" fmla="*/ 31 w 60"/>
                  <a:gd name="T27" fmla="*/ 110 h 287"/>
                  <a:gd name="T28" fmla="*/ 6 w 60"/>
                  <a:gd name="T29" fmla="*/ 2 h 287"/>
                  <a:gd name="T30" fmla="*/ 8 w 60"/>
                  <a:gd name="T31" fmla="*/ 0 h 287"/>
                  <a:gd name="T32" fmla="*/ 35 w 60"/>
                  <a:gd name="T33" fmla="*/ 110 h 287"/>
                  <a:gd name="T34" fmla="*/ 56 w 60"/>
                  <a:gd name="T35" fmla="*/ 216 h 287"/>
                  <a:gd name="T36" fmla="*/ 58 w 60"/>
                  <a:gd name="T37" fmla="*/ 223 h 287"/>
                  <a:gd name="T38" fmla="*/ 60 w 60"/>
                  <a:gd name="T39" fmla="*/ 229 h 287"/>
                  <a:gd name="T40" fmla="*/ 60 w 60"/>
                  <a:gd name="T41" fmla="*/ 237 h 287"/>
                  <a:gd name="T42" fmla="*/ 60 w 60"/>
                  <a:gd name="T43" fmla="*/ 245 h 287"/>
                  <a:gd name="T44" fmla="*/ 58 w 60"/>
                  <a:gd name="T45" fmla="*/ 251 h 287"/>
                  <a:gd name="T46" fmla="*/ 48 w 60"/>
                  <a:gd name="T47" fmla="*/ 270 h 287"/>
                  <a:gd name="T48" fmla="*/ 33 w 60"/>
                  <a:gd name="T49" fmla="*/ 287 h 287"/>
                  <a:gd name="T50" fmla="*/ 31 w 60"/>
                  <a:gd name="T51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0" h="287">
                    <a:moveTo>
                      <a:pt x="31" y="287"/>
                    </a:moveTo>
                    <a:lnTo>
                      <a:pt x="31" y="285"/>
                    </a:lnTo>
                    <a:lnTo>
                      <a:pt x="19" y="235"/>
                    </a:lnTo>
                    <a:lnTo>
                      <a:pt x="0" y="154"/>
                    </a:lnTo>
                    <a:lnTo>
                      <a:pt x="2" y="154"/>
                    </a:lnTo>
                    <a:lnTo>
                      <a:pt x="21" y="235"/>
                    </a:lnTo>
                    <a:lnTo>
                      <a:pt x="33" y="283"/>
                    </a:lnTo>
                    <a:lnTo>
                      <a:pt x="46" y="268"/>
                    </a:lnTo>
                    <a:lnTo>
                      <a:pt x="56" y="251"/>
                    </a:lnTo>
                    <a:lnTo>
                      <a:pt x="58" y="241"/>
                    </a:lnTo>
                    <a:lnTo>
                      <a:pt x="58" y="233"/>
                    </a:lnTo>
                    <a:lnTo>
                      <a:pt x="56" y="223"/>
                    </a:lnTo>
                    <a:lnTo>
                      <a:pt x="54" y="216"/>
                    </a:lnTo>
                    <a:lnTo>
                      <a:pt x="31" y="110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35" y="110"/>
                    </a:lnTo>
                    <a:lnTo>
                      <a:pt x="56" y="216"/>
                    </a:lnTo>
                    <a:lnTo>
                      <a:pt x="58" y="223"/>
                    </a:lnTo>
                    <a:lnTo>
                      <a:pt x="60" y="229"/>
                    </a:lnTo>
                    <a:lnTo>
                      <a:pt x="60" y="237"/>
                    </a:lnTo>
                    <a:lnTo>
                      <a:pt x="60" y="245"/>
                    </a:lnTo>
                    <a:lnTo>
                      <a:pt x="58" y="251"/>
                    </a:lnTo>
                    <a:lnTo>
                      <a:pt x="48" y="270"/>
                    </a:lnTo>
                    <a:lnTo>
                      <a:pt x="33" y="287"/>
                    </a:lnTo>
                    <a:lnTo>
                      <a:pt x="31" y="287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5"/>
              <p:cNvSpPr>
                <a:spLocks/>
              </p:cNvSpPr>
              <p:nvPr/>
            </p:nvSpPr>
            <p:spPr bwMode="auto">
              <a:xfrm>
                <a:off x="6851651" y="2468563"/>
                <a:ext cx="80963" cy="260350"/>
              </a:xfrm>
              <a:custGeom>
                <a:avLst/>
                <a:gdLst>
                  <a:gd name="T0" fmla="*/ 49 w 51"/>
                  <a:gd name="T1" fmla="*/ 164 h 164"/>
                  <a:gd name="T2" fmla="*/ 45 w 51"/>
                  <a:gd name="T3" fmla="*/ 156 h 164"/>
                  <a:gd name="T4" fmla="*/ 43 w 51"/>
                  <a:gd name="T5" fmla="*/ 151 h 164"/>
                  <a:gd name="T6" fmla="*/ 41 w 51"/>
                  <a:gd name="T7" fmla="*/ 143 h 164"/>
                  <a:gd name="T8" fmla="*/ 39 w 51"/>
                  <a:gd name="T9" fmla="*/ 133 h 164"/>
                  <a:gd name="T10" fmla="*/ 33 w 51"/>
                  <a:gd name="T11" fmla="*/ 108 h 164"/>
                  <a:gd name="T12" fmla="*/ 27 w 51"/>
                  <a:gd name="T13" fmla="*/ 91 h 164"/>
                  <a:gd name="T14" fmla="*/ 18 w 51"/>
                  <a:gd name="T15" fmla="*/ 60 h 164"/>
                  <a:gd name="T16" fmla="*/ 0 w 51"/>
                  <a:gd name="T17" fmla="*/ 0 h 164"/>
                  <a:gd name="T18" fmla="*/ 4 w 51"/>
                  <a:gd name="T19" fmla="*/ 0 h 164"/>
                  <a:gd name="T20" fmla="*/ 20 w 51"/>
                  <a:gd name="T21" fmla="*/ 58 h 164"/>
                  <a:gd name="T22" fmla="*/ 29 w 51"/>
                  <a:gd name="T23" fmla="*/ 89 h 164"/>
                  <a:gd name="T24" fmla="*/ 35 w 51"/>
                  <a:gd name="T25" fmla="*/ 108 h 164"/>
                  <a:gd name="T26" fmla="*/ 43 w 51"/>
                  <a:gd name="T27" fmla="*/ 131 h 164"/>
                  <a:gd name="T28" fmla="*/ 45 w 51"/>
                  <a:gd name="T29" fmla="*/ 143 h 164"/>
                  <a:gd name="T30" fmla="*/ 47 w 51"/>
                  <a:gd name="T31" fmla="*/ 149 h 164"/>
                  <a:gd name="T32" fmla="*/ 49 w 51"/>
                  <a:gd name="T33" fmla="*/ 156 h 164"/>
                  <a:gd name="T34" fmla="*/ 51 w 51"/>
                  <a:gd name="T35" fmla="*/ 162 h 164"/>
                  <a:gd name="T36" fmla="*/ 49 w 51"/>
                  <a:gd name="T3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164">
                    <a:moveTo>
                      <a:pt x="49" y="164"/>
                    </a:moveTo>
                    <a:lnTo>
                      <a:pt x="45" y="156"/>
                    </a:lnTo>
                    <a:lnTo>
                      <a:pt x="43" y="151"/>
                    </a:lnTo>
                    <a:lnTo>
                      <a:pt x="41" y="143"/>
                    </a:lnTo>
                    <a:lnTo>
                      <a:pt x="39" y="133"/>
                    </a:lnTo>
                    <a:lnTo>
                      <a:pt x="33" y="108"/>
                    </a:lnTo>
                    <a:lnTo>
                      <a:pt x="27" y="91"/>
                    </a:lnTo>
                    <a:lnTo>
                      <a:pt x="18" y="6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20" y="58"/>
                    </a:lnTo>
                    <a:lnTo>
                      <a:pt x="29" y="89"/>
                    </a:lnTo>
                    <a:lnTo>
                      <a:pt x="35" y="108"/>
                    </a:lnTo>
                    <a:lnTo>
                      <a:pt x="43" y="131"/>
                    </a:lnTo>
                    <a:lnTo>
                      <a:pt x="45" y="143"/>
                    </a:lnTo>
                    <a:lnTo>
                      <a:pt x="47" y="149"/>
                    </a:lnTo>
                    <a:lnTo>
                      <a:pt x="49" y="156"/>
                    </a:lnTo>
                    <a:lnTo>
                      <a:pt x="51" y="162"/>
                    </a:lnTo>
                    <a:lnTo>
                      <a:pt x="49" y="164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6"/>
              <p:cNvSpPr>
                <a:spLocks/>
              </p:cNvSpPr>
              <p:nvPr/>
            </p:nvSpPr>
            <p:spPr bwMode="auto">
              <a:xfrm>
                <a:off x="6227763" y="2211388"/>
                <a:ext cx="850900" cy="349250"/>
              </a:xfrm>
              <a:custGeom>
                <a:avLst/>
                <a:gdLst>
                  <a:gd name="T0" fmla="*/ 15 w 536"/>
                  <a:gd name="T1" fmla="*/ 220 h 220"/>
                  <a:gd name="T2" fmla="*/ 23 w 536"/>
                  <a:gd name="T3" fmla="*/ 220 h 220"/>
                  <a:gd name="T4" fmla="*/ 29 w 536"/>
                  <a:gd name="T5" fmla="*/ 218 h 220"/>
                  <a:gd name="T6" fmla="*/ 37 w 536"/>
                  <a:gd name="T7" fmla="*/ 216 h 220"/>
                  <a:gd name="T8" fmla="*/ 100 w 536"/>
                  <a:gd name="T9" fmla="*/ 206 h 220"/>
                  <a:gd name="T10" fmla="*/ 166 w 536"/>
                  <a:gd name="T11" fmla="*/ 201 h 220"/>
                  <a:gd name="T12" fmla="*/ 243 w 536"/>
                  <a:gd name="T13" fmla="*/ 189 h 220"/>
                  <a:gd name="T14" fmla="*/ 320 w 536"/>
                  <a:gd name="T15" fmla="*/ 172 h 220"/>
                  <a:gd name="T16" fmla="*/ 363 w 536"/>
                  <a:gd name="T17" fmla="*/ 158 h 220"/>
                  <a:gd name="T18" fmla="*/ 403 w 536"/>
                  <a:gd name="T19" fmla="*/ 143 h 220"/>
                  <a:gd name="T20" fmla="*/ 444 w 536"/>
                  <a:gd name="T21" fmla="*/ 124 h 220"/>
                  <a:gd name="T22" fmla="*/ 471 w 536"/>
                  <a:gd name="T23" fmla="*/ 104 h 220"/>
                  <a:gd name="T24" fmla="*/ 498 w 536"/>
                  <a:gd name="T25" fmla="*/ 83 h 220"/>
                  <a:gd name="T26" fmla="*/ 509 w 536"/>
                  <a:gd name="T27" fmla="*/ 73 h 220"/>
                  <a:gd name="T28" fmla="*/ 519 w 536"/>
                  <a:gd name="T29" fmla="*/ 64 h 220"/>
                  <a:gd name="T30" fmla="*/ 523 w 536"/>
                  <a:gd name="T31" fmla="*/ 60 h 220"/>
                  <a:gd name="T32" fmla="*/ 527 w 536"/>
                  <a:gd name="T33" fmla="*/ 58 h 220"/>
                  <a:gd name="T34" fmla="*/ 530 w 536"/>
                  <a:gd name="T35" fmla="*/ 54 h 220"/>
                  <a:gd name="T36" fmla="*/ 532 w 536"/>
                  <a:gd name="T37" fmla="*/ 52 h 220"/>
                  <a:gd name="T38" fmla="*/ 534 w 536"/>
                  <a:gd name="T39" fmla="*/ 48 h 220"/>
                  <a:gd name="T40" fmla="*/ 536 w 536"/>
                  <a:gd name="T41" fmla="*/ 42 h 220"/>
                  <a:gd name="T42" fmla="*/ 534 w 536"/>
                  <a:gd name="T43" fmla="*/ 37 h 220"/>
                  <a:gd name="T44" fmla="*/ 532 w 536"/>
                  <a:gd name="T45" fmla="*/ 31 h 220"/>
                  <a:gd name="T46" fmla="*/ 530 w 536"/>
                  <a:gd name="T47" fmla="*/ 25 h 220"/>
                  <a:gd name="T48" fmla="*/ 529 w 536"/>
                  <a:gd name="T49" fmla="*/ 19 h 220"/>
                  <a:gd name="T50" fmla="*/ 529 w 536"/>
                  <a:gd name="T51" fmla="*/ 15 h 220"/>
                  <a:gd name="T52" fmla="*/ 527 w 536"/>
                  <a:gd name="T53" fmla="*/ 12 h 220"/>
                  <a:gd name="T54" fmla="*/ 525 w 536"/>
                  <a:gd name="T55" fmla="*/ 6 h 220"/>
                  <a:gd name="T56" fmla="*/ 523 w 536"/>
                  <a:gd name="T57" fmla="*/ 2 h 220"/>
                  <a:gd name="T58" fmla="*/ 519 w 536"/>
                  <a:gd name="T59" fmla="*/ 0 h 220"/>
                  <a:gd name="T60" fmla="*/ 515 w 536"/>
                  <a:gd name="T61" fmla="*/ 0 h 220"/>
                  <a:gd name="T62" fmla="*/ 511 w 536"/>
                  <a:gd name="T63" fmla="*/ 2 h 220"/>
                  <a:gd name="T64" fmla="*/ 509 w 536"/>
                  <a:gd name="T65" fmla="*/ 6 h 220"/>
                  <a:gd name="T66" fmla="*/ 505 w 536"/>
                  <a:gd name="T67" fmla="*/ 10 h 220"/>
                  <a:gd name="T68" fmla="*/ 503 w 536"/>
                  <a:gd name="T69" fmla="*/ 14 h 220"/>
                  <a:gd name="T70" fmla="*/ 502 w 536"/>
                  <a:gd name="T71" fmla="*/ 17 h 220"/>
                  <a:gd name="T72" fmla="*/ 494 w 536"/>
                  <a:gd name="T73" fmla="*/ 27 h 220"/>
                  <a:gd name="T74" fmla="*/ 486 w 536"/>
                  <a:gd name="T75" fmla="*/ 35 h 220"/>
                  <a:gd name="T76" fmla="*/ 476 w 536"/>
                  <a:gd name="T77" fmla="*/ 42 h 220"/>
                  <a:gd name="T78" fmla="*/ 451 w 536"/>
                  <a:gd name="T79" fmla="*/ 66 h 220"/>
                  <a:gd name="T80" fmla="*/ 422 w 536"/>
                  <a:gd name="T81" fmla="*/ 85 h 220"/>
                  <a:gd name="T82" fmla="*/ 384 w 536"/>
                  <a:gd name="T83" fmla="*/ 106 h 220"/>
                  <a:gd name="T84" fmla="*/ 343 w 536"/>
                  <a:gd name="T85" fmla="*/ 122 h 220"/>
                  <a:gd name="T86" fmla="*/ 301 w 536"/>
                  <a:gd name="T87" fmla="*/ 133 h 220"/>
                  <a:gd name="T88" fmla="*/ 228 w 536"/>
                  <a:gd name="T89" fmla="*/ 149 h 220"/>
                  <a:gd name="T90" fmla="*/ 156 w 536"/>
                  <a:gd name="T91" fmla="*/ 160 h 220"/>
                  <a:gd name="T92" fmla="*/ 75 w 536"/>
                  <a:gd name="T93" fmla="*/ 168 h 220"/>
                  <a:gd name="T94" fmla="*/ 50 w 536"/>
                  <a:gd name="T95" fmla="*/ 170 h 220"/>
                  <a:gd name="T96" fmla="*/ 25 w 536"/>
                  <a:gd name="T97" fmla="*/ 174 h 220"/>
                  <a:gd name="T98" fmla="*/ 0 w 536"/>
                  <a:gd name="T99" fmla="*/ 181 h 220"/>
                  <a:gd name="T100" fmla="*/ 0 w 536"/>
                  <a:gd name="T101" fmla="*/ 197 h 220"/>
                  <a:gd name="T102" fmla="*/ 4 w 536"/>
                  <a:gd name="T103" fmla="*/ 212 h 220"/>
                  <a:gd name="T104" fmla="*/ 6 w 536"/>
                  <a:gd name="T105" fmla="*/ 216 h 220"/>
                  <a:gd name="T106" fmla="*/ 10 w 536"/>
                  <a:gd name="T107" fmla="*/ 220 h 220"/>
                  <a:gd name="T108" fmla="*/ 13 w 536"/>
                  <a:gd name="T109" fmla="*/ 220 h 220"/>
                  <a:gd name="T110" fmla="*/ 15 w 536"/>
                  <a:gd name="T111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36" h="220">
                    <a:moveTo>
                      <a:pt x="15" y="220"/>
                    </a:moveTo>
                    <a:lnTo>
                      <a:pt x="23" y="220"/>
                    </a:lnTo>
                    <a:lnTo>
                      <a:pt x="29" y="218"/>
                    </a:lnTo>
                    <a:lnTo>
                      <a:pt x="37" y="216"/>
                    </a:lnTo>
                    <a:lnTo>
                      <a:pt x="100" y="206"/>
                    </a:lnTo>
                    <a:lnTo>
                      <a:pt x="166" y="201"/>
                    </a:lnTo>
                    <a:lnTo>
                      <a:pt x="243" y="189"/>
                    </a:lnTo>
                    <a:lnTo>
                      <a:pt x="320" y="172"/>
                    </a:lnTo>
                    <a:lnTo>
                      <a:pt x="363" y="158"/>
                    </a:lnTo>
                    <a:lnTo>
                      <a:pt x="403" y="143"/>
                    </a:lnTo>
                    <a:lnTo>
                      <a:pt x="444" y="124"/>
                    </a:lnTo>
                    <a:lnTo>
                      <a:pt x="471" y="104"/>
                    </a:lnTo>
                    <a:lnTo>
                      <a:pt x="498" y="83"/>
                    </a:lnTo>
                    <a:lnTo>
                      <a:pt x="509" y="73"/>
                    </a:lnTo>
                    <a:lnTo>
                      <a:pt x="519" y="64"/>
                    </a:lnTo>
                    <a:lnTo>
                      <a:pt x="523" y="60"/>
                    </a:lnTo>
                    <a:lnTo>
                      <a:pt x="527" y="58"/>
                    </a:lnTo>
                    <a:lnTo>
                      <a:pt x="530" y="54"/>
                    </a:lnTo>
                    <a:lnTo>
                      <a:pt x="532" y="52"/>
                    </a:lnTo>
                    <a:lnTo>
                      <a:pt x="534" y="48"/>
                    </a:lnTo>
                    <a:lnTo>
                      <a:pt x="536" y="42"/>
                    </a:lnTo>
                    <a:lnTo>
                      <a:pt x="534" y="37"/>
                    </a:lnTo>
                    <a:lnTo>
                      <a:pt x="532" y="31"/>
                    </a:lnTo>
                    <a:lnTo>
                      <a:pt x="530" y="25"/>
                    </a:lnTo>
                    <a:lnTo>
                      <a:pt x="529" y="19"/>
                    </a:lnTo>
                    <a:lnTo>
                      <a:pt x="529" y="15"/>
                    </a:lnTo>
                    <a:lnTo>
                      <a:pt x="527" y="12"/>
                    </a:lnTo>
                    <a:lnTo>
                      <a:pt x="525" y="6"/>
                    </a:lnTo>
                    <a:lnTo>
                      <a:pt x="523" y="2"/>
                    </a:lnTo>
                    <a:lnTo>
                      <a:pt x="519" y="0"/>
                    </a:lnTo>
                    <a:lnTo>
                      <a:pt x="515" y="0"/>
                    </a:lnTo>
                    <a:lnTo>
                      <a:pt x="511" y="2"/>
                    </a:lnTo>
                    <a:lnTo>
                      <a:pt x="509" y="6"/>
                    </a:lnTo>
                    <a:lnTo>
                      <a:pt x="505" y="10"/>
                    </a:lnTo>
                    <a:lnTo>
                      <a:pt x="503" y="14"/>
                    </a:lnTo>
                    <a:lnTo>
                      <a:pt x="502" y="17"/>
                    </a:lnTo>
                    <a:lnTo>
                      <a:pt x="494" y="27"/>
                    </a:lnTo>
                    <a:lnTo>
                      <a:pt x="486" y="35"/>
                    </a:lnTo>
                    <a:lnTo>
                      <a:pt x="476" y="42"/>
                    </a:lnTo>
                    <a:lnTo>
                      <a:pt x="451" y="66"/>
                    </a:lnTo>
                    <a:lnTo>
                      <a:pt x="422" y="85"/>
                    </a:lnTo>
                    <a:lnTo>
                      <a:pt x="384" y="106"/>
                    </a:lnTo>
                    <a:lnTo>
                      <a:pt x="343" y="122"/>
                    </a:lnTo>
                    <a:lnTo>
                      <a:pt x="301" y="133"/>
                    </a:lnTo>
                    <a:lnTo>
                      <a:pt x="228" y="149"/>
                    </a:lnTo>
                    <a:lnTo>
                      <a:pt x="156" y="160"/>
                    </a:lnTo>
                    <a:lnTo>
                      <a:pt x="75" y="168"/>
                    </a:lnTo>
                    <a:lnTo>
                      <a:pt x="50" y="170"/>
                    </a:lnTo>
                    <a:lnTo>
                      <a:pt x="25" y="174"/>
                    </a:lnTo>
                    <a:lnTo>
                      <a:pt x="0" y="181"/>
                    </a:lnTo>
                    <a:lnTo>
                      <a:pt x="0" y="197"/>
                    </a:lnTo>
                    <a:lnTo>
                      <a:pt x="4" y="212"/>
                    </a:lnTo>
                    <a:lnTo>
                      <a:pt x="6" y="216"/>
                    </a:lnTo>
                    <a:lnTo>
                      <a:pt x="10" y="220"/>
                    </a:lnTo>
                    <a:lnTo>
                      <a:pt x="13" y="220"/>
                    </a:lnTo>
                    <a:lnTo>
                      <a:pt x="15" y="22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7"/>
              <p:cNvSpPr>
                <a:spLocks/>
              </p:cNvSpPr>
              <p:nvPr/>
            </p:nvSpPr>
            <p:spPr bwMode="auto">
              <a:xfrm>
                <a:off x="6389688" y="2474913"/>
                <a:ext cx="71438" cy="85725"/>
              </a:xfrm>
              <a:custGeom>
                <a:avLst/>
                <a:gdLst>
                  <a:gd name="T0" fmla="*/ 0 w 45"/>
                  <a:gd name="T1" fmla="*/ 13 h 54"/>
                  <a:gd name="T2" fmla="*/ 0 w 45"/>
                  <a:gd name="T3" fmla="*/ 10 h 54"/>
                  <a:gd name="T4" fmla="*/ 2 w 45"/>
                  <a:gd name="T5" fmla="*/ 6 h 54"/>
                  <a:gd name="T6" fmla="*/ 4 w 45"/>
                  <a:gd name="T7" fmla="*/ 6 h 54"/>
                  <a:gd name="T8" fmla="*/ 10 w 45"/>
                  <a:gd name="T9" fmla="*/ 4 h 54"/>
                  <a:gd name="T10" fmla="*/ 14 w 45"/>
                  <a:gd name="T11" fmla="*/ 4 h 54"/>
                  <a:gd name="T12" fmla="*/ 18 w 45"/>
                  <a:gd name="T13" fmla="*/ 2 h 54"/>
                  <a:gd name="T14" fmla="*/ 23 w 45"/>
                  <a:gd name="T15" fmla="*/ 0 h 54"/>
                  <a:gd name="T16" fmla="*/ 27 w 45"/>
                  <a:gd name="T17" fmla="*/ 0 h 54"/>
                  <a:gd name="T18" fmla="*/ 31 w 45"/>
                  <a:gd name="T19" fmla="*/ 0 h 54"/>
                  <a:gd name="T20" fmla="*/ 37 w 45"/>
                  <a:gd name="T21" fmla="*/ 8 h 54"/>
                  <a:gd name="T22" fmla="*/ 41 w 45"/>
                  <a:gd name="T23" fmla="*/ 17 h 54"/>
                  <a:gd name="T24" fmla="*/ 45 w 45"/>
                  <a:gd name="T25" fmla="*/ 29 h 54"/>
                  <a:gd name="T26" fmla="*/ 45 w 45"/>
                  <a:gd name="T27" fmla="*/ 39 h 54"/>
                  <a:gd name="T28" fmla="*/ 45 w 45"/>
                  <a:gd name="T29" fmla="*/ 44 h 54"/>
                  <a:gd name="T30" fmla="*/ 43 w 45"/>
                  <a:gd name="T31" fmla="*/ 48 h 54"/>
                  <a:gd name="T32" fmla="*/ 39 w 45"/>
                  <a:gd name="T33" fmla="*/ 50 h 54"/>
                  <a:gd name="T34" fmla="*/ 35 w 45"/>
                  <a:gd name="T35" fmla="*/ 52 h 54"/>
                  <a:gd name="T36" fmla="*/ 29 w 45"/>
                  <a:gd name="T37" fmla="*/ 54 h 54"/>
                  <a:gd name="T38" fmla="*/ 25 w 45"/>
                  <a:gd name="T39" fmla="*/ 54 h 54"/>
                  <a:gd name="T40" fmla="*/ 19 w 45"/>
                  <a:gd name="T41" fmla="*/ 54 h 54"/>
                  <a:gd name="T42" fmla="*/ 16 w 45"/>
                  <a:gd name="T43" fmla="*/ 54 h 54"/>
                  <a:gd name="T44" fmla="*/ 6 w 45"/>
                  <a:gd name="T45" fmla="*/ 48 h 54"/>
                  <a:gd name="T46" fmla="*/ 2 w 45"/>
                  <a:gd name="T47" fmla="*/ 39 h 54"/>
                  <a:gd name="T48" fmla="*/ 0 w 45"/>
                  <a:gd name="T49" fmla="*/ 25 h 54"/>
                  <a:gd name="T50" fmla="*/ 0 w 45"/>
                  <a:gd name="T51" fmla="*/ 1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54">
                    <a:moveTo>
                      <a:pt x="0" y="13"/>
                    </a:moveTo>
                    <a:lnTo>
                      <a:pt x="0" y="10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10" y="4"/>
                    </a:lnTo>
                    <a:lnTo>
                      <a:pt x="14" y="4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1" y="0"/>
                    </a:lnTo>
                    <a:lnTo>
                      <a:pt x="37" y="8"/>
                    </a:lnTo>
                    <a:lnTo>
                      <a:pt x="41" y="17"/>
                    </a:lnTo>
                    <a:lnTo>
                      <a:pt x="45" y="29"/>
                    </a:lnTo>
                    <a:lnTo>
                      <a:pt x="45" y="39"/>
                    </a:lnTo>
                    <a:lnTo>
                      <a:pt x="45" y="44"/>
                    </a:lnTo>
                    <a:lnTo>
                      <a:pt x="43" y="48"/>
                    </a:lnTo>
                    <a:lnTo>
                      <a:pt x="39" y="50"/>
                    </a:lnTo>
                    <a:lnTo>
                      <a:pt x="35" y="52"/>
                    </a:lnTo>
                    <a:lnTo>
                      <a:pt x="29" y="54"/>
                    </a:lnTo>
                    <a:lnTo>
                      <a:pt x="25" y="54"/>
                    </a:lnTo>
                    <a:lnTo>
                      <a:pt x="19" y="54"/>
                    </a:lnTo>
                    <a:lnTo>
                      <a:pt x="16" y="54"/>
                    </a:lnTo>
                    <a:lnTo>
                      <a:pt x="6" y="48"/>
                    </a:lnTo>
                    <a:lnTo>
                      <a:pt x="2" y="39"/>
                    </a:lnTo>
                    <a:lnTo>
                      <a:pt x="0" y="25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8"/>
              <p:cNvSpPr>
                <a:spLocks/>
              </p:cNvSpPr>
              <p:nvPr/>
            </p:nvSpPr>
            <p:spPr bwMode="auto">
              <a:xfrm>
                <a:off x="6659563" y="2416175"/>
                <a:ext cx="55563" cy="98425"/>
              </a:xfrm>
              <a:custGeom>
                <a:avLst/>
                <a:gdLst>
                  <a:gd name="T0" fmla="*/ 0 w 35"/>
                  <a:gd name="T1" fmla="*/ 18 h 62"/>
                  <a:gd name="T2" fmla="*/ 6 w 35"/>
                  <a:gd name="T3" fmla="*/ 39 h 62"/>
                  <a:gd name="T4" fmla="*/ 12 w 35"/>
                  <a:gd name="T5" fmla="*/ 62 h 62"/>
                  <a:gd name="T6" fmla="*/ 19 w 35"/>
                  <a:gd name="T7" fmla="*/ 62 h 62"/>
                  <a:gd name="T8" fmla="*/ 27 w 35"/>
                  <a:gd name="T9" fmla="*/ 60 h 62"/>
                  <a:gd name="T10" fmla="*/ 35 w 35"/>
                  <a:gd name="T11" fmla="*/ 58 h 62"/>
                  <a:gd name="T12" fmla="*/ 33 w 35"/>
                  <a:gd name="T13" fmla="*/ 39 h 62"/>
                  <a:gd name="T14" fmla="*/ 29 w 35"/>
                  <a:gd name="T15" fmla="*/ 20 h 62"/>
                  <a:gd name="T16" fmla="*/ 23 w 35"/>
                  <a:gd name="T17" fmla="*/ 0 h 62"/>
                  <a:gd name="T18" fmla="*/ 15 w 35"/>
                  <a:gd name="T19" fmla="*/ 2 h 62"/>
                  <a:gd name="T20" fmla="*/ 6 w 35"/>
                  <a:gd name="T21" fmla="*/ 4 h 62"/>
                  <a:gd name="T22" fmla="*/ 0 w 35"/>
                  <a:gd name="T23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62">
                    <a:moveTo>
                      <a:pt x="0" y="18"/>
                    </a:moveTo>
                    <a:lnTo>
                      <a:pt x="6" y="39"/>
                    </a:lnTo>
                    <a:lnTo>
                      <a:pt x="12" y="62"/>
                    </a:lnTo>
                    <a:lnTo>
                      <a:pt x="19" y="62"/>
                    </a:lnTo>
                    <a:lnTo>
                      <a:pt x="27" y="60"/>
                    </a:lnTo>
                    <a:lnTo>
                      <a:pt x="35" y="58"/>
                    </a:lnTo>
                    <a:lnTo>
                      <a:pt x="33" y="39"/>
                    </a:lnTo>
                    <a:lnTo>
                      <a:pt x="29" y="20"/>
                    </a:lnTo>
                    <a:lnTo>
                      <a:pt x="23" y="0"/>
                    </a:lnTo>
                    <a:lnTo>
                      <a:pt x="15" y="2"/>
                    </a:lnTo>
                    <a:lnTo>
                      <a:pt x="6" y="4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9"/>
              <p:cNvSpPr>
                <a:spLocks/>
              </p:cNvSpPr>
              <p:nvPr/>
            </p:nvSpPr>
            <p:spPr bwMode="auto">
              <a:xfrm>
                <a:off x="6986588" y="2266950"/>
                <a:ext cx="58738" cy="98425"/>
              </a:xfrm>
              <a:custGeom>
                <a:avLst/>
                <a:gdLst>
                  <a:gd name="T0" fmla="*/ 31 w 37"/>
                  <a:gd name="T1" fmla="*/ 56 h 62"/>
                  <a:gd name="T2" fmla="*/ 37 w 37"/>
                  <a:gd name="T3" fmla="*/ 46 h 62"/>
                  <a:gd name="T4" fmla="*/ 37 w 37"/>
                  <a:gd name="T5" fmla="*/ 35 h 62"/>
                  <a:gd name="T6" fmla="*/ 33 w 37"/>
                  <a:gd name="T7" fmla="*/ 23 h 62"/>
                  <a:gd name="T8" fmla="*/ 27 w 37"/>
                  <a:gd name="T9" fmla="*/ 9 h 62"/>
                  <a:gd name="T10" fmla="*/ 24 w 37"/>
                  <a:gd name="T11" fmla="*/ 0 h 62"/>
                  <a:gd name="T12" fmla="*/ 10 w 37"/>
                  <a:gd name="T13" fmla="*/ 6 h 62"/>
                  <a:gd name="T14" fmla="*/ 0 w 37"/>
                  <a:gd name="T15" fmla="*/ 17 h 62"/>
                  <a:gd name="T16" fmla="*/ 0 w 37"/>
                  <a:gd name="T17" fmla="*/ 35 h 62"/>
                  <a:gd name="T18" fmla="*/ 2 w 37"/>
                  <a:gd name="T19" fmla="*/ 44 h 62"/>
                  <a:gd name="T20" fmla="*/ 6 w 37"/>
                  <a:gd name="T21" fmla="*/ 54 h 62"/>
                  <a:gd name="T22" fmla="*/ 14 w 37"/>
                  <a:gd name="T23" fmla="*/ 60 h 62"/>
                  <a:gd name="T24" fmla="*/ 22 w 37"/>
                  <a:gd name="T25" fmla="*/ 62 h 62"/>
                  <a:gd name="T26" fmla="*/ 31 w 37"/>
                  <a:gd name="T27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62">
                    <a:moveTo>
                      <a:pt x="31" y="56"/>
                    </a:moveTo>
                    <a:lnTo>
                      <a:pt x="37" y="46"/>
                    </a:lnTo>
                    <a:lnTo>
                      <a:pt x="37" y="35"/>
                    </a:lnTo>
                    <a:lnTo>
                      <a:pt x="33" y="23"/>
                    </a:lnTo>
                    <a:lnTo>
                      <a:pt x="27" y="9"/>
                    </a:lnTo>
                    <a:lnTo>
                      <a:pt x="24" y="0"/>
                    </a:lnTo>
                    <a:lnTo>
                      <a:pt x="10" y="6"/>
                    </a:lnTo>
                    <a:lnTo>
                      <a:pt x="0" y="17"/>
                    </a:lnTo>
                    <a:lnTo>
                      <a:pt x="0" y="35"/>
                    </a:lnTo>
                    <a:lnTo>
                      <a:pt x="2" y="44"/>
                    </a:lnTo>
                    <a:lnTo>
                      <a:pt x="6" y="54"/>
                    </a:lnTo>
                    <a:lnTo>
                      <a:pt x="14" y="60"/>
                    </a:lnTo>
                    <a:lnTo>
                      <a:pt x="22" y="62"/>
                    </a:lnTo>
                    <a:lnTo>
                      <a:pt x="31" y="56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60"/>
              <p:cNvSpPr>
                <a:spLocks/>
              </p:cNvSpPr>
              <p:nvPr/>
            </p:nvSpPr>
            <p:spPr bwMode="auto">
              <a:xfrm>
                <a:off x="6870701" y="2451100"/>
                <a:ext cx="49213" cy="185738"/>
              </a:xfrm>
              <a:custGeom>
                <a:avLst/>
                <a:gdLst>
                  <a:gd name="T0" fmla="*/ 31 w 31"/>
                  <a:gd name="T1" fmla="*/ 117 h 117"/>
                  <a:gd name="T2" fmla="*/ 29 w 31"/>
                  <a:gd name="T3" fmla="*/ 117 h 117"/>
                  <a:gd name="T4" fmla="*/ 19 w 31"/>
                  <a:gd name="T5" fmla="*/ 81 h 117"/>
                  <a:gd name="T6" fmla="*/ 10 w 31"/>
                  <a:gd name="T7" fmla="*/ 42 h 117"/>
                  <a:gd name="T8" fmla="*/ 0 w 31"/>
                  <a:gd name="T9" fmla="*/ 1 h 117"/>
                  <a:gd name="T10" fmla="*/ 2 w 31"/>
                  <a:gd name="T11" fmla="*/ 0 h 117"/>
                  <a:gd name="T12" fmla="*/ 12 w 31"/>
                  <a:gd name="T13" fmla="*/ 40 h 117"/>
                  <a:gd name="T14" fmla="*/ 23 w 31"/>
                  <a:gd name="T15" fmla="*/ 79 h 117"/>
                  <a:gd name="T16" fmla="*/ 31 w 31"/>
                  <a:gd name="T1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117">
                    <a:moveTo>
                      <a:pt x="31" y="117"/>
                    </a:moveTo>
                    <a:lnTo>
                      <a:pt x="29" y="117"/>
                    </a:lnTo>
                    <a:lnTo>
                      <a:pt x="19" y="81"/>
                    </a:lnTo>
                    <a:lnTo>
                      <a:pt x="10" y="4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12" y="40"/>
                    </a:lnTo>
                    <a:lnTo>
                      <a:pt x="23" y="79"/>
                    </a:lnTo>
                    <a:lnTo>
                      <a:pt x="31" y="117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1"/>
              <p:cNvSpPr>
                <a:spLocks/>
              </p:cNvSpPr>
              <p:nvPr/>
            </p:nvSpPr>
            <p:spPr bwMode="auto">
              <a:xfrm>
                <a:off x="6946901" y="2800350"/>
                <a:ext cx="34925" cy="66675"/>
              </a:xfrm>
              <a:custGeom>
                <a:avLst/>
                <a:gdLst>
                  <a:gd name="T0" fmla="*/ 22 w 22"/>
                  <a:gd name="T1" fmla="*/ 42 h 42"/>
                  <a:gd name="T2" fmla="*/ 18 w 22"/>
                  <a:gd name="T3" fmla="*/ 42 h 42"/>
                  <a:gd name="T4" fmla="*/ 14 w 22"/>
                  <a:gd name="T5" fmla="*/ 40 h 42"/>
                  <a:gd name="T6" fmla="*/ 8 w 22"/>
                  <a:gd name="T7" fmla="*/ 32 h 42"/>
                  <a:gd name="T8" fmla="*/ 4 w 22"/>
                  <a:gd name="T9" fmla="*/ 19 h 42"/>
                  <a:gd name="T10" fmla="*/ 2 w 22"/>
                  <a:gd name="T11" fmla="*/ 7 h 42"/>
                  <a:gd name="T12" fmla="*/ 0 w 22"/>
                  <a:gd name="T13" fmla="*/ 3 h 42"/>
                  <a:gd name="T14" fmla="*/ 0 w 22"/>
                  <a:gd name="T15" fmla="*/ 1 h 42"/>
                  <a:gd name="T16" fmla="*/ 4 w 22"/>
                  <a:gd name="T17" fmla="*/ 0 h 42"/>
                  <a:gd name="T18" fmla="*/ 4 w 22"/>
                  <a:gd name="T19" fmla="*/ 3 h 42"/>
                  <a:gd name="T20" fmla="*/ 4 w 22"/>
                  <a:gd name="T21" fmla="*/ 5 h 42"/>
                  <a:gd name="T22" fmla="*/ 6 w 22"/>
                  <a:gd name="T23" fmla="*/ 17 h 42"/>
                  <a:gd name="T24" fmla="*/ 10 w 22"/>
                  <a:gd name="T25" fmla="*/ 30 h 42"/>
                  <a:gd name="T26" fmla="*/ 16 w 22"/>
                  <a:gd name="T27" fmla="*/ 38 h 42"/>
                  <a:gd name="T28" fmla="*/ 18 w 22"/>
                  <a:gd name="T29" fmla="*/ 38 h 42"/>
                  <a:gd name="T30" fmla="*/ 20 w 22"/>
                  <a:gd name="T31" fmla="*/ 38 h 42"/>
                  <a:gd name="T32" fmla="*/ 22 w 22"/>
                  <a:gd name="T33" fmla="*/ 42 h 42"/>
                  <a:gd name="T34" fmla="*/ 22 w 22"/>
                  <a:gd name="T3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42">
                    <a:moveTo>
                      <a:pt x="22" y="42"/>
                    </a:moveTo>
                    <a:lnTo>
                      <a:pt x="18" y="42"/>
                    </a:lnTo>
                    <a:lnTo>
                      <a:pt x="14" y="40"/>
                    </a:lnTo>
                    <a:lnTo>
                      <a:pt x="8" y="32"/>
                    </a:lnTo>
                    <a:lnTo>
                      <a:pt x="4" y="19"/>
                    </a:lnTo>
                    <a:lnTo>
                      <a:pt x="2" y="7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6" y="17"/>
                    </a:lnTo>
                    <a:lnTo>
                      <a:pt x="10" y="30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20" y="38"/>
                    </a:lnTo>
                    <a:lnTo>
                      <a:pt x="22" y="42"/>
                    </a:lnTo>
                    <a:lnTo>
                      <a:pt x="22" y="42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2"/>
              <p:cNvSpPr>
                <a:spLocks/>
              </p:cNvSpPr>
              <p:nvPr/>
            </p:nvSpPr>
            <p:spPr bwMode="auto">
              <a:xfrm>
                <a:off x="6784976" y="2333625"/>
                <a:ext cx="161925" cy="128588"/>
              </a:xfrm>
              <a:custGeom>
                <a:avLst/>
                <a:gdLst>
                  <a:gd name="T0" fmla="*/ 21 w 102"/>
                  <a:gd name="T1" fmla="*/ 79 h 81"/>
                  <a:gd name="T2" fmla="*/ 39 w 102"/>
                  <a:gd name="T3" fmla="*/ 81 h 81"/>
                  <a:gd name="T4" fmla="*/ 56 w 102"/>
                  <a:gd name="T5" fmla="*/ 77 h 81"/>
                  <a:gd name="T6" fmla="*/ 73 w 102"/>
                  <a:gd name="T7" fmla="*/ 70 h 81"/>
                  <a:gd name="T8" fmla="*/ 89 w 102"/>
                  <a:gd name="T9" fmla="*/ 64 h 81"/>
                  <a:gd name="T10" fmla="*/ 95 w 102"/>
                  <a:gd name="T11" fmla="*/ 60 h 81"/>
                  <a:gd name="T12" fmla="*/ 98 w 102"/>
                  <a:gd name="T13" fmla="*/ 56 h 81"/>
                  <a:gd name="T14" fmla="*/ 102 w 102"/>
                  <a:gd name="T15" fmla="*/ 52 h 81"/>
                  <a:gd name="T16" fmla="*/ 102 w 102"/>
                  <a:gd name="T17" fmla="*/ 47 h 81"/>
                  <a:gd name="T18" fmla="*/ 102 w 102"/>
                  <a:gd name="T19" fmla="*/ 41 h 81"/>
                  <a:gd name="T20" fmla="*/ 98 w 102"/>
                  <a:gd name="T21" fmla="*/ 20 h 81"/>
                  <a:gd name="T22" fmla="*/ 95 w 102"/>
                  <a:gd name="T23" fmla="*/ 0 h 81"/>
                  <a:gd name="T24" fmla="*/ 60 w 102"/>
                  <a:gd name="T25" fmla="*/ 8 h 81"/>
                  <a:gd name="T26" fmla="*/ 27 w 102"/>
                  <a:gd name="T27" fmla="*/ 20 h 81"/>
                  <a:gd name="T28" fmla="*/ 23 w 102"/>
                  <a:gd name="T29" fmla="*/ 21 h 81"/>
                  <a:gd name="T30" fmla="*/ 17 w 102"/>
                  <a:gd name="T31" fmla="*/ 23 h 81"/>
                  <a:gd name="T32" fmla="*/ 12 w 102"/>
                  <a:gd name="T33" fmla="*/ 25 h 81"/>
                  <a:gd name="T34" fmla="*/ 8 w 102"/>
                  <a:gd name="T35" fmla="*/ 29 h 81"/>
                  <a:gd name="T36" fmla="*/ 4 w 102"/>
                  <a:gd name="T37" fmla="*/ 33 h 81"/>
                  <a:gd name="T38" fmla="*/ 2 w 102"/>
                  <a:gd name="T39" fmla="*/ 37 h 81"/>
                  <a:gd name="T40" fmla="*/ 0 w 102"/>
                  <a:gd name="T41" fmla="*/ 43 h 81"/>
                  <a:gd name="T42" fmla="*/ 4 w 102"/>
                  <a:gd name="T43" fmla="*/ 58 h 81"/>
                  <a:gd name="T44" fmla="*/ 12 w 102"/>
                  <a:gd name="T45" fmla="*/ 72 h 81"/>
                  <a:gd name="T46" fmla="*/ 21 w 102"/>
                  <a:gd name="T47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81">
                    <a:moveTo>
                      <a:pt x="21" y="79"/>
                    </a:moveTo>
                    <a:lnTo>
                      <a:pt x="39" y="81"/>
                    </a:lnTo>
                    <a:lnTo>
                      <a:pt x="56" y="77"/>
                    </a:lnTo>
                    <a:lnTo>
                      <a:pt x="73" y="70"/>
                    </a:lnTo>
                    <a:lnTo>
                      <a:pt x="89" y="64"/>
                    </a:lnTo>
                    <a:lnTo>
                      <a:pt x="95" y="60"/>
                    </a:lnTo>
                    <a:lnTo>
                      <a:pt x="98" y="56"/>
                    </a:lnTo>
                    <a:lnTo>
                      <a:pt x="102" y="52"/>
                    </a:lnTo>
                    <a:lnTo>
                      <a:pt x="102" y="47"/>
                    </a:lnTo>
                    <a:lnTo>
                      <a:pt x="102" y="41"/>
                    </a:lnTo>
                    <a:lnTo>
                      <a:pt x="98" y="20"/>
                    </a:lnTo>
                    <a:lnTo>
                      <a:pt x="95" y="0"/>
                    </a:lnTo>
                    <a:lnTo>
                      <a:pt x="60" y="8"/>
                    </a:lnTo>
                    <a:lnTo>
                      <a:pt x="27" y="20"/>
                    </a:lnTo>
                    <a:lnTo>
                      <a:pt x="23" y="21"/>
                    </a:lnTo>
                    <a:lnTo>
                      <a:pt x="17" y="23"/>
                    </a:lnTo>
                    <a:lnTo>
                      <a:pt x="12" y="25"/>
                    </a:lnTo>
                    <a:lnTo>
                      <a:pt x="8" y="29"/>
                    </a:lnTo>
                    <a:lnTo>
                      <a:pt x="4" y="33"/>
                    </a:lnTo>
                    <a:lnTo>
                      <a:pt x="2" y="37"/>
                    </a:lnTo>
                    <a:lnTo>
                      <a:pt x="0" y="43"/>
                    </a:lnTo>
                    <a:lnTo>
                      <a:pt x="4" y="58"/>
                    </a:lnTo>
                    <a:lnTo>
                      <a:pt x="12" y="72"/>
                    </a:lnTo>
                    <a:lnTo>
                      <a:pt x="21" y="79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3"/>
              <p:cNvSpPr>
                <a:spLocks/>
              </p:cNvSpPr>
              <p:nvPr/>
            </p:nvSpPr>
            <p:spPr bwMode="auto">
              <a:xfrm>
                <a:off x="4270376" y="3216275"/>
                <a:ext cx="1584325" cy="912813"/>
              </a:xfrm>
              <a:custGeom>
                <a:avLst/>
                <a:gdLst>
                  <a:gd name="T0" fmla="*/ 998 w 998"/>
                  <a:gd name="T1" fmla="*/ 110 h 575"/>
                  <a:gd name="T2" fmla="*/ 731 w 998"/>
                  <a:gd name="T3" fmla="*/ 0 h 575"/>
                  <a:gd name="T4" fmla="*/ 0 w 998"/>
                  <a:gd name="T5" fmla="*/ 366 h 575"/>
                  <a:gd name="T6" fmla="*/ 193 w 998"/>
                  <a:gd name="T7" fmla="*/ 575 h 575"/>
                  <a:gd name="T8" fmla="*/ 998 w 998"/>
                  <a:gd name="T9" fmla="*/ 11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8" h="575">
                    <a:moveTo>
                      <a:pt x="998" y="110"/>
                    </a:moveTo>
                    <a:lnTo>
                      <a:pt x="731" y="0"/>
                    </a:lnTo>
                    <a:lnTo>
                      <a:pt x="0" y="366"/>
                    </a:lnTo>
                    <a:lnTo>
                      <a:pt x="193" y="575"/>
                    </a:lnTo>
                    <a:lnTo>
                      <a:pt x="998" y="11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4"/>
              <p:cNvSpPr>
                <a:spLocks/>
              </p:cNvSpPr>
              <p:nvPr/>
            </p:nvSpPr>
            <p:spPr bwMode="auto">
              <a:xfrm>
                <a:off x="4276726" y="3582988"/>
                <a:ext cx="946150" cy="546100"/>
              </a:xfrm>
              <a:custGeom>
                <a:avLst/>
                <a:gdLst>
                  <a:gd name="T0" fmla="*/ 286 w 596"/>
                  <a:gd name="T1" fmla="*/ 290 h 344"/>
                  <a:gd name="T2" fmla="*/ 596 w 596"/>
                  <a:gd name="T3" fmla="*/ 56 h 344"/>
                  <a:gd name="T4" fmla="*/ 565 w 596"/>
                  <a:gd name="T5" fmla="*/ 31 h 344"/>
                  <a:gd name="T6" fmla="*/ 531 w 596"/>
                  <a:gd name="T7" fmla="*/ 14 h 344"/>
                  <a:gd name="T8" fmla="*/ 492 w 596"/>
                  <a:gd name="T9" fmla="*/ 4 h 344"/>
                  <a:gd name="T10" fmla="*/ 450 w 596"/>
                  <a:gd name="T11" fmla="*/ 0 h 344"/>
                  <a:gd name="T12" fmla="*/ 405 w 596"/>
                  <a:gd name="T13" fmla="*/ 2 h 344"/>
                  <a:gd name="T14" fmla="*/ 357 w 596"/>
                  <a:gd name="T15" fmla="*/ 8 h 344"/>
                  <a:gd name="T16" fmla="*/ 311 w 596"/>
                  <a:gd name="T17" fmla="*/ 18 h 344"/>
                  <a:gd name="T18" fmla="*/ 264 w 596"/>
                  <a:gd name="T19" fmla="*/ 29 h 344"/>
                  <a:gd name="T20" fmla="*/ 218 w 596"/>
                  <a:gd name="T21" fmla="*/ 43 h 344"/>
                  <a:gd name="T22" fmla="*/ 174 w 596"/>
                  <a:gd name="T23" fmla="*/ 60 h 344"/>
                  <a:gd name="T24" fmla="*/ 133 w 596"/>
                  <a:gd name="T25" fmla="*/ 76 h 344"/>
                  <a:gd name="T26" fmla="*/ 97 w 596"/>
                  <a:gd name="T27" fmla="*/ 91 h 344"/>
                  <a:gd name="T28" fmla="*/ 64 w 596"/>
                  <a:gd name="T29" fmla="*/ 107 h 344"/>
                  <a:gd name="T30" fmla="*/ 37 w 596"/>
                  <a:gd name="T31" fmla="*/ 120 h 344"/>
                  <a:gd name="T32" fmla="*/ 17 w 596"/>
                  <a:gd name="T33" fmla="*/ 130 h 344"/>
                  <a:gd name="T34" fmla="*/ 4 w 596"/>
                  <a:gd name="T35" fmla="*/ 135 h 344"/>
                  <a:gd name="T36" fmla="*/ 0 w 596"/>
                  <a:gd name="T37" fmla="*/ 139 h 344"/>
                  <a:gd name="T38" fmla="*/ 0 w 596"/>
                  <a:gd name="T39" fmla="*/ 139 h 344"/>
                  <a:gd name="T40" fmla="*/ 189 w 596"/>
                  <a:gd name="T41" fmla="*/ 344 h 344"/>
                  <a:gd name="T42" fmla="*/ 286 w 596"/>
                  <a:gd name="T43" fmla="*/ 29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96" h="344">
                    <a:moveTo>
                      <a:pt x="286" y="290"/>
                    </a:moveTo>
                    <a:lnTo>
                      <a:pt x="596" y="56"/>
                    </a:lnTo>
                    <a:lnTo>
                      <a:pt x="565" y="31"/>
                    </a:lnTo>
                    <a:lnTo>
                      <a:pt x="531" y="14"/>
                    </a:lnTo>
                    <a:lnTo>
                      <a:pt x="492" y="4"/>
                    </a:lnTo>
                    <a:lnTo>
                      <a:pt x="450" y="0"/>
                    </a:lnTo>
                    <a:lnTo>
                      <a:pt x="405" y="2"/>
                    </a:lnTo>
                    <a:lnTo>
                      <a:pt x="357" y="8"/>
                    </a:lnTo>
                    <a:lnTo>
                      <a:pt x="311" y="18"/>
                    </a:lnTo>
                    <a:lnTo>
                      <a:pt x="264" y="29"/>
                    </a:lnTo>
                    <a:lnTo>
                      <a:pt x="218" y="43"/>
                    </a:lnTo>
                    <a:lnTo>
                      <a:pt x="174" y="60"/>
                    </a:lnTo>
                    <a:lnTo>
                      <a:pt x="133" y="76"/>
                    </a:lnTo>
                    <a:lnTo>
                      <a:pt x="97" y="91"/>
                    </a:lnTo>
                    <a:lnTo>
                      <a:pt x="64" y="107"/>
                    </a:lnTo>
                    <a:lnTo>
                      <a:pt x="37" y="120"/>
                    </a:lnTo>
                    <a:lnTo>
                      <a:pt x="17" y="130"/>
                    </a:lnTo>
                    <a:lnTo>
                      <a:pt x="4" y="135"/>
                    </a:lnTo>
                    <a:lnTo>
                      <a:pt x="0" y="139"/>
                    </a:lnTo>
                    <a:lnTo>
                      <a:pt x="0" y="139"/>
                    </a:lnTo>
                    <a:lnTo>
                      <a:pt x="189" y="344"/>
                    </a:lnTo>
                    <a:lnTo>
                      <a:pt x="286" y="290"/>
                    </a:ln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5"/>
              <p:cNvSpPr>
                <a:spLocks/>
              </p:cNvSpPr>
              <p:nvPr/>
            </p:nvSpPr>
            <p:spPr bwMode="auto">
              <a:xfrm>
                <a:off x="4916488" y="4502150"/>
                <a:ext cx="1416050" cy="866775"/>
              </a:xfrm>
              <a:custGeom>
                <a:avLst/>
                <a:gdLst>
                  <a:gd name="T0" fmla="*/ 892 w 892"/>
                  <a:gd name="T1" fmla="*/ 0 h 546"/>
                  <a:gd name="T2" fmla="*/ 787 w 892"/>
                  <a:gd name="T3" fmla="*/ 268 h 546"/>
                  <a:gd name="T4" fmla="*/ 20 w 892"/>
                  <a:gd name="T5" fmla="*/ 546 h 546"/>
                  <a:gd name="T6" fmla="*/ 0 w 892"/>
                  <a:gd name="T7" fmla="*/ 263 h 546"/>
                  <a:gd name="T8" fmla="*/ 892 w 892"/>
                  <a:gd name="T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2" h="546">
                    <a:moveTo>
                      <a:pt x="892" y="0"/>
                    </a:moveTo>
                    <a:lnTo>
                      <a:pt x="787" y="268"/>
                    </a:lnTo>
                    <a:lnTo>
                      <a:pt x="20" y="546"/>
                    </a:lnTo>
                    <a:lnTo>
                      <a:pt x="0" y="263"/>
                    </a:lnTo>
                    <a:lnTo>
                      <a:pt x="892" y="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6"/>
              <p:cNvSpPr>
                <a:spLocks/>
              </p:cNvSpPr>
              <p:nvPr/>
            </p:nvSpPr>
            <p:spPr bwMode="auto">
              <a:xfrm>
                <a:off x="4916488" y="4768850"/>
                <a:ext cx="774700" cy="593725"/>
              </a:xfrm>
              <a:custGeom>
                <a:avLst/>
                <a:gdLst>
                  <a:gd name="T0" fmla="*/ 106 w 488"/>
                  <a:gd name="T1" fmla="*/ 64 h 374"/>
                  <a:gd name="T2" fmla="*/ 488 w 488"/>
                  <a:gd name="T3" fmla="*/ 0 h 374"/>
                  <a:gd name="T4" fmla="*/ 486 w 488"/>
                  <a:gd name="T5" fmla="*/ 41 h 374"/>
                  <a:gd name="T6" fmla="*/ 473 w 488"/>
                  <a:gd name="T7" fmla="*/ 79 h 374"/>
                  <a:gd name="T8" fmla="*/ 450 w 488"/>
                  <a:gd name="T9" fmla="*/ 116 h 374"/>
                  <a:gd name="T10" fmla="*/ 421 w 488"/>
                  <a:gd name="T11" fmla="*/ 151 h 374"/>
                  <a:gd name="T12" fmla="*/ 386 w 488"/>
                  <a:gd name="T13" fmla="*/ 185 h 374"/>
                  <a:gd name="T14" fmla="*/ 346 w 488"/>
                  <a:gd name="T15" fmla="*/ 216 h 374"/>
                  <a:gd name="T16" fmla="*/ 303 w 488"/>
                  <a:gd name="T17" fmla="*/ 243 h 374"/>
                  <a:gd name="T18" fmla="*/ 259 w 488"/>
                  <a:gd name="T19" fmla="*/ 270 h 374"/>
                  <a:gd name="T20" fmla="*/ 214 w 488"/>
                  <a:gd name="T21" fmla="*/ 293 h 374"/>
                  <a:gd name="T22" fmla="*/ 172 w 488"/>
                  <a:gd name="T23" fmla="*/ 315 h 374"/>
                  <a:gd name="T24" fmla="*/ 131 w 488"/>
                  <a:gd name="T25" fmla="*/ 332 h 374"/>
                  <a:gd name="T26" fmla="*/ 95 w 488"/>
                  <a:gd name="T27" fmla="*/ 347 h 374"/>
                  <a:gd name="T28" fmla="*/ 64 w 488"/>
                  <a:gd name="T29" fmla="*/ 359 h 374"/>
                  <a:gd name="T30" fmla="*/ 39 w 488"/>
                  <a:gd name="T31" fmla="*/ 367 h 374"/>
                  <a:gd name="T32" fmla="*/ 23 w 488"/>
                  <a:gd name="T33" fmla="*/ 373 h 374"/>
                  <a:gd name="T34" fmla="*/ 20 w 488"/>
                  <a:gd name="T35" fmla="*/ 374 h 374"/>
                  <a:gd name="T36" fmla="*/ 0 w 488"/>
                  <a:gd name="T37" fmla="*/ 95 h 374"/>
                  <a:gd name="T38" fmla="*/ 106 w 488"/>
                  <a:gd name="T39" fmla="*/ 6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8" h="374">
                    <a:moveTo>
                      <a:pt x="106" y="64"/>
                    </a:moveTo>
                    <a:lnTo>
                      <a:pt x="488" y="0"/>
                    </a:lnTo>
                    <a:lnTo>
                      <a:pt x="486" y="41"/>
                    </a:lnTo>
                    <a:lnTo>
                      <a:pt x="473" y="79"/>
                    </a:lnTo>
                    <a:lnTo>
                      <a:pt x="450" y="116"/>
                    </a:lnTo>
                    <a:lnTo>
                      <a:pt x="421" y="151"/>
                    </a:lnTo>
                    <a:lnTo>
                      <a:pt x="386" y="185"/>
                    </a:lnTo>
                    <a:lnTo>
                      <a:pt x="346" y="216"/>
                    </a:lnTo>
                    <a:lnTo>
                      <a:pt x="303" y="243"/>
                    </a:lnTo>
                    <a:lnTo>
                      <a:pt x="259" y="270"/>
                    </a:lnTo>
                    <a:lnTo>
                      <a:pt x="214" y="293"/>
                    </a:lnTo>
                    <a:lnTo>
                      <a:pt x="172" y="315"/>
                    </a:lnTo>
                    <a:lnTo>
                      <a:pt x="131" y="332"/>
                    </a:lnTo>
                    <a:lnTo>
                      <a:pt x="95" y="347"/>
                    </a:lnTo>
                    <a:lnTo>
                      <a:pt x="64" y="359"/>
                    </a:lnTo>
                    <a:lnTo>
                      <a:pt x="39" y="367"/>
                    </a:lnTo>
                    <a:lnTo>
                      <a:pt x="23" y="373"/>
                    </a:lnTo>
                    <a:lnTo>
                      <a:pt x="20" y="374"/>
                    </a:lnTo>
                    <a:lnTo>
                      <a:pt x="0" y="95"/>
                    </a:lnTo>
                    <a:lnTo>
                      <a:pt x="106" y="64"/>
                    </a:ln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7"/>
              <p:cNvSpPr>
                <a:spLocks noEditPoints="1"/>
              </p:cNvSpPr>
              <p:nvPr/>
            </p:nvSpPr>
            <p:spPr bwMode="auto">
              <a:xfrm>
                <a:off x="4252913" y="3203575"/>
                <a:ext cx="1625600" cy="941388"/>
              </a:xfrm>
              <a:custGeom>
                <a:avLst/>
                <a:gdLst>
                  <a:gd name="T0" fmla="*/ 0 w 1024"/>
                  <a:gd name="T1" fmla="*/ 373 h 593"/>
                  <a:gd name="T2" fmla="*/ 742 w 1024"/>
                  <a:gd name="T3" fmla="*/ 0 h 593"/>
                  <a:gd name="T4" fmla="*/ 1024 w 1024"/>
                  <a:gd name="T5" fmla="*/ 116 h 593"/>
                  <a:gd name="T6" fmla="*/ 204 w 1024"/>
                  <a:gd name="T7" fmla="*/ 593 h 593"/>
                  <a:gd name="T8" fmla="*/ 0 w 1024"/>
                  <a:gd name="T9" fmla="*/ 373 h 593"/>
                  <a:gd name="T10" fmla="*/ 742 w 1024"/>
                  <a:gd name="T11" fmla="*/ 16 h 593"/>
                  <a:gd name="T12" fmla="*/ 23 w 1024"/>
                  <a:gd name="T13" fmla="*/ 376 h 593"/>
                  <a:gd name="T14" fmla="*/ 206 w 1024"/>
                  <a:gd name="T15" fmla="*/ 575 h 593"/>
                  <a:gd name="T16" fmla="*/ 993 w 1024"/>
                  <a:gd name="T17" fmla="*/ 120 h 593"/>
                  <a:gd name="T18" fmla="*/ 742 w 1024"/>
                  <a:gd name="T19" fmla="*/ 16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4" h="593">
                    <a:moveTo>
                      <a:pt x="0" y="373"/>
                    </a:moveTo>
                    <a:lnTo>
                      <a:pt x="742" y="0"/>
                    </a:lnTo>
                    <a:lnTo>
                      <a:pt x="1024" y="116"/>
                    </a:lnTo>
                    <a:lnTo>
                      <a:pt x="204" y="593"/>
                    </a:lnTo>
                    <a:lnTo>
                      <a:pt x="0" y="373"/>
                    </a:lnTo>
                    <a:close/>
                    <a:moveTo>
                      <a:pt x="742" y="16"/>
                    </a:moveTo>
                    <a:lnTo>
                      <a:pt x="23" y="376"/>
                    </a:lnTo>
                    <a:lnTo>
                      <a:pt x="206" y="575"/>
                    </a:lnTo>
                    <a:lnTo>
                      <a:pt x="993" y="120"/>
                    </a:lnTo>
                    <a:lnTo>
                      <a:pt x="742" y="16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8"/>
              <p:cNvSpPr>
                <a:spLocks noEditPoints="1"/>
              </p:cNvSpPr>
              <p:nvPr/>
            </p:nvSpPr>
            <p:spPr bwMode="auto">
              <a:xfrm>
                <a:off x="4905376" y="4484688"/>
                <a:ext cx="1444625" cy="900113"/>
              </a:xfrm>
              <a:custGeom>
                <a:avLst/>
                <a:gdLst>
                  <a:gd name="T0" fmla="*/ 19 w 910"/>
                  <a:gd name="T1" fmla="*/ 567 h 567"/>
                  <a:gd name="T2" fmla="*/ 0 w 910"/>
                  <a:gd name="T3" fmla="*/ 268 h 567"/>
                  <a:gd name="T4" fmla="*/ 910 w 910"/>
                  <a:gd name="T5" fmla="*/ 0 h 567"/>
                  <a:gd name="T6" fmla="*/ 800 w 910"/>
                  <a:gd name="T7" fmla="*/ 285 h 567"/>
                  <a:gd name="T8" fmla="*/ 19 w 910"/>
                  <a:gd name="T9" fmla="*/ 567 h 567"/>
                  <a:gd name="T10" fmla="*/ 15 w 910"/>
                  <a:gd name="T11" fmla="*/ 279 h 567"/>
                  <a:gd name="T12" fmla="*/ 32 w 910"/>
                  <a:gd name="T13" fmla="*/ 548 h 567"/>
                  <a:gd name="T14" fmla="*/ 789 w 910"/>
                  <a:gd name="T15" fmla="*/ 274 h 567"/>
                  <a:gd name="T16" fmla="*/ 887 w 910"/>
                  <a:gd name="T17" fmla="*/ 23 h 567"/>
                  <a:gd name="T18" fmla="*/ 15 w 910"/>
                  <a:gd name="T19" fmla="*/ 279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0" h="567">
                    <a:moveTo>
                      <a:pt x="19" y="567"/>
                    </a:moveTo>
                    <a:lnTo>
                      <a:pt x="0" y="268"/>
                    </a:lnTo>
                    <a:lnTo>
                      <a:pt x="910" y="0"/>
                    </a:lnTo>
                    <a:lnTo>
                      <a:pt x="800" y="285"/>
                    </a:lnTo>
                    <a:lnTo>
                      <a:pt x="19" y="567"/>
                    </a:lnTo>
                    <a:close/>
                    <a:moveTo>
                      <a:pt x="15" y="279"/>
                    </a:moveTo>
                    <a:lnTo>
                      <a:pt x="32" y="548"/>
                    </a:lnTo>
                    <a:lnTo>
                      <a:pt x="789" y="274"/>
                    </a:lnTo>
                    <a:lnTo>
                      <a:pt x="887" y="23"/>
                    </a:lnTo>
                    <a:lnTo>
                      <a:pt x="15" y="279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9"/>
              <p:cNvSpPr>
                <a:spLocks/>
              </p:cNvSpPr>
              <p:nvPr/>
            </p:nvSpPr>
            <p:spPr bwMode="auto">
              <a:xfrm>
                <a:off x="4157663" y="1997075"/>
                <a:ext cx="6430963" cy="3016250"/>
              </a:xfrm>
              <a:custGeom>
                <a:avLst/>
                <a:gdLst>
                  <a:gd name="T0" fmla="*/ 4045 w 4051"/>
                  <a:gd name="T1" fmla="*/ 10 h 1900"/>
                  <a:gd name="T2" fmla="*/ 4001 w 4051"/>
                  <a:gd name="T3" fmla="*/ 6 h 1900"/>
                  <a:gd name="T4" fmla="*/ 3914 w 4051"/>
                  <a:gd name="T5" fmla="*/ 2 h 1900"/>
                  <a:gd name="T6" fmla="*/ 3789 w 4051"/>
                  <a:gd name="T7" fmla="*/ 0 h 1900"/>
                  <a:gd name="T8" fmla="*/ 3625 w 4051"/>
                  <a:gd name="T9" fmla="*/ 6 h 1900"/>
                  <a:gd name="T10" fmla="*/ 3426 w 4051"/>
                  <a:gd name="T11" fmla="*/ 21 h 1900"/>
                  <a:gd name="T12" fmla="*/ 3194 w 4051"/>
                  <a:gd name="T13" fmla="*/ 50 h 1900"/>
                  <a:gd name="T14" fmla="*/ 2930 w 4051"/>
                  <a:gd name="T15" fmla="*/ 96 h 1900"/>
                  <a:gd name="T16" fmla="*/ 2641 w 4051"/>
                  <a:gd name="T17" fmla="*/ 164 h 1900"/>
                  <a:gd name="T18" fmla="*/ 2323 w 4051"/>
                  <a:gd name="T19" fmla="*/ 259 h 1900"/>
                  <a:gd name="T20" fmla="*/ 1983 w 4051"/>
                  <a:gd name="T21" fmla="*/ 378 h 1900"/>
                  <a:gd name="T22" fmla="*/ 1620 w 4051"/>
                  <a:gd name="T23" fmla="*/ 533 h 1900"/>
                  <a:gd name="T24" fmla="*/ 1238 w 4051"/>
                  <a:gd name="T25" fmla="*/ 720 h 1900"/>
                  <a:gd name="T26" fmla="*/ 841 w 4051"/>
                  <a:gd name="T27" fmla="*/ 947 h 1900"/>
                  <a:gd name="T28" fmla="*/ 428 w 4051"/>
                  <a:gd name="T29" fmla="*/ 1217 h 1900"/>
                  <a:gd name="T30" fmla="*/ 2 w 4051"/>
                  <a:gd name="T31" fmla="*/ 1534 h 1900"/>
                  <a:gd name="T32" fmla="*/ 2 w 4051"/>
                  <a:gd name="T33" fmla="*/ 1557 h 1900"/>
                  <a:gd name="T34" fmla="*/ 17 w 4051"/>
                  <a:gd name="T35" fmla="*/ 1609 h 1900"/>
                  <a:gd name="T36" fmla="*/ 46 w 4051"/>
                  <a:gd name="T37" fmla="*/ 1682 h 1900"/>
                  <a:gd name="T38" fmla="*/ 81 w 4051"/>
                  <a:gd name="T39" fmla="*/ 1767 h 1900"/>
                  <a:gd name="T40" fmla="*/ 116 w 4051"/>
                  <a:gd name="T41" fmla="*/ 1837 h 1900"/>
                  <a:gd name="T42" fmla="*/ 145 w 4051"/>
                  <a:gd name="T43" fmla="*/ 1885 h 1900"/>
                  <a:gd name="T44" fmla="*/ 160 w 4051"/>
                  <a:gd name="T45" fmla="*/ 1900 h 1900"/>
                  <a:gd name="T46" fmla="*/ 638 w 4051"/>
                  <a:gd name="T47" fmla="*/ 1818 h 1900"/>
                  <a:gd name="T48" fmla="*/ 1080 w 4051"/>
                  <a:gd name="T49" fmla="*/ 1717 h 1900"/>
                  <a:gd name="T50" fmla="*/ 1489 w 4051"/>
                  <a:gd name="T51" fmla="*/ 1599 h 1900"/>
                  <a:gd name="T52" fmla="*/ 1863 w 4051"/>
                  <a:gd name="T53" fmla="*/ 1468 h 1900"/>
                  <a:gd name="T54" fmla="*/ 2207 w 4051"/>
                  <a:gd name="T55" fmla="*/ 1329 h 1900"/>
                  <a:gd name="T56" fmla="*/ 2517 w 4051"/>
                  <a:gd name="T57" fmla="*/ 1181 h 1900"/>
                  <a:gd name="T58" fmla="*/ 2795 w 4051"/>
                  <a:gd name="T59" fmla="*/ 1030 h 1900"/>
                  <a:gd name="T60" fmla="*/ 3046 w 4051"/>
                  <a:gd name="T61" fmla="*/ 880 h 1900"/>
                  <a:gd name="T62" fmla="*/ 3264 w 4051"/>
                  <a:gd name="T63" fmla="*/ 729 h 1900"/>
                  <a:gd name="T64" fmla="*/ 3455 w 4051"/>
                  <a:gd name="T65" fmla="*/ 587 h 1900"/>
                  <a:gd name="T66" fmla="*/ 3619 w 4051"/>
                  <a:gd name="T67" fmla="*/ 453 h 1900"/>
                  <a:gd name="T68" fmla="*/ 3754 w 4051"/>
                  <a:gd name="T69" fmla="*/ 330 h 1900"/>
                  <a:gd name="T70" fmla="*/ 3864 w 4051"/>
                  <a:gd name="T71" fmla="*/ 224 h 1900"/>
                  <a:gd name="T72" fmla="*/ 3947 w 4051"/>
                  <a:gd name="T73" fmla="*/ 135 h 1900"/>
                  <a:gd name="T74" fmla="*/ 4005 w 4051"/>
                  <a:gd name="T75" fmla="*/ 68 h 1900"/>
                  <a:gd name="T76" fmla="*/ 4039 w 4051"/>
                  <a:gd name="T77" fmla="*/ 25 h 1900"/>
                  <a:gd name="T78" fmla="*/ 4051 w 4051"/>
                  <a:gd name="T79" fmla="*/ 10 h 1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51" h="1900">
                    <a:moveTo>
                      <a:pt x="4051" y="10"/>
                    </a:moveTo>
                    <a:lnTo>
                      <a:pt x="4045" y="10"/>
                    </a:lnTo>
                    <a:lnTo>
                      <a:pt x="4030" y="8"/>
                    </a:lnTo>
                    <a:lnTo>
                      <a:pt x="4001" y="6"/>
                    </a:lnTo>
                    <a:lnTo>
                      <a:pt x="3962" y="4"/>
                    </a:lnTo>
                    <a:lnTo>
                      <a:pt x="3914" y="2"/>
                    </a:lnTo>
                    <a:lnTo>
                      <a:pt x="3856" y="0"/>
                    </a:lnTo>
                    <a:lnTo>
                      <a:pt x="3789" y="0"/>
                    </a:lnTo>
                    <a:lnTo>
                      <a:pt x="3711" y="2"/>
                    </a:lnTo>
                    <a:lnTo>
                      <a:pt x="3625" y="6"/>
                    </a:lnTo>
                    <a:lnTo>
                      <a:pt x="3530" y="12"/>
                    </a:lnTo>
                    <a:lnTo>
                      <a:pt x="3426" y="21"/>
                    </a:lnTo>
                    <a:lnTo>
                      <a:pt x="3314" y="33"/>
                    </a:lnTo>
                    <a:lnTo>
                      <a:pt x="3194" y="50"/>
                    </a:lnTo>
                    <a:lnTo>
                      <a:pt x="3065" y="71"/>
                    </a:lnTo>
                    <a:lnTo>
                      <a:pt x="2930" y="96"/>
                    </a:lnTo>
                    <a:lnTo>
                      <a:pt x="2789" y="127"/>
                    </a:lnTo>
                    <a:lnTo>
                      <a:pt x="2641" y="164"/>
                    </a:lnTo>
                    <a:lnTo>
                      <a:pt x="2485" y="208"/>
                    </a:lnTo>
                    <a:lnTo>
                      <a:pt x="2323" y="259"/>
                    </a:lnTo>
                    <a:lnTo>
                      <a:pt x="2155" y="314"/>
                    </a:lnTo>
                    <a:lnTo>
                      <a:pt x="1983" y="378"/>
                    </a:lnTo>
                    <a:lnTo>
                      <a:pt x="1804" y="451"/>
                    </a:lnTo>
                    <a:lnTo>
                      <a:pt x="1620" y="533"/>
                    </a:lnTo>
                    <a:lnTo>
                      <a:pt x="1431" y="621"/>
                    </a:lnTo>
                    <a:lnTo>
                      <a:pt x="1238" y="720"/>
                    </a:lnTo>
                    <a:lnTo>
                      <a:pt x="1042" y="828"/>
                    </a:lnTo>
                    <a:lnTo>
                      <a:pt x="841" y="947"/>
                    </a:lnTo>
                    <a:lnTo>
                      <a:pt x="636" y="1077"/>
                    </a:lnTo>
                    <a:lnTo>
                      <a:pt x="428" y="1217"/>
                    </a:lnTo>
                    <a:lnTo>
                      <a:pt x="216" y="1370"/>
                    </a:lnTo>
                    <a:lnTo>
                      <a:pt x="2" y="1534"/>
                    </a:lnTo>
                    <a:lnTo>
                      <a:pt x="0" y="1542"/>
                    </a:lnTo>
                    <a:lnTo>
                      <a:pt x="2" y="1557"/>
                    </a:lnTo>
                    <a:lnTo>
                      <a:pt x="8" y="1580"/>
                    </a:lnTo>
                    <a:lnTo>
                      <a:pt x="17" y="1609"/>
                    </a:lnTo>
                    <a:lnTo>
                      <a:pt x="31" y="1644"/>
                    </a:lnTo>
                    <a:lnTo>
                      <a:pt x="46" y="1682"/>
                    </a:lnTo>
                    <a:lnTo>
                      <a:pt x="64" y="1725"/>
                    </a:lnTo>
                    <a:lnTo>
                      <a:pt x="81" y="1767"/>
                    </a:lnTo>
                    <a:lnTo>
                      <a:pt x="100" y="1804"/>
                    </a:lnTo>
                    <a:lnTo>
                      <a:pt x="116" y="1837"/>
                    </a:lnTo>
                    <a:lnTo>
                      <a:pt x="131" y="1864"/>
                    </a:lnTo>
                    <a:lnTo>
                      <a:pt x="145" y="1885"/>
                    </a:lnTo>
                    <a:lnTo>
                      <a:pt x="154" y="1897"/>
                    </a:lnTo>
                    <a:lnTo>
                      <a:pt x="160" y="1900"/>
                    </a:lnTo>
                    <a:lnTo>
                      <a:pt x="403" y="1862"/>
                    </a:lnTo>
                    <a:lnTo>
                      <a:pt x="638" y="1818"/>
                    </a:lnTo>
                    <a:lnTo>
                      <a:pt x="864" y="1769"/>
                    </a:lnTo>
                    <a:lnTo>
                      <a:pt x="1080" y="1717"/>
                    </a:lnTo>
                    <a:lnTo>
                      <a:pt x="1289" y="1659"/>
                    </a:lnTo>
                    <a:lnTo>
                      <a:pt x="1489" y="1599"/>
                    </a:lnTo>
                    <a:lnTo>
                      <a:pt x="1680" y="1536"/>
                    </a:lnTo>
                    <a:lnTo>
                      <a:pt x="1863" y="1468"/>
                    </a:lnTo>
                    <a:lnTo>
                      <a:pt x="2039" y="1401"/>
                    </a:lnTo>
                    <a:lnTo>
                      <a:pt x="2207" y="1329"/>
                    </a:lnTo>
                    <a:lnTo>
                      <a:pt x="2365" y="1256"/>
                    </a:lnTo>
                    <a:lnTo>
                      <a:pt x="2517" y="1181"/>
                    </a:lnTo>
                    <a:lnTo>
                      <a:pt x="2660" y="1106"/>
                    </a:lnTo>
                    <a:lnTo>
                      <a:pt x="2795" y="1030"/>
                    </a:lnTo>
                    <a:lnTo>
                      <a:pt x="2924" y="955"/>
                    </a:lnTo>
                    <a:lnTo>
                      <a:pt x="3046" y="880"/>
                    </a:lnTo>
                    <a:lnTo>
                      <a:pt x="3158" y="805"/>
                    </a:lnTo>
                    <a:lnTo>
                      <a:pt x="3264" y="729"/>
                    </a:lnTo>
                    <a:lnTo>
                      <a:pt x="3364" y="658"/>
                    </a:lnTo>
                    <a:lnTo>
                      <a:pt x="3455" y="587"/>
                    </a:lnTo>
                    <a:lnTo>
                      <a:pt x="3540" y="519"/>
                    </a:lnTo>
                    <a:lnTo>
                      <a:pt x="3619" y="453"/>
                    </a:lnTo>
                    <a:lnTo>
                      <a:pt x="3690" y="390"/>
                    </a:lnTo>
                    <a:lnTo>
                      <a:pt x="3754" y="330"/>
                    </a:lnTo>
                    <a:lnTo>
                      <a:pt x="3812" y="276"/>
                    </a:lnTo>
                    <a:lnTo>
                      <a:pt x="3864" y="224"/>
                    </a:lnTo>
                    <a:lnTo>
                      <a:pt x="3908" y="177"/>
                    </a:lnTo>
                    <a:lnTo>
                      <a:pt x="3947" y="135"/>
                    </a:lnTo>
                    <a:lnTo>
                      <a:pt x="3980" y="98"/>
                    </a:lnTo>
                    <a:lnTo>
                      <a:pt x="4005" y="68"/>
                    </a:lnTo>
                    <a:lnTo>
                      <a:pt x="4026" y="42"/>
                    </a:lnTo>
                    <a:lnTo>
                      <a:pt x="4039" y="25"/>
                    </a:lnTo>
                    <a:lnTo>
                      <a:pt x="4049" y="13"/>
                    </a:lnTo>
                    <a:lnTo>
                      <a:pt x="4051" y="10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70"/>
              <p:cNvSpPr>
                <a:spLocks/>
              </p:cNvSpPr>
              <p:nvPr/>
            </p:nvSpPr>
            <p:spPr bwMode="auto">
              <a:xfrm>
                <a:off x="4157663" y="4230688"/>
                <a:ext cx="581025" cy="782638"/>
              </a:xfrm>
              <a:custGeom>
                <a:avLst/>
                <a:gdLst>
                  <a:gd name="T0" fmla="*/ 366 w 366"/>
                  <a:gd name="T1" fmla="*/ 461 h 493"/>
                  <a:gd name="T2" fmla="*/ 359 w 366"/>
                  <a:gd name="T3" fmla="*/ 457 h 493"/>
                  <a:gd name="T4" fmla="*/ 349 w 366"/>
                  <a:gd name="T5" fmla="*/ 445 h 493"/>
                  <a:gd name="T6" fmla="*/ 336 w 366"/>
                  <a:gd name="T7" fmla="*/ 426 h 493"/>
                  <a:gd name="T8" fmla="*/ 320 w 366"/>
                  <a:gd name="T9" fmla="*/ 401 h 493"/>
                  <a:gd name="T10" fmla="*/ 303 w 366"/>
                  <a:gd name="T11" fmla="*/ 368 h 493"/>
                  <a:gd name="T12" fmla="*/ 283 w 366"/>
                  <a:gd name="T13" fmla="*/ 329 h 493"/>
                  <a:gd name="T14" fmla="*/ 264 w 366"/>
                  <a:gd name="T15" fmla="*/ 287 h 493"/>
                  <a:gd name="T16" fmla="*/ 243 w 366"/>
                  <a:gd name="T17" fmla="*/ 241 h 493"/>
                  <a:gd name="T18" fmla="*/ 224 w 366"/>
                  <a:gd name="T19" fmla="*/ 194 h 493"/>
                  <a:gd name="T20" fmla="*/ 206 w 366"/>
                  <a:gd name="T21" fmla="*/ 150 h 493"/>
                  <a:gd name="T22" fmla="*/ 193 w 366"/>
                  <a:gd name="T23" fmla="*/ 110 h 493"/>
                  <a:gd name="T24" fmla="*/ 181 w 366"/>
                  <a:gd name="T25" fmla="*/ 75 h 493"/>
                  <a:gd name="T26" fmla="*/ 172 w 366"/>
                  <a:gd name="T27" fmla="*/ 46 h 493"/>
                  <a:gd name="T28" fmla="*/ 168 w 366"/>
                  <a:gd name="T29" fmla="*/ 23 h 493"/>
                  <a:gd name="T30" fmla="*/ 166 w 366"/>
                  <a:gd name="T31" fmla="*/ 7 h 493"/>
                  <a:gd name="T32" fmla="*/ 170 w 366"/>
                  <a:gd name="T33" fmla="*/ 0 h 493"/>
                  <a:gd name="T34" fmla="*/ 166 w 366"/>
                  <a:gd name="T35" fmla="*/ 1 h 493"/>
                  <a:gd name="T36" fmla="*/ 2 w 366"/>
                  <a:gd name="T37" fmla="*/ 127 h 493"/>
                  <a:gd name="T38" fmla="*/ 0 w 366"/>
                  <a:gd name="T39" fmla="*/ 135 h 493"/>
                  <a:gd name="T40" fmla="*/ 2 w 366"/>
                  <a:gd name="T41" fmla="*/ 150 h 493"/>
                  <a:gd name="T42" fmla="*/ 8 w 366"/>
                  <a:gd name="T43" fmla="*/ 173 h 493"/>
                  <a:gd name="T44" fmla="*/ 17 w 366"/>
                  <a:gd name="T45" fmla="*/ 202 h 493"/>
                  <a:gd name="T46" fmla="*/ 31 w 366"/>
                  <a:gd name="T47" fmla="*/ 237 h 493"/>
                  <a:gd name="T48" fmla="*/ 46 w 366"/>
                  <a:gd name="T49" fmla="*/ 275 h 493"/>
                  <a:gd name="T50" fmla="*/ 64 w 366"/>
                  <a:gd name="T51" fmla="*/ 318 h 493"/>
                  <a:gd name="T52" fmla="*/ 81 w 366"/>
                  <a:gd name="T53" fmla="*/ 360 h 493"/>
                  <a:gd name="T54" fmla="*/ 100 w 366"/>
                  <a:gd name="T55" fmla="*/ 397 h 493"/>
                  <a:gd name="T56" fmla="*/ 116 w 366"/>
                  <a:gd name="T57" fmla="*/ 430 h 493"/>
                  <a:gd name="T58" fmla="*/ 131 w 366"/>
                  <a:gd name="T59" fmla="*/ 457 h 493"/>
                  <a:gd name="T60" fmla="*/ 145 w 366"/>
                  <a:gd name="T61" fmla="*/ 478 h 493"/>
                  <a:gd name="T62" fmla="*/ 154 w 366"/>
                  <a:gd name="T63" fmla="*/ 490 h 493"/>
                  <a:gd name="T64" fmla="*/ 160 w 366"/>
                  <a:gd name="T65" fmla="*/ 493 h 493"/>
                  <a:gd name="T66" fmla="*/ 364 w 366"/>
                  <a:gd name="T67" fmla="*/ 461 h 493"/>
                  <a:gd name="T68" fmla="*/ 366 w 366"/>
                  <a:gd name="T69" fmla="*/ 461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6" h="493">
                    <a:moveTo>
                      <a:pt x="366" y="461"/>
                    </a:moveTo>
                    <a:lnTo>
                      <a:pt x="359" y="457"/>
                    </a:lnTo>
                    <a:lnTo>
                      <a:pt x="349" y="445"/>
                    </a:lnTo>
                    <a:lnTo>
                      <a:pt x="336" y="426"/>
                    </a:lnTo>
                    <a:lnTo>
                      <a:pt x="320" y="401"/>
                    </a:lnTo>
                    <a:lnTo>
                      <a:pt x="303" y="368"/>
                    </a:lnTo>
                    <a:lnTo>
                      <a:pt x="283" y="329"/>
                    </a:lnTo>
                    <a:lnTo>
                      <a:pt x="264" y="287"/>
                    </a:lnTo>
                    <a:lnTo>
                      <a:pt x="243" y="241"/>
                    </a:lnTo>
                    <a:lnTo>
                      <a:pt x="224" y="194"/>
                    </a:lnTo>
                    <a:lnTo>
                      <a:pt x="206" y="150"/>
                    </a:lnTo>
                    <a:lnTo>
                      <a:pt x="193" y="110"/>
                    </a:lnTo>
                    <a:lnTo>
                      <a:pt x="181" y="75"/>
                    </a:lnTo>
                    <a:lnTo>
                      <a:pt x="172" y="46"/>
                    </a:lnTo>
                    <a:lnTo>
                      <a:pt x="168" y="23"/>
                    </a:lnTo>
                    <a:lnTo>
                      <a:pt x="166" y="7"/>
                    </a:lnTo>
                    <a:lnTo>
                      <a:pt x="170" y="0"/>
                    </a:lnTo>
                    <a:lnTo>
                      <a:pt x="166" y="1"/>
                    </a:lnTo>
                    <a:lnTo>
                      <a:pt x="2" y="127"/>
                    </a:lnTo>
                    <a:lnTo>
                      <a:pt x="0" y="135"/>
                    </a:lnTo>
                    <a:lnTo>
                      <a:pt x="2" y="150"/>
                    </a:lnTo>
                    <a:lnTo>
                      <a:pt x="8" y="173"/>
                    </a:lnTo>
                    <a:lnTo>
                      <a:pt x="17" y="202"/>
                    </a:lnTo>
                    <a:lnTo>
                      <a:pt x="31" y="237"/>
                    </a:lnTo>
                    <a:lnTo>
                      <a:pt x="46" y="275"/>
                    </a:lnTo>
                    <a:lnTo>
                      <a:pt x="64" y="318"/>
                    </a:lnTo>
                    <a:lnTo>
                      <a:pt x="81" y="360"/>
                    </a:lnTo>
                    <a:lnTo>
                      <a:pt x="100" y="397"/>
                    </a:lnTo>
                    <a:lnTo>
                      <a:pt x="116" y="430"/>
                    </a:lnTo>
                    <a:lnTo>
                      <a:pt x="131" y="457"/>
                    </a:lnTo>
                    <a:lnTo>
                      <a:pt x="145" y="478"/>
                    </a:lnTo>
                    <a:lnTo>
                      <a:pt x="154" y="490"/>
                    </a:lnTo>
                    <a:lnTo>
                      <a:pt x="160" y="493"/>
                    </a:lnTo>
                    <a:lnTo>
                      <a:pt x="364" y="461"/>
                    </a:lnTo>
                    <a:lnTo>
                      <a:pt x="366" y="461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1"/>
              <p:cNvSpPr>
                <a:spLocks/>
              </p:cNvSpPr>
              <p:nvPr/>
            </p:nvSpPr>
            <p:spPr bwMode="auto">
              <a:xfrm>
                <a:off x="4259263" y="2887663"/>
                <a:ext cx="4868863" cy="2071688"/>
              </a:xfrm>
              <a:custGeom>
                <a:avLst/>
                <a:gdLst>
                  <a:gd name="T0" fmla="*/ 3067 w 3067"/>
                  <a:gd name="T1" fmla="*/ 176 h 1305"/>
                  <a:gd name="T2" fmla="*/ 3063 w 3067"/>
                  <a:gd name="T3" fmla="*/ 172 h 1305"/>
                  <a:gd name="T4" fmla="*/ 3053 w 3067"/>
                  <a:gd name="T5" fmla="*/ 163 h 1305"/>
                  <a:gd name="T6" fmla="*/ 3042 w 3067"/>
                  <a:gd name="T7" fmla="*/ 143 h 1305"/>
                  <a:gd name="T8" fmla="*/ 3026 w 3067"/>
                  <a:gd name="T9" fmla="*/ 116 h 1305"/>
                  <a:gd name="T10" fmla="*/ 3009 w 3067"/>
                  <a:gd name="T11" fmla="*/ 83 h 1305"/>
                  <a:gd name="T12" fmla="*/ 2990 w 3067"/>
                  <a:gd name="T13" fmla="*/ 45 h 1305"/>
                  <a:gd name="T14" fmla="*/ 2970 w 3067"/>
                  <a:gd name="T15" fmla="*/ 0 h 1305"/>
                  <a:gd name="T16" fmla="*/ 2797 w 3067"/>
                  <a:gd name="T17" fmla="*/ 87 h 1305"/>
                  <a:gd name="T18" fmla="*/ 2613 w 3067"/>
                  <a:gd name="T19" fmla="*/ 174 h 1305"/>
                  <a:gd name="T20" fmla="*/ 2419 w 3067"/>
                  <a:gd name="T21" fmla="*/ 265 h 1305"/>
                  <a:gd name="T22" fmla="*/ 2214 w 3067"/>
                  <a:gd name="T23" fmla="*/ 357 h 1305"/>
                  <a:gd name="T24" fmla="*/ 2002 w 3067"/>
                  <a:gd name="T25" fmla="*/ 450 h 1305"/>
                  <a:gd name="T26" fmla="*/ 1778 w 3067"/>
                  <a:gd name="T27" fmla="*/ 543 h 1305"/>
                  <a:gd name="T28" fmla="*/ 1547 w 3067"/>
                  <a:gd name="T29" fmla="*/ 635 h 1305"/>
                  <a:gd name="T30" fmla="*/ 1307 w 3067"/>
                  <a:gd name="T31" fmla="*/ 730 h 1305"/>
                  <a:gd name="T32" fmla="*/ 1061 w 3067"/>
                  <a:gd name="T33" fmla="*/ 820 h 1305"/>
                  <a:gd name="T34" fmla="*/ 804 w 3067"/>
                  <a:gd name="T35" fmla="*/ 911 h 1305"/>
                  <a:gd name="T36" fmla="*/ 544 w 3067"/>
                  <a:gd name="T37" fmla="*/ 998 h 1305"/>
                  <a:gd name="T38" fmla="*/ 273 w 3067"/>
                  <a:gd name="T39" fmla="*/ 1083 h 1305"/>
                  <a:gd name="T40" fmla="*/ 0 w 3067"/>
                  <a:gd name="T41" fmla="*/ 1164 h 1305"/>
                  <a:gd name="T42" fmla="*/ 13 w 3067"/>
                  <a:gd name="T43" fmla="*/ 1197 h 1305"/>
                  <a:gd name="T44" fmla="*/ 28 w 3067"/>
                  <a:gd name="T45" fmla="*/ 1228 h 1305"/>
                  <a:gd name="T46" fmla="*/ 42 w 3067"/>
                  <a:gd name="T47" fmla="*/ 1255 h 1305"/>
                  <a:gd name="T48" fmla="*/ 55 w 3067"/>
                  <a:gd name="T49" fmla="*/ 1276 h 1305"/>
                  <a:gd name="T50" fmla="*/ 67 w 3067"/>
                  <a:gd name="T51" fmla="*/ 1293 h 1305"/>
                  <a:gd name="T52" fmla="*/ 75 w 3067"/>
                  <a:gd name="T53" fmla="*/ 1303 h 1305"/>
                  <a:gd name="T54" fmla="*/ 81 w 3067"/>
                  <a:gd name="T55" fmla="*/ 1305 h 1305"/>
                  <a:gd name="T56" fmla="*/ 339 w 3067"/>
                  <a:gd name="T57" fmla="*/ 1251 h 1305"/>
                  <a:gd name="T58" fmla="*/ 586 w 3067"/>
                  <a:gd name="T59" fmla="*/ 1195 h 1305"/>
                  <a:gd name="T60" fmla="*/ 823 w 3067"/>
                  <a:gd name="T61" fmla="*/ 1133 h 1305"/>
                  <a:gd name="T62" fmla="*/ 1051 w 3067"/>
                  <a:gd name="T63" fmla="*/ 1069 h 1305"/>
                  <a:gd name="T64" fmla="*/ 1267 w 3067"/>
                  <a:gd name="T65" fmla="*/ 1004 h 1305"/>
                  <a:gd name="T66" fmla="*/ 1475 w 3067"/>
                  <a:gd name="T67" fmla="*/ 934 h 1305"/>
                  <a:gd name="T68" fmla="*/ 1674 w 3067"/>
                  <a:gd name="T69" fmla="*/ 863 h 1305"/>
                  <a:gd name="T70" fmla="*/ 1863 w 3067"/>
                  <a:gd name="T71" fmla="*/ 790 h 1305"/>
                  <a:gd name="T72" fmla="*/ 2042 w 3067"/>
                  <a:gd name="T73" fmla="*/ 714 h 1305"/>
                  <a:gd name="T74" fmla="*/ 2214 w 3067"/>
                  <a:gd name="T75" fmla="*/ 637 h 1305"/>
                  <a:gd name="T76" fmla="*/ 2376 w 3067"/>
                  <a:gd name="T77" fmla="*/ 562 h 1305"/>
                  <a:gd name="T78" fmla="*/ 2531 w 3067"/>
                  <a:gd name="T79" fmla="*/ 483 h 1305"/>
                  <a:gd name="T80" fmla="*/ 2677 w 3067"/>
                  <a:gd name="T81" fmla="*/ 406 h 1305"/>
                  <a:gd name="T82" fmla="*/ 2814 w 3067"/>
                  <a:gd name="T83" fmla="*/ 328 h 1305"/>
                  <a:gd name="T84" fmla="*/ 2943 w 3067"/>
                  <a:gd name="T85" fmla="*/ 251 h 1305"/>
                  <a:gd name="T86" fmla="*/ 3067 w 3067"/>
                  <a:gd name="T87" fmla="*/ 176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67" h="1305">
                    <a:moveTo>
                      <a:pt x="3067" y="176"/>
                    </a:moveTo>
                    <a:lnTo>
                      <a:pt x="3063" y="172"/>
                    </a:lnTo>
                    <a:lnTo>
                      <a:pt x="3053" y="163"/>
                    </a:lnTo>
                    <a:lnTo>
                      <a:pt x="3042" y="143"/>
                    </a:lnTo>
                    <a:lnTo>
                      <a:pt x="3026" y="116"/>
                    </a:lnTo>
                    <a:lnTo>
                      <a:pt x="3009" y="83"/>
                    </a:lnTo>
                    <a:lnTo>
                      <a:pt x="2990" y="45"/>
                    </a:lnTo>
                    <a:lnTo>
                      <a:pt x="2970" y="0"/>
                    </a:lnTo>
                    <a:lnTo>
                      <a:pt x="2797" y="87"/>
                    </a:lnTo>
                    <a:lnTo>
                      <a:pt x="2613" y="174"/>
                    </a:lnTo>
                    <a:lnTo>
                      <a:pt x="2419" y="265"/>
                    </a:lnTo>
                    <a:lnTo>
                      <a:pt x="2214" y="357"/>
                    </a:lnTo>
                    <a:lnTo>
                      <a:pt x="2002" y="450"/>
                    </a:lnTo>
                    <a:lnTo>
                      <a:pt x="1778" y="543"/>
                    </a:lnTo>
                    <a:lnTo>
                      <a:pt x="1547" y="635"/>
                    </a:lnTo>
                    <a:lnTo>
                      <a:pt x="1307" y="730"/>
                    </a:lnTo>
                    <a:lnTo>
                      <a:pt x="1061" y="820"/>
                    </a:lnTo>
                    <a:lnTo>
                      <a:pt x="804" y="911"/>
                    </a:lnTo>
                    <a:lnTo>
                      <a:pt x="544" y="998"/>
                    </a:lnTo>
                    <a:lnTo>
                      <a:pt x="273" y="1083"/>
                    </a:lnTo>
                    <a:lnTo>
                      <a:pt x="0" y="1164"/>
                    </a:lnTo>
                    <a:lnTo>
                      <a:pt x="13" y="1197"/>
                    </a:lnTo>
                    <a:lnTo>
                      <a:pt x="28" y="1228"/>
                    </a:lnTo>
                    <a:lnTo>
                      <a:pt x="42" y="1255"/>
                    </a:lnTo>
                    <a:lnTo>
                      <a:pt x="55" y="1276"/>
                    </a:lnTo>
                    <a:lnTo>
                      <a:pt x="67" y="1293"/>
                    </a:lnTo>
                    <a:lnTo>
                      <a:pt x="75" y="1303"/>
                    </a:lnTo>
                    <a:lnTo>
                      <a:pt x="81" y="1305"/>
                    </a:lnTo>
                    <a:lnTo>
                      <a:pt x="339" y="1251"/>
                    </a:lnTo>
                    <a:lnTo>
                      <a:pt x="586" y="1195"/>
                    </a:lnTo>
                    <a:lnTo>
                      <a:pt x="823" y="1133"/>
                    </a:lnTo>
                    <a:lnTo>
                      <a:pt x="1051" y="1069"/>
                    </a:lnTo>
                    <a:lnTo>
                      <a:pt x="1267" y="1004"/>
                    </a:lnTo>
                    <a:lnTo>
                      <a:pt x="1475" y="934"/>
                    </a:lnTo>
                    <a:lnTo>
                      <a:pt x="1674" y="863"/>
                    </a:lnTo>
                    <a:lnTo>
                      <a:pt x="1863" y="790"/>
                    </a:lnTo>
                    <a:lnTo>
                      <a:pt x="2042" y="714"/>
                    </a:lnTo>
                    <a:lnTo>
                      <a:pt x="2214" y="637"/>
                    </a:lnTo>
                    <a:lnTo>
                      <a:pt x="2376" y="562"/>
                    </a:lnTo>
                    <a:lnTo>
                      <a:pt x="2531" y="483"/>
                    </a:lnTo>
                    <a:lnTo>
                      <a:pt x="2677" y="406"/>
                    </a:lnTo>
                    <a:lnTo>
                      <a:pt x="2814" y="328"/>
                    </a:lnTo>
                    <a:lnTo>
                      <a:pt x="2943" y="251"/>
                    </a:lnTo>
                    <a:lnTo>
                      <a:pt x="3067" y="176"/>
                    </a:ln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2"/>
              <p:cNvSpPr>
                <a:spLocks/>
              </p:cNvSpPr>
              <p:nvPr/>
            </p:nvSpPr>
            <p:spPr bwMode="auto">
              <a:xfrm>
                <a:off x="4259263" y="4646613"/>
                <a:ext cx="425450" cy="315913"/>
              </a:xfrm>
              <a:custGeom>
                <a:avLst/>
                <a:gdLst>
                  <a:gd name="T0" fmla="*/ 138 w 268"/>
                  <a:gd name="T1" fmla="*/ 185 h 199"/>
                  <a:gd name="T2" fmla="*/ 162 w 268"/>
                  <a:gd name="T3" fmla="*/ 179 h 199"/>
                  <a:gd name="T4" fmla="*/ 192 w 268"/>
                  <a:gd name="T5" fmla="*/ 174 h 199"/>
                  <a:gd name="T6" fmla="*/ 223 w 268"/>
                  <a:gd name="T7" fmla="*/ 168 h 199"/>
                  <a:gd name="T8" fmla="*/ 246 w 268"/>
                  <a:gd name="T9" fmla="*/ 162 h 199"/>
                  <a:gd name="T10" fmla="*/ 268 w 268"/>
                  <a:gd name="T11" fmla="*/ 158 h 199"/>
                  <a:gd name="T12" fmla="*/ 250 w 268"/>
                  <a:gd name="T13" fmla="*/ 127 h 199"/>
                  <a:gd name="T14" fmla="*/ 231 w 268"/>
                  <a:gd name="T15" fmla="*/ 91 h 199"/>
                  <a:gd name="T16" fmla="*/ 210 w 268"/>
                  <a:gd name="T17" fmla="*/ 48 h 199"/>
                  <a:gd name="T18" fmla="*/ 189 w 268"/>
                  <a:gd name="T19" fmla="*/ 0 h 199"/>
                  <a:gd name="T20" fmla="*/ 0 w 268"/>
                  <a:gd name="T21" fmla="*/ 56 h 199"/>
                  <a:gd name="T22" fmla="*/ 19 w 268"/>
                  <a:gd name="T23" fmla="*/ 98 h 199"/>
                  <a:gd name="T24" fmla="*/ 36 w 268"/>
                  <a:gd name="T25" fmla="*/ 137 h 199"/>
                  <a:gd name="T26" fmla="*/ 54 w 268"/>
                  <a:gd name="T27" fmla="*/ 172 h 199"/>
                  <a:gd name="T28" fmla="*/ 69 w 268"/>
                  <a:gd name="T29" fmla="*/ 199 h 199"/>
                  <a:gd name="T30" fmla="*/ 92 w 268"/>
                  <a:gd name="T31" fmla="*/ 195 h 199"/>
                  <a:gd name="T32" fmla="*/ 117 w 268"/>
                  <a:gd name="T33" fmla="*/ 189 h 199"/>
                  <a:gd name="T34" fmla="*/ 138 w 268"/>
                  <a:gd name="T35" fmla="*/ 18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8" h="199">
                    <a:moveTo>
                      <a:pt x="138" y="185"/>
                    </a:moveTo>
                    <a:lnTo>
                      <a:pt x="162" y="179"/>
                    </a:lnTo>
                    <a:lnTo>
                      <a:pt x="192" y="174"/>
                    </a:lnTo>
                    <a:lnTo>
                      <a:pt x="223" y="168"/>
                    </a:lnTo>
                    <a:lnTo>
                      <a:pt x="246" y="162"/>
                    </a:lnTo>
                    <a:lnTo>
                      <a:pt x="268" y="158"/>
                    </a:lnTo>
                    <a:lnTo>
                      <a:pt x="250" y="127"/>
                    </a:lnTo>
                    <a:lnTo>
                      <a:pt x="231" y="91"/>
                    </a:lnTo>
                    <a:lnTo>
                      <a:pt x="210" y="48"/>
                    </a:lnTo>
                    <a:lnTo>
                      <a:pt x="189" y="0"/>
                    </a:lnTo>
                    <a:lnTo>
                      <a:pt x="0" y="56"/>
                    </a:lnTo>
                    <a:lnTo>
                      <a:pt x="19" y="98"/>
                    </a:lnTo>
                    <a:lnTo>
                      <a:pt x="36" y="137"/>
                    </a:lnTo>
                    <a:lnTo>
                      <a:pt x="54" y="172"/>
                    </a:lnTo>
                    <a:lnTo>
                      <a:pt x="69" y="199"/>
                    </a:lnTo>
                    <a:lnTo>
                      <a:pt x="92" y="195"/>
                    </a:lnTo>
                    <a:lnTo>
                      <a:pt x="117" y="189"/>
                    </a:lnTo>
                    <a:lnTo>
                      <a:pt x="138" y="185"/>
                    </a:lnTo>
                    <a:close/>
                  </a:path>
                </a:pathLst>
              </a:custGeom>
              <a:solidFill>
                <a:srgbClr val="999999"/>
              </a:solidFill>
              <a:ln w="0">
                <a:solidFill>
                  <a:srgbClr val="9999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3"/>
              <p:cNvSpPr>
                <a:spLocks/>
              </p:cNvSpPr>
              <p:nvPr/>
            </p:nvSpPr>
            <p:spPr bwMode="auto">
              <a:xfrm>
                <a:off x="4748213" y="4894263"/>
                <a:ext cx="1620838" cy="760413"/>
              </a:xfrm>
              <a:custGeom>
                <a:avLst/>
                <a:gdLst>
                  <a:gd name="T0" fmla="*/ 1021 w 1021"/>
                  <a:gd name="T1" fmla="*/ 4 h 479"/>
                  <a:gd name="T2" fmla="*/ 1015 w 1021"/>
                  <a:gd name="T3" fmla="*/ 2 h 479"/>
                  <a:gd name="T4" fmla="*/ 999 w 1021"/>
                  <a:gd name="T5" fmla="*/ 2 h 479"/>
                  <a:gd name="T6" fmla="*/ 974 w 1021"/>
                  <a:gd name="T7" fmla="*/ 0 h 479"/>
                  <a:gd name="T8" fmla="*/ 940 w 1021"/>
                  <a:gd name="T9" fmla="*/ 0 h 479"/>
                  <a:gd name="T10" fmla="*/ 897 w 1021"/>
                  <a:gd name="T11" fmla="*/ 2 h 479"/>
                  <a:gd name="T12" fmla="*/ 845 w 1021"/>
                  <a:gd name="T13" fmla="*/ 8 h 479"/>
                  <a:gd name="T14" fmla="*/ 787 w 1021"/>
                  <a:gd name="T15" fmla="*/ 16 h 479"/>
                  <a:gd name="T16" fmla="*/ 720 w 1021"/>
                  <a:gd name="T17" fmla="*/ 29 h 479"/>
                  <a:gd name="T18" fmla="*/ 648 w 1021"/>
                  <a:gd name="T19" fmla="*/ 47 h 479"/>
                  <a:gd name="T20" fmla="*/ 569 w 1021"/>
                  <a:gd name="T21" fmla="*/ 70 h 479"/>
                  <a:gd name="T22" fmla="*/ 486 w 1021"/>
                  <a:gd name="T23" fmla="*/ 101 h 479"/>
                  <a:gd name="T24" fmla="*/ 396 w 1021"/>
                  <a:gd name="T25" fmla="*/ 139 h 479"/>
                  <a:gd name="T26" fmla="*/ 303 w 1021"/>
                  <a:gd name="T27" fmla="*/ 187 h 479"/>
                  <a:gd name="T28" fmla="*/ 205 w 1021"/>
                  <a:gd name="T29" fmla="*/ 243 h 479"/>
                  <a:gd name="T30" fmla="*/ 104 w 1021"/>
                  <a:gd name="T31" fmla="*/ 309 h 479"/>
                  <a:gd name="T32" fmla="*/ 0 w 1021"/>
                  <a:gd name="T33" fmla="*/ 386 h 479"/>
                  <a:gd name="T34" fmla="*/ 0 w 1021"/>
                  <a:gd name="T35" fmla="*/ 392 h 479"/>
                  <a:gd name="T36" fmla="*/ 4 w 1021"/>
                  <a:gd name="T37" fmla="*/ 402 h 479"/>
                  <a:gd name="T38" fmla="*/ 10 w 1021"/>
                  <a:gd name="T39" fmla="*/ 417 h 479"/>
                  <a:gd name="T40" fmla="*/ 16 w 1021"/>
                  <a:gd name="T41" fmla="*/ 434 h 479"/>
                  <a:gd name="T42" fmla="*/ 23 w 1021"/>
                  <a:gd name="T43" fmla="*/ 452 h 479"/>
                  <a:gd name="T44" fmla="*/ 31 w 1021"/>
                  <a:gd name="T45" fmla="*/ 467 h 479"/>
                  <a:gd name="T46" fmla="*/ 37 w 1021"/>
                  <a:gd name="T47" fmla="*/ 477 h 479"/>
                  <a:gd name="T48" fmla="*/ 41 w 1021"/>
                  <a:gd name="T49" fmla="*/ 479 h 479"/>
                  <a:gd name="T50" fmla="*/ 160 w 1021"/>
                  <a:gd name="T51" fmla="*/ 458 h 479"/>
                  <a:gd name="T52" fmla="*/ 272 w 1021"/>
                  <a:gd name="T53" fmla="*/ 432 h 479"/>
                  <a:gd name="T54" fmla="*/ 374 w 1021"/>
                  <a:gd name="T55" fmla="*/ 403 h 479"/>
                  <a:gd name="T56" fmla="*/ 469 w 1021"/>
                  <a:gd name="T57" fmla="*/ 371 h 479"/>
                  <a:gd name="T58" fmla="*/ 556 w 1021"/>
                  <a:gd name="T59" fmla="*/ 336 h 479"/>
                  <a:gd name="T60" fmla="*/ 633 w 1021"/>
                  <a:gd name="T61" fmla="*/ 297 h 479"/>
                  <a:gd name="T62" fmla="*/ 704 w 1021"/>
                  <a:gd name="T63" fmla="*/ 261 h 479"/>
                  <a:gd name="T64" fmla="*/ 766 w 1021"/>
                  <a:gd name="T65" fmla="*/ 222 h 479"/>
                  <a:gd name="T66" fmla="*/ 822 w 1021"/>
                  <a:gd name="T67" fmla="*/ 184 h 479"/>
                  <a:gd name="T68" fmla="*/ 870 w 1021"/>
                  <a:gd name="T69" fmla="*/ 149 h 479"/>
                  <a:gd name="T70" fmla="*/ 911 w 1021"/>
                  <a:gd name="T71" fmla="*/ 114 h 479"/>
                  <a:gd name="T72" fmla="*/ 945 w 1021"/>
                  <a:gd name="T73" fmla="*/ 83 h 479"/>
                  <a:gd name="T74" fmla="*/ 972 w 1021"/>
                  <a:gd name="T75" fmla="*/ 56 h 479"/>
                  <a:gd name="T76" fmla="*/ 994 w 1021"/>
                  <a:gd name="T77" fmla="*/ 35 h 479"/>
                  <a:gd name="T78" fmla="*/ 1009 w 1021"/>
                  <a:gd name="T79" fmla="*/ 18 h 479"/>
                  <a:gd name="T80" fmla="*/ 1017 w 1021"/>
                  <a:gd name="T81" fmla="*/ 6 h 479"/>
                  <a:gd name="T82" fmla="*/ 1021 w 1021"/>
                  <a:gd name="T83" fmla="*/ 4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21" h="479">
                    <a:moveTo>
                      <a:pt x="1021" y="4"/>
                    </a:moveTo>
                    <a:lnTo>
                      <a:pt x="1015" y="2"/>
                    </a:lnTo>
                    <a:lnTo>
                      <a:pt x="999" y="2"/>
                    </a:lnTo>
                    <a:lnTo>
                      <a:pt x="974" y="0"/>
                    </a:lnTo>
                    <a:lnTo>
                      <a:pt x="940" y="0"/>
                    </a:lnTo>
                    <a:lnTo>
                      <a:pt x="897" y="2"/>
                    </a:lnTo>
                    <a:lnTo>
                      <a:pt x="845" y="8"/>
                    </a:lnTo>
                    <a:lnTo>
                      <a:pt x="787" y="16"/>
                    </a:lnTo>
                    <a:lnTo>
                      <a:pt x="720" y="29"/>
                    </a:lnTo>
                    <a:lnTo>
                      <a:pt x="648" y="47"/>
                    </a:lnTo>
                    <a:lnTo>
                      <a:pt x="569" y="70"/>
                    </a:lnTo>
                    <a:lnTo>
                      <a:pt x="486" y="101"/>
                    </a:lnTo>
                    <a:lnTo>
                      <a:pt x="396" y="139"/>
                    </a:lnTo>
                    <a:lnTo>
                      <a:pt x="303" y="187"/>
                    </a:lnTo>
                    <a:lnTo>
                      <a:pt x="205" y="243"/>
                    </a:lnTo>
                    <a:lnTo>
                      <a:pt x="104" y="309"/>
                    </a:lnTo>
                    <a:lnTo>
                      <a:pt x="0" y="386"/>
                    </a:lnTo>
                    <a:lnTo>
                      <a:pt x="0" y="392"/>
                    </a:lnTo>
                    <a:lnTo>
                      <a:pt x="4" y="402"/>
                    </a:lnTo>
                    <a:lnTo>
                      <a:pt x="10" y="417"/>
                    </a:lnTo>
                    <a:lnTo>
                      <a:pt x="16" y="434"/>
                    </a:lnTo>
                    <a:lnTo>
                      <a:pt x="23" y="452"/>
                    </a:lnTo>
                    <a:lnTo>
                      <a:pt x="31" y="467"/>
                    </a:lnTo>
                    <a:lnTo>
                      <a:pt x="37" y="477"/>
                    </a:lnTo>
                    <a:lnTo>
                      <a:pt x="41" y="479"/>
                    </a:lnTo>
                    <a:lnTo>
                      <a:pt x="160" y="458"/>
                    </a:lnTo>
                    <a:lnTo>
                      <a:pt x="272" y="432"/>
                    </a:lnTo>
                    <a:lnTo>
                      <a:pt x="374" y="403"/>
                    </a:lnTo>
                    <a:lnTo>
                      <a:pt x="469" y="371"/>
                    </a:lnTo>
                    <a:lnTo>
                      <a:pt x="556" y="336"/>
                    </a:lnTo>
                    <a:lnTo>
                      <a:pt x="633" y="297"/>
                    </a:lnTo>
                    <a:lnTo>
                      <a:pt x="704" y="261"/>
                    </a:lnTo>
                    <a:lnTo>
                      <a:pt x="766" y="222"/>
                    </a:lnTo>
                    <a:lnTo>
                      <a:pt x="822" y="184"/>
                    </a:lnTo>
                    <a:lnTo>
                      <a:pt x="870" y="149"/>
                    </a:lnTo>
                    <a:lnTo>
                      <a:pt x="911" y="114"/>
                    </a:lnTo>
                    <a:lnTo>
                      <a:pt x="945" y="83"/>
                    </a:lnTo>
                    <a:lnTo>
                      <a:pt x="972" y="56"/>
                    </a:lnTo>
                    <a:lnTo>
                      <a:pt x="994" y="35"/>
                    </a:lnTo>
                    <a:lnTo>
                      <a:pt x="1009" y="18"/>
                    </a:lnTo>
                    <a:lnTo>
                      <a:pt x="1017" y="6"/>
                    </a:lnTo>
                    <a:lnTo>
                      <a:pt x="1021" y="4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4"/>
              <p:cNvSpPr>
                <a:spLocks/>
              </p:cNvSpPr>
              <p:nvPr/>
            </p:nvSpPr>
            <p:spPr bwMode="auto">
              <a:xfrm>
                <a:off x="3973513" y="3087688"/>
                <a:ext cx="1617663" cy="758825"/>
              </a:xfrm>
              <a:custGeom>
                <a:avLst/>
                <a:gdLst>
                  <a:gd name="T0" fmla="*/ 1019 w 1019"/>
                  <a:gd name="T1" fmla="*/ 2 h 478"/>
                  <a:gd name="T2" fmla="*/ 1013 w 1019"/>
                  <a:gd name="T3" fmla="*/ 2 h 478"/>
                  <a:gd name="T4" fmla="*/ 997 w 1019"/>
                  <a:gd name="T5" fmla="*/ 0 h 478"/>
                  <a:gd name="T6" fmla="*/ 972 w 1019"/>
                  <a:gd name="T7" fmla="*/ 0 h 478"/>
                  <a:gd name="T8" fmla="*/ 938 w 1019"/>
                  <a:gd name="T9" fmla="*/ 0 h 478"/>
                  <a:gd name="T10" fmla="*/ 895 w 1019"/>
                  <a:gd name="T11" fmla="*/ 2 h 478"/>
                  <a:gd name="T12" fmla="*/ 843 w 1019"/>
                  <a:gd name="T13" fmla="*/ 8 h 478"/>
                  <a:gd name="T14" fmla="*/ 785 w 1019"/>
                  <a:gd name="T15" fmla="*/ 15 h 478"/>
                  <a:gd name="T16" fmla="*/ 720 w 1019"/>
                  <a:gd name="T17" fmla="*/ 27 h 478"/>
                  <a:gd name="T18" fmla="*/ 646 w 1019"/>
                  <a:gd name="T19" fmla="*/ 46 h 478"/>
                  <a:gd name="T20" fmla="*/ 567 w 1019"/>
                  <a:gd name="T21" fmla="*/ 69 h 478"/>
                  <a:gd name="T22" fmla="*/ 484 w 1019"/>
                  <a:gd name="T23" fmla="*/ 100 h 478"/>
                  <a:gd name="T24" fmla="*/ 396 w 1019"/>
                  <a:gd name="T25" fmla="*/ 139 h 478"/>
                  <a:gd name="T26" fmla="*/ 301 w 1019"/>
                  <a:gd name="T27" fmla="*/ 185 h 478"/>
                  <a:gd name="T28" fmla="*/ 205 w 1019"/>
                  <a:gd name="T29" fmla="*/ 241 h 478"/>
                  <a:gd name="T30" fmla="*/ 102 w 1019"/>
                  <a:gd name="T31" fmla="*/ 309 h 478"/>
                  <a:gd name="T32" fmla="*/ 0 w 1019"/>
                  <a:gd name="T33" fmla="*/ 386 h 478"/>
                  <a:gd name="T34" fmla="*/ 0 w 1019"/>
                  <a:gd name="T35" fmla="*/ 390 h 478"/>
                  <a:gd name="T36" fmla="*/ 2 w 1019"/>
                  <a:gd name="T37" fmla="*/ 401 h 478"/>
                  <a:gd name="T38" fmla="*/ 8 w 1019"/>
                  <a:gd name="T39" fmla="*/ 417 h 478"/>
                  <a:gd name="T40" fmla="*/ 16 w 1019"/>
                  <a:gd name="T41" fmla="*/ 434 h 478"/>
                  <a:gd name="T42" fmla="*/ 23 w 1019"/>
                  <a:gd name="T43" fmla="*/ 451 h 478"/>
                  <a:gd name="T44" fmla="*/ 29 w 1019"/>
                  <a:gd name="T45" fmla="*/ 465 h 478"/>
                  <a:gd name="T46" fmla="*/ 35 w 1019"/>
                  <a:gd name="T47" fmla="*/ 475 h 478"/>
                  <a:gd name="T48" fmla="*/ 39 w 1019"/>
                  <a:gd name="T49" fmla="*/ 478 h 478"/>
                  <a:gd name="T50" fmla="*/ 160 w 1019"/>
                  <a:gd name="T51" fmla="*/ 457 h 478"/>
                  <a:gd name="T52" fmla="*/ 270 w 1019"/>
                  <a:gd name="T53" fmla="*/ 432 h 478"/>
                  <a:gd name="T54" fmla="*/ 374 w 1019"/>
                  <a:gd name="T55" fmla="*/ 403 h 478"/>
                  <a:gd name="T56" fmla="*/ 469 w 1019"/>
                  <a:gd name="T57" fmla="*/ 370 h 478"/>
                  <a:gd name="T58" fmla="*/ 554 w 1019"/>
                  <a:gd name="T59" fmla="*/ 334 h 478"/>
                  <a:gd name="T60" fmla="*/ 633 w 1019"/>
                  <a:gd name="T61" fmla="*/ 297 h 478"/>
                  <a:gd name="T62" fmla="*/ 702 w 1019"/>
                  <a:gd name="T63" fmla="*/ 258 h 478"/>
                  <a:gd name="T64" fmla="*/ 766 w 1019"/>
                  <a:gd name="T65" fmla="*/ 222 h 478"/>
                  <a:gd name="T66" fmla="*/ 820 w 1019"/>
                  <a:gd name="T67" fmla="*/ 183 h 478"/>
                  <a:gd name="T68" fmla="*/ 868 w 1019"/>
                  <a:gd name="T69" fmla="*/ 147 h 478"/>
                  <a:gd name="T70" fmla="*/ 909 w 1019"/>
                  <a:gd name="T71" fmla="*/ 114 h 478"/>
                  <a:gd name="T72" fmla="*/ 943 w 1019"/>
                  <a:gd name="T73" fmla="*/ 83 h 478"/>
                  <a:gd name="T74" fmla="*/ 970 w 1019"/>
                  <a:gd name="T75" fmla="*/ 56 h 478"/>
                  <a:gd name="T76" fmla="*/ 992 w 1019"/>
                  <a:gd name="T77" fmla="*/ 33 h 478"/>
                  <a:gd name="T78" fmla="*/ 1007 w 1019"/>
                  <a:gd name="T79" fmla="*/ 17 h 478"/>
                  <a:gd name="T80" fmla="*/ 1015 w 1019"/>
                  <a:gd name="T81" fmla="*/ 6 h 478"/>
                  <a:gd name="T82" fmla="*/ 1019 w 1019"/>
                  <a:gd name="T83" fmla="*/ 2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19" h="478">
                    <a:moveTo>
                      <a:pt x="1019" y="2"/>
                    </a:moveTo>
                    <a:lnTo>
                      <a:pt x="1013" y="2"/>
                    </a:lnTo>
                    <a:lnTo>
                      <a:pt x="997" y="0"/>
                    </a:lnTo>
                    <a:lnTo>
                      <a:pt x="972" y="0"/>
                    </a:lnTo>
                    <a:lnTo>
                      <a:pt x="938" y="0"/>
                    </a:lnTo>
                    <a:lnTo>
                      <a:pt x="895" y="2"/>
                    </a:lnTo>
                    <a:lnTo>
                      <a:pt x="843" y="8"/>
                    </a:lnTo>
                    <a:lnTo>
                      <a:pt x="785" y="15"/>
                    </a:lnTo>
                    <a:lnTo>
                      <a:pt x="720" y="27"/>
                    </a:lnTo>
                    <a:lnTo>
                      <a:pt x="646" y="46"/>
                    </a:lnTo>
                    <a:lnTo>
                      <a:pt x="567" y="69"/>
                    </a:lnTo>
                    <a:lnTo>
                      <a:pt x="484" y="100"/>
                    </a:lnTo>
                    <a:lnTo>
                      <a:pt x="396" y="139"/>
                    </a:lnTo>
                    <a:lnTo>
                      <a:pt x="301" y="185"/>
                    </a:lnTo>
                    <a:lnTo>
                      <a:pt x="205" y="241"/>
                    </a:lnTo>
                    <a:lnTo>
                      <a:pt x="102" y="309"/>
                    </a:lnTo>
                    <a:lnTo>
                      <a:pt x="0" y="386"/>
                    </a:lnTo>
                    <a:lnTo>
                      <a:pt x="0" y="390"/>
                    </a:lnTo>
                    <a:lnTo>
                      <a:pt x="2" y="401"/>
                    </a:lnTo>
                    <a:lnTo>
                      <a:pt x="8" y="417"/>
                    </a:lnTo>
                    <a:lnTo>
                      <a:pt x="16" y="434"/>
                    </a:lnTo>
                    <a:lnTo>
                      <a:pt x="23" y="451"/>
                    </a:lnTo>
                    <a:lnTo>
                      <a:pt x="29" y="465"/>
                    </a:lnTo>
                    <a:lnTo>
                      <a:pt x="35" y="475"/>
                    </a:lnTo>
                    <a:lnTo>
                      <a:pt x="39" y="478"/>
                    </a:lnTo>
                    <a:lnTo>
                      <a:pt x="160" y="457"/>
                    </a:lnTo>
                    <a:lnTo>
                      <a:pt x="270" y="432"/>
                    </a:lnTo>
                    <a:lnTo>
                      <a:pt x="374" y="403"/>
                    </a:lnTo>
                    <a:lnTo>
                      <a:pt x="469" y="370"/>
                    </a:lnTo>
                    <a:lnTo>
                      <a:pt x="554" y="334"/>
                    </a:lnTo>
                    <a:lnTo>
                      <a:pt x="633" y="297"/>
                    </a:lnTo>
                    <a:lnTo>
                      <a:pt x="702" y="258"/>
                    </a:lnTo>
                    <a:lnTo>
                      <a:pt x="766" y="222"/>
                    </a:lnTo>
                    <a:lnTo>
                      <a:pt x="820" y="183"/>
                    </a:lnTo>
                    <a:lnTo>
                      <a:pt x="868" y="147"/>
                    </a:lnTo>
                    <a:lnTo>
                      <a:pt x="909" y="114"/>
                    </a:lnTo>
                    <a:lnTo>
                      <a:pt x="943" y="83"/>
                    </a:lnTo>
                    <a:lnTo>
                      <a:pt x="970" y="56"/>
                    </a:lnTo>
                    <a:lnTo>
                      <a:pt x="992" y="33"/>
                    </a:lnTo>
                    <a:lnTo>
                      <a:pt x="1007" y="17"/>
                    </a:lnTo>
                    <a:lnTo>
                      <a:pt x="1015" y="6"/>
                    </a:lnTo>
                    <a:lnTo>
                      <a:pt x="1019" y="2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5"/>
              <p:cNvSpPr>
                <a:spLocks/>
              </p:cNvSpPr>
              <p:nvPr/>
            </p:nvSpPr>
            <p:spPr bwMode="auto">
              <a:xfrm>
                <a:off x="3973513" y="3648075"/>
                <a:ext cx="144463" cy="198438"/>
              </a:xfrm>
              <a:custGeom>
                <a:avLst/>
                <a:gdLst>
                  <a:gd name="T0" fmla="*/ 91 w 91"/>
                  <a:gd name="T1" fmla="*/ 116 h 125"/>
                  <a:gd name="T2" fmla="*/ 87 w 91"/>
                  <a:gd name="T3" fmla="*/ 114 h 125"/>
                  <a:gd name="T4" fmla="*/ 79 w 91"/>
                  <a:gd name="T5" fmla="*/ 102 h 125"/>
                  <a:gd name="T6" fmla="*/ 70 w 91"/>
                  <a:gd name="T7" fmla="*/ 83 h 125"/>
                  <a:gd name="T8" fmla="*/ 60 w 91"/>
                  <a:gd name="T9" fmla="*/ 62 h 125"/>
                  <a:gd name="T10" fmla="*/ 50 w 91"/>
                  <a:gd name="T11" fmla="*/ 39 h 125"/>
                  <a:gd name="T12" fmla="*/ 45 w 91"/>
                  <a:gd name="T13" fmla="*/ 19 h 125"/>
                  <a:gd name="T14" fmla="*/ 41 w 91"/>
                  <a:gd name="T15" fmla="*/ 6 h 125"/>
                  <a:gd name="T16" fmla="*/ 41 w 91"/>
                  <a:gd name="T17" fmla="*/ 0 h 125"/>
                  <a:gd name="T18" fmla="*/ 41 w 91"/>
                  <a:gd name="T19" fmla="*/ 2 h 125"/>
                  <a:gd name="T20" fmla="*/ 0 w 91"/>
                  <a:gd name="T21" fmla="*/ 33 h 125"/>
                  <a:gd name="T22" fmla="*/ 0 w 91"/>
                  <a:gd name="T23" fmla="*/ 37 h 125"/>
                  <a:gd name="T24" fmla="*/ 2 w 91"/>
                  <a:gd name="T25" fmla="*/ 48 h 125"/>
                  <a:gd name="T26" fmla="*/ 8 w 91"/>
                  <a:gd name="T27" fmla="*/ 64 h 125"/>
                  <a:gd name="T28" fmla="*/ 16 w 91"/>
                  <a:gd name="T29" fmla="*/ 81 h 125"/>
                  <a:gd name="T30" fmla="*/ 23 w 91"/>
                  <a:gd name="T31" fmla="*/ 98 h 125"/>
                  <a:gd name="T32" fmla="*/ 29 w 91"/>
                  <a:gd name="T33" fmla="*/ 112 h 125"/>
                  <a:gd name="T34" fmla="*/ 35 w 91"/>
                  <a:gd name="T35" fmla="*/ 122 h 125"/>
                  <a:gd name="T36" fmla="*/ 39 w 91"/>
                  <a:gd name="T37" fmla="*/ 125 h 125"/>
                  <a:gd name="T38" fmla="*/ 91 w 91"/>
                  <a:gd name="T39" fmla="*/ 118 h 125"/>
                  <a:gd name="T40" fmla="*/ 91 w 91"/>
                  <a:gd name="T41" fmla="*/ 11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125">
                    <a:moveTo>
                      <a:pt x="91" y="116"/>
                    </a:moveTo>
                    <a:lnTo>
                      <a:pt x="87" y="114"/>
                    </a:lnTo>
                    <a:lnTo>
                      <a:pt x="79" y="102"/>
                    </a:lnTo>
                    <a:lnTo>
                      <a:pt x="70" y="83"/>
                    </a:lnTo>
                    <a:lnTo>
                      <a:pt x="60" y="62"/>
                    </a:lnTo>
                    <a:lnTo>
                      <a:pt x="50" y="39"/>
                    </a:lnTo>
                    <a:lnTo>
                      <a:pt x="45" y="19"/>
                    </a:lnTo>
                    <a:lnTo>
                      <a:pt x="41" y="6"/>
                    </a:lnTo>
                    <a:lnTo>
                      <a:pt x="41" y="0"/>
                    </a:lnTo>
                    <a:lnTo>
                      <a:pt x="41" y="2"/>
                    </a:lnTo>
                    <a:lnTo>
                      <a:pt x="0" y="33"/>
                    </a:lnTo>
                    <a:lnTo>
                      <a:pt x="0" y="37"/>
                    </a:lnTo>
                    <a:lnTo>
                      <a:pt x="2" y="48"/>
                    </a:lnTo>
                    <a:lnTo>
                      <a:pt x="8" y="64"/>
                    </a:lnTo>
                    <a:lnTo>
                      <a:pt x="16" y="81"/>
                    </a:lnTo>
                    <a:lnTo>
                      <a:pt x="23" y="98"/>
                    </a:lnTo>
                    <a:lnTo>
                      <a:pt x="29" y="112"/>
                    </a:lnTo>
                    <a:lnTo>
                      <a:pt x="35" y="122"/>
                    </a:lnTo>
                    <a:lnTo>
                      <a:pt x="39" y="125"/>
                    </a:lnTo>
                    <a:lnTo>
                      <a:pt x="91" y="118"/>
                    </a:lnTo>
                    <a:lnTo>
                      <a:pt x="91" y="116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6"/>
              <p:cNvSpPr>
                <a:spLocks/>
              </p:cNvSpPr>
              <p:nvPr/>
            </p:nvSpPr>
            <p:spPr bwMode="auto">
              <a:xfrm>
                <a:off x="4579938" y="2063750"/>
                <a:ext cx="5745163" cy="2217738"/>
              </a:xfrm>
              <a:custGeom>
                <a:avLst/>
                <a:gdLst>
                  <a:gd name="T0" fmla="*/ 19 w 3619"/>
                  <a:gd name="T1" fmla="*/ 1397 h 1397"/>
                  <a:gd name="T2" fmla="*/ 251 w 3619"/>
                  <a:gd name="T3" fmla="*/ 1260 h 1397"/>
                  <a:gd name="T4" fmla="*/ 479 w 3619"/>
                  <a:gd name="T5" fmla="*/ 1133 h 1397"/>
                  <a:gd name="T6" fmla="*/ 700 w 3619"/>
                  <a:gd name="T7" fmla="*/ 1013 h 1397"/>
                  <a:gd name="T8" fmla="*/ 916 w 3619"/>
                  <a:gd name="T9" fmla="*/ 903 h 1397"/>
                  <a:gd name="T10" fmla="*/ 1125 w 3619"/>
                  <a:gd name="T11" fmla="*/ 801 h 1397"/>
                  <a:gd name="T12" fmla="*/ 1329 w 3619"/>
                  <a:gd name="T13" fmla="*/ 709 h 1397"/>
                  <a:gd name="T14" fmla="*/ 1524 w 3619"/>
                  <a:gd name="T15" fmla="*/ 622 h 1397"/>
                  <a:gd name="T16" fmla="*/ 1713 w 3619"/>
                  <a:gd name="T17" fmla="*/ 543 h 1397"/>
                  <a:gd name="T18" fmla="*/ 1894 w 3619"/>
                  <a:gd name="T19" fmla="*/ 469 h 1397"/>
                  <a:gd name="T20" fmla="*/ 2068 w 3619"/>
                  <a:gd name="T21" fmla="*/ 404 h 1397"/>
                  <a:gd name="T22" fmla="*/ 2234 w 3619"/>
                  <a:gd name="T23" fmla="*/ 344 h 1397"/>
                  <a:gd name="T24" fmla="*/ 2392 w 3619"/>
                  <a:gd name="T25" fmla="*/ 292 h 1397"/>
                  <a:gd name="T26" fmla="*/ 2543 w 3619"/>
                  <a:gd name="T27" fmla="*/ 244 h 1397"/>
                  <a:gd name="T28" fmla="*/ 2683 w 3619"/>
                  <a:gd name="T29" fmla="*/ 201 h 1397"/>
                  <a:gd name="T30" fmla="*/ 2815 w 3619"/>
                  <a:gd name="T31" fmla="*/ 164 h 1397"/>
                  <a:gd name="T32" fmla="*/ 2938 w 3619"/>
                  <a:gd name="T33" fmla="*/ 132 h 1397"/>
                  <a:gd name="T34" fmla="*/ 3052 w 3619"/>
                  <a:gd name="T35" fmla="*/ 105 h 1397"/>
                  <a:gd name="T36" fmla="*/ 3156 w 3619"/>
                  <a:gd name="T37" fmla="*/ 80 h 1397"/>
                  <a:gd name="T38" fmla="*/ 3251 w 3619"/>
                  <a:gd name="T39" fmla="*/ 60 h 1397"/>
                  <a:gd name="T40" fmla="*/ 3335 w 3619"/>
                  <a:gd name="T41" fmla="*/ 43 h 1397"/>
                  <a:gd name="T42" fmla="*/ 3409 w 3619"/>
                  <a:gd name="T43" fmla="*/ 31 h 1397"/>
                  <a:gd name="T44" fmla="*/ 3471 w 3619"/>
                  <a:gd name="T45" fmla="*/ 20 h 1397"/>
                  <a:gd name="T46" fmla="*/ 3523 w 3619"/>
                  <a:gd name="T47" fmla="*/ 12 h 1397"/>
                  <a:gd name="T48" fmla="*/ 3565 w 3619"/>
                  <a:gd name="T49" fmla="*/ 6 h 1397"/>
                  <a:gd name="T50" fmla="*/ 3594 w 3619"/>
                  <a:gd name="T51" fmla="*/ 2 h 1397"/>
                  <a:gd name="T52" fmla="*/ 3611 w 3619"/>
                  <a:gd name="T53" fmla="*/ 0 h 1397"/>
                  <a:gd name="T54" fmla="*/ 3619 w 3619"/>
                  <a:gd name="T55" fmla="*/ 0 h 1397"/>
                  <a:gd name="T56" fmla="*/ 3613 w 3619"/>
                  <a:gd name="T57" fmla="*/ 0 h 1397"/>
                  <a:gd name="T58" fmla="*/ 3594 w 3619"/>
                  <a:gd name="T59" fmla="*/ 0 h 1397"/>
                  <a:gd name="T60" fmla="*/ 3567 w 3619"/>
                  <a:gd name="T61" fmla="*/ 2 h 1397"/>
                  <a:gd name="T62" fmla="*/ 3526 w 3619"/>
                  <a:gd name="T63" fmla="*/ 2 h 1397"/>
                  <a:gd name="T64" fmla="*/ 3476 w 3619"/>
                  <a:gd name="T65" fmla="*/ 6 h 1397"/>
                  <a:gd name="T66" fmla="*/ 3415 w 3619"/>
                  <a:gd name="T67" fmla="*/ 10 h 1397"/>
                  <a:gd name="T68" fmla="*/ 3345 w 3619"/>
                  <a:gd name="T69" fmla="*/ 18 h 1397"/>
                  <a:gd name="T70" fmla="*/ 3264 w 3619"/>
                  <a:gd name="T71" fmla="*/ 26 h 1397"/>
                  <a:gd name="T72" fmla="*/ 3173 w 3619"/>
                  <a:gd name="T73" fmla="*/ 39 h 1397"/>
                  <a:gd name="T74" fmla="*/ 3073 w 3619"/>
                  <a:gd name="T75" fmla="*/ 54 h 1397"/>
                  <a:gd name="T76" fmla="*/ 2965 w 3619"/>
                  <a:gd name="T77" fmla="*/ 74 h 1397"/>
                  <a:gd name="T78" fmla="*/ 2847 w 3619"/>
                  <a:gd name="T79" fmla="*/ 97 h 1397"/>
                  <a:gd name="T80" fmla="*/ 2720 w 3619"/>
                  <a:gd name="T81" fmla="*/ 124 h 1397"/>
                  <a:gd name="T82" fmla="*/ 2587 w 3619"/>
                  <a:gd name="T83" fmla="*/ 157 h 1397"/>
                  <a:gd name="T84" fmla="*/ 2444 w 3619"/>
                  <a:gd name="T85" fmla="*/ 193 h 1397"/>
                  <a:gd name="T86" fmla="*/ 2294 w 3619"/>
                  <a:gd name="T87" fmla="*/ 238 h 1397"/>
                  <a:gd name="T88" fmla="*/ 2138 w 3619"/>
                  <a:gd name="T89" fmla="*/ 288 h 1397"/>
                  <a:gd name="T90" fmla="*/ 1974 w 3619"/>
                  <a:gd name="T91" fmla="*/ 344 h 1397"/>
                  <a:gd name="T92" fmla="*/ 1802 w 3619"/>
                  <a:gd name="T93" fmla="*/ 406 h 1397"/>
                  <a:gd name="T94" fmla="*/ 1624 w 3619"/>
                  <a:gd name="T95" fmla="*/ 477 h 1397"/>
                  <a:gd name="T96" fmla="*/ 1439 w 3619"/>
                  <a:gd name="T97" fmla="*/ 554 h 1397"/>
                  <a:gd name="T98" fmla="*/ 1250 w 3619"/>
                  <a:gd name="T99" fmla="*/ 639 h 1397"/>
                  <a:gd name="T100" fmla="*/ 1055 w 3619"/>
                  <a:gd name="T101" fmla="*/ 734 h 1397"/>
                  <a:gd name="T102" fmla="*/ 853 w 3619"/>
                  <a:gd name="T103" fmla="*/ 838 h 1397"/>
                  <a:gd name="T104" fmla="*/ 646 w 3619"/>
                  <a:gd name="T105" fmla="*/ 950 h 1397"/>
                  <a:gd name="T106" fmla="*/ 436 w 3619"/>
                  <a:gd name="T107" fmla="*/ 1071 h 1397"/>
                  <a:gd name="T108" fmla="*/ 220 w 3619"/>
                  <a:gd name="T109" fmla="*/ 1202 h 1397"/>
                  <a:gd name="T110" fmla="*/ 0 w 3619"/>
                  <a:gd name="T111" fmla="*/ 1345 h 1397"/>
                  <a:gd name="T112" fmla="*/ 19 w 3619"/>
                  <a:gd name="T113" fmla="*/ 1397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19" h="1397">
                    <a:moveTo>
                      <a:pt x="19" y="1397"/>
                    </a:moveTo>
                    <a:lnTo>
                      <a:pt x="251" y="1260"/>
                    </a:lnTo>
                    <a:lnTo>
                      <a:pt x="479" y="1133"/>
                    </a:lnTo>
                    <a:lnTo>
                      <a:pt x="700" y="1013"/>
                    </a:lnTo>
                    <a:lnTo>
                      <a:pt x="916" y="903"/>
                    </a:lnTo>
                    <a:lnTo>
                      <a:pt x="1125" y="801"/>
                    </a:lnTo>
                    <a:lnTo>
                      <a:pt x="1329" y="709"/>
                    </a:lnTo>
                    <a:lnTo>
                      <a:pt x="1524" y="622"/>
                    </a:lnTo>
                    <a:lnTo>
                      <a:pt x="1713" y="543"/>
                    </a:lnTo>
                    <a:lnTo>
                      <a:pt x="1894" y="469"/>
                    </a:lnTo>
                    <a:lnTo>
                      <a:pt x="2068" y="404"/>
                    </a:lnTo>
                    <a:lnTo>
                      <a:pt x="2234" y="344"/>
                    </a:lnTo>
                    <a:lnTo>
                      <a:pt x="2392" y="292"/>
                    </a:lnTo>
                    <a:lnTo>
                      <a:pt x="2543" y="244"/>
                    </a:lnTo>
                    <a:lnTo>
                      <a:pt x="2683" y="201"/>
                    </a:lnTo>
                    <a:lnTo>
                      <a:pt x="2815" y="164"/>
                    </a:lnTo>
                    <a:lnTo>
                      <a:pt x="2938" y="132"/>
                    </a:lnTo>
                    <a:lnTo>
                      <a:pt x="3052" y="105"/>
                    </a:lnTo>
                    <a:lnTo>
                      <a:pt x="3156" y="80"/>
                    </a:lnTo>
                    <a:lnTo>
                      <a:pt x="3251" y="60"/>
                    </a:lnTo>
                    <a:lnTo>
                      <a:pt x="3335" y="43"/>
                    </a:lnTo>
                    <a:lnTo>
                      <a:pt x="3409" y="31"/>
                    </a:lnTo>
                    <a:lnTo>
                      <a:pt x="3471" y="20"/>
                    </a:lnTo>
                    <a:lnTo>
                      <a:pt x="3523" y="12"/>
                    </a:lnTo>
                    <a:lnTo>
                      <a:pt x="3565" y="6"/>
                    </a:lnTo>
                    <a:lnTo>
                      <a:pt x="3594" y="2"/>
                    </a:lnTo>
                    <a:lnTo>
                      <a:pt x="3611" y="0"/>
                    </a:lnTo>
                    <a:lnTo>
                      <a:pt x="3619" y="0"/>
                    </a:lnTo>
                    <a:lnTo>
                      <a:pt x="3613" y="0"/>
                    </a:lnTo>
                    <a:lnTo>
                      <a:pt x="3594" y="0"/>
                    </a:lnTo>
                    <a:lnTo>
                      <a:pt x="3567" y="2"/>
                    </a:lnTo>
                    <a:lnTo>
                      <a:pt x="3526" y="2"/>
                    </a:lnTo>
                    <a:lnTo>
                      <a:pt x="3476" y="6"/>
                    </a:lnTo>
                    <a:lnTo>
                      <a:pt x="3415" y="10"/>
                    </a:lnTo>
                    <a:lnTo>
                      <a:pt x="3345" y="18"/>
                    </a:lnTo>
                    <a:lnTo>
                      <a:pt x="3264" y="26"/>
                    </a:lnTo>
                    <a:lnTo>
                      <a:pt x="3173" y="39"/>
                    </a:lnTo>
                    <a:lnTo>
                      <a:pt x="3073" y="54"/>
                    </a:lnTo>
                    <a:lnTo>
                      <a:pt x="2965" y="74"/>
                    </a:lnTo>
                    <a:lnTo>
                      <a:pt x="2847" y="97"/>
                    </a:lnTo>
                    <a:lnTo>
                      <a:pt x="2720" y="124"/>
                    </a:lnTo>
                    <a:lnTo>
                      <a:pt x="2587" y="157"/>
                    </a:lnTo>
                    <a:lnTo>
                      <a:pt x="2444" y="193"/>
                    </a:lnTo>
                    <a:lnTo>
                      <a:pt x="2294" y="238"/>
                    </a:lnTo>
                    <a:lnTo>
                      <a:pt x="2138" y="288"/>
                    </a:lnTo>
                    <a:lnTo>
                      <a:pt x="1974" y="344"/>
                    </a:lnTo>
                    <a:lnTo>
                      <a:pt x="1802" y="406"/>
                    </a:lnTo>
                    <a:lnTo>
                      <a:pt x="1624" y="477"/>
                    </a:lnTo>
                    <a:lnTo>
                      <a:pt x="1439" y="554"/>
                    </a:lnTo>
                    <a:lnTo>
                      <a:pt x="1250" y="639"/>
                    </a:lnTo>
                    <a:lnTo>
                      <a:pt x="1055" y="734"/>
                    </a:lnTo>
                    <a:lnTo>
                      <a:pt x="853" y="838"/>
                    </a:lnTo>
                    <a:lnTo>
                      <a:pt x="646" y="950"/>
                    </a:lnTo>
                    <a:lnTo>
                      <a:pt x="436" y="1071"/>
                    </a:lnTo>
                    <a:lnTo>
                      <a:pt x="220" y="1202"/>
                    </a:lnTo>
                    <a:lnTo>
                      <a:pt x="0" y="1345"/>
                    </a:lnTo>
                    <a:lnTo>
                      <a:pt x="19" y="1397"/>
                    </a:lnTo>
                    <a:close/>
                  </a:path>
                </a:pathLst>
              </a:custGeom>
              <a:solidFill>
                <a:srgbClr val="FFCCCC"/>
              </a:solidFill>
              <a:ln w="0">
                <a:solidFill>
                  <a:srgbClr val="FF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7"/>
              <p:cNvSpPr>
                <a:spLocks/>
              </p:cNvSpPr>
              <p:nvPr/>
            </p:nvSpPr>
            <p:spPr bwMode="auto">
              <a:xfrm>
                <a:off x="8756651" y="1997075"/>
                <a:ext cx="1831975" cy="1239838"/>
              </a:xfrm>
              <a:custGeom>
                <a:avLst/>
                <a:gdLst>
                  <a:gd name="T0" fmla="*/ 1154 w 1154"/>
                  <a:gd name="T1" fmla="*/ 10 h 781"/>
                  <a:gd name="T2" fmla="*/ 1148 w 1154"/>
                  <a:gd name="T3" fmla="*/ 10 h 781"/>
                  <a:gd name="T4" fmla="*/ 1127 w 1154"/>
                  <a:gd name="T5" fmla="*/ 8 h 781"/>
                  <a:gd name="T6" fmla="*/ 1096 w 1154"/>
                  <a:gd name="T7" fmla="*/ 6 h 781"/>
                  <a:gd name="T8" fmla="*/ 1050 w 1154"/>
                  <a:gd name="T9" fmla="*/ 2 h 781"/>
                  <a:gd name="T10" fmla="*/ 994 w 1154"/>
                  <a:gd name="T11" fmla="*/ 0 h 781"/>
                  <a:gd name="T12" fmla="*/ 924 w 1154"/>
                  <a:gd name="T13" fmla="*/ 0 h 781"/>
                  <a:gd name="T14" fmla="*/ 845 w 1154"/>
                  <a:gd name="T15" fmla="*/ 0 h 781"/>
                  <a:gd name="T16" fmla="*/ 755 w 1154"/>
                  <a:gd name="T17" fmla="*/ 4 h 781"/>
                  <a:gd name="T18" fmla="*/ 652 w 1154"/>
                  <a:gd name="T19" fmla="*/ 10 h 781"/>
                  <a:gd name="T20" fmla="*/ 542 w 1154"/>
                  <a:gd name="T21" fmla="*/ 19 h 781"/>
                  <a:gd name="T22" fmla="*/ 421 w 1154"/>
                  <a:gd name="T23" fmla="*/ 33 h 781"/>
                  <a:gd name="T24" fmla="*/ 290 w 1154"/>
                  <a:gd name="T25" fmla="*/ 50 h 781"/>
                  <a:gd name="T26" fmla="*/ 151 w 1154"/>
                  <a:gd name="T27" fmla="*/ 75 h 781"/>
                  <a:gd name="T28" fmla="*/ 2 w 1154"/>
                  <a:gd name="T29" fmla="*/ 104 h 781"/>
                  <a:gd name="T30" fmla="*/ 0 w 1154"/>
                  <a:gd name="T31" fmla="*/ 110 h 781"/>
                  <a:gd name="T32" fmla="*/ 2 w 1154"/>
                  <a:gd name="T33" fmla="*/ 125 h 781"/>
                  <a:gd name="T34" fmla="*/ 8 w 1154"/>
                  <a:gd name="T35" fmla="*/ 147 h 781"/>
                  <a:gd name="T36" fmla="*/ 18 w 1154"/>
                  <a:gd name="T37" fmla="*/ 176 h 781"/>
                  <a:gd name="T38" fmla="*/ 29 w 1154"/>
                  <a:gd name="T39" fmla="*/ 210 h 781"/>
                  <a:gd name="T40" fmla="*/ 43 w 1154"/>
                  <a:gd name="T41" fmla="*/ 249 h 781"/>
                  <a:gd name="T42" fmla="*/ 60 w 1154"/>
                  <a:gd name="T43" fmla="*/ 291 h 781"/>
                  <a:gd name="T44" fmla="*/ 78 w 1154"/>
                  <a:gd name="T45" fmla="*/ 336 h 781"/>
                  <a:gd name="T46" fmla="*/ 97 w 1154"/>
                  <a:gd name="T47" fmla="*/ 382 h 781"/>
                  <a:gd name="T48" fmla="*/ 116 w 1154"/>
                  <a:gd name="T49" fmla="*/ 430 h 781"/>
                  <a:gd name="T50" fmla="*/ 137 w 1154"/>
                  <a:gd name="T51" fmla="*/ 478 h 781"/>
                  <a:gd name="T52" fmla="*/ 162 w 1154"/>
                  <a:gd name="T53" fmla="*/ 534 h 781"/>
                  <a:gd name="T54" fmla="*/ 186 w 1154"/>
                  <a:gd name="T55" fmla="*/ 588 h 781"/>
                  <a:gd name="T56" fmla="*/ 209 w 1154"/>
                  <a:gd name="T57" fmla="*/ 637 h 781"/>
                  <a:gd name="T58" fmla="*/ 230 w 1154"/>
                  <a:gd name="T59" fmla="*/ 679 h 781"/>
                  <a:gd name="T60" fmla="*/ 249 w 1154"/>
                  <a:gd name="T61" fmla="*/ 716 h 781"/>
                  <a:gd name="T62" fmla="*/ 267 w 1154"/>
                  <a:gd name="T63" fmla="*/ 745 h 781"/>
                  <a:gd name="T64" fmla="*/ 280 w 1154"/>
                  <a:gd name="T65" fmla="*/ 766 h 781"/>
                  <a:gd name="T66" fmla="*/ 292 w 1154"/>
                  <a:gd name="T67" fmla="*/ 778 h 781"/>
                  <a:gd name="T68" fmla="*/ 294 w 1154"/>
                  <a:gd name="T69" fmla="*/ 781 h 781"/>
                  <a:gd name="T70" fmla="*/ 297 w 1154"/>
                  <a:gd name="T71" fmla="*/ 779 h 781"/>
                  <a:gd name="T72" fmla="*/ 405 w 1154"/>
                  <a:gd name="T73" fmla="*/ 702 h 781"/>
                  <a:gd name="T74" fmla="*/ 506 w 1154"/>
                  <a:gd name="T75" fmla="*/ 629 h 781"/>
                  <a:gd name="T76" fmla="*/ 598 w 1154"/>
                  <a:gd name="T77" fmla="*/ 556 h 781"/>
                  <a:gd name="T78" fmla="*/ 683 w 1154"/>
                  <a:gd name="T79" fmla="*/ 486 h 781"/>
                  <a:gd name="T80" fmla="*/ 760 w 1154"/>
                  <a:gd name="T81" fmla="*/ 419 h 781"/>
                  <a:gd name="T82" fmla="*/ 830 w 1154"/>
                  <a:gd name="T83" fmla="*/ 355 h 781"/>
                  <a:gd name="T84" fmla="*/ 894 w 1154"/>
                  <a:gd name="T85" fmla="*/ 295 h 781"/>
                  <a:gd name="T86" fmla="*/ 949 w 1154"/>
                  <a:gd name="T87" fmla="*/ 241 h 781"/>
                  <a:gd name="T88" fmla="*/ 998 w 1154"/>
                  <a:gd name="T89" fmla="*/ 189 h 781"/>
                  <a:gd name="T90" fmla="*/ 1040 w 1154"/>
                  <a:gd name="T91" fmla="*/ 145 h 781"/>
                  <a:gd name="T92" fmla="*/ 1075 w 1154"/>
                  <a:gd name="T93" fmla="*/ 106 h 781"/>
                  <a:gd name="T94" fmla="*/ 1104 w 1154"/>
                  <a:gd name="T95" fmla="*/ 73 h 781"/>
                  <a:gd name="T96" fmla="*/ 1127 w 1154"/>
                  <a:gd name="T97" fmla="*/ 46 h 781"/>
                  <a:gd name="T98" fmla="*/ 1142 w 1154"/>
                  <a:gd name="T99" fmla="*/ 27 h 781"/>
                  <a:gd name="T100" fmla="*/ 1152 w 1154"/>
                  <a:gd name="T101" fmla="*/ 13 h 781"/>
                  <a:gd name="T102" fmla="*/ 1154 w 1154"/>
                  <a:gd name="T103" fmla="*/ 10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54" h="781">
                    <a:moveTo>
                      <a:pt x="1154" y="10"/>
                    </a:moveTo>
                    <a:lnTo>
                      <a:pt x="1148" y="10"/>
                    </a:lnTo>
                    <a:lnTo>
                      <a:pt x="1127" y="8"/>
                    </a:lnTo>
                    <a:lnTo>
                      <a:pt x="1096" y="6"/>
                    </a:lnTo>
                    <a:lnTo>
                      <a:pt x="1050" y="2"/>
                    </a:lnTo>
                    <a:lnTo>
                      <a:pt x="994" y="0"/>
                    </a:lnTo>
                    <a:lnTo>
                      <a:pt x="924" y="0"/>
                    </a:lnTo>
                    <a:lnTo>
                      <a:pt x="845" y="0"/>
                    </a:lnTo>
                    <a:lnTo>
                      <a:pt x="755" y="4"/>
                    </a:lnTo>
                    <a:lnTo>
                      <a:pt x="652" y="10"/>
                    </a:lnTo>
                    <a:lnTo>
                      <a:pt x="542" y="19"/>
                    </a:lnTo>
                    <a:lnTo>
                      <a:pt x="421" y="33"/>
                    </a:lnTo>
                    <a:lnTo>
                      <a:pt x="290" y="50"/>
                    </a:lnTo>
                    <a:lnTo>
                      <a:pt x="151" y="75"/>
                    </a:lnTo>
                    <a:lnTo>
                      <a:pt x="2" y="104"/>
                    </a:lnTo>
                    <a:lnTo>
                      <a:pt x="0" y="110"/>
                    </a:lnTo>
                    <a:lnTo>
                      <a:pt x="2" y="125"/>
                    </a:lnTo>
                    <a:lnTo>
                      <a:pt x="8" y="147"/>
                    </a:lnTo>
                    <a:lnTo>
                      <a:pt x="18" y="176"/>
                    </a:lnTo>
                    <a:lnTo>
                      <a:pt x="29" y="210"/>
                    </a:lnTo>
                    <a:lnTo>
                      <a:pt x="43" y="249"/>
                    </a:lnTo>
                    <a:lnTo>
                      <a:pt x="60" y="291"/>
                    </a:lnTo>
                    <a:lnTo>
                      <a:pt x="78" y="336"/>
                    </a:lnTo>
                    <a:lnTo>
                      <a:pt x="97" y="382"/>
                    </a:lnTo>
                    <a:lnTo>
                      <a:pt x="116" y="430"/>
                    </a:lnTo>
                    <a:lnTo>
                      <a:pt x="137" y="478"/>
                    </a:lnTo>
                    <a:lnTo>
                      <a:pt x="162" y="534"/>
                    </a:lnTo>
                    <a:lnTo>
                      <a:pt x="186" y="588"/>
                    </a:lnTo>
                    <a:lnTo>
                      <a:pt x="209" y="637"/>
                    </a:lnTo>
                    <a:lnTo>
                      <a:pt x="230" y="679"/>
                    </a:lnTo>
                    <a:lnTo>
                      <a:pt x="249" y="716"/>
                    </a:lnTo>
                    <a:lnTo>
                      <a:pt x="267" y="745"/>
                    </a:lnTo>
                    <a:lnTo>
                      <a:pt x="280" y="766"/>
                    </a:lnTo>
                    <a:lnTo>
                      <a:pt x="292" y="778"/>
                    </a:lnTo>
                    <a:lnTo>
                      <a:pt x="294" y="781"/>
                    </a:lnTo>
                    <a:lnTo>
                      <a:pt x="297" y="779"/>
                    </a:lnTo>
                    <a:lnTo>
                      <a:pt x="405" y="702"/>
                    </a:lnTo>
                    <a:lnTo>
                      <a:pt x="506" y="629"/>
                    </a:lnTo>
                    <a:lnTo>
                      <a:pt x="598" y="556"/>
                    </a:lnTo>
                    <a:lnTo>
                      <a:pt x="683" y="486"/>
                    </a:lnTo>
                    <a:lnTo>
                      <a:pt x="760" y="419"/>
                    </a:lnTo>
                    <a:lnTo>
                      <a:pt x="830" y="355"/>
                    </a:lnTo>
                    <a:lnTo>
                      <a:pt x="894" y="295"/>
                    </a:lnTo>
                    <a:lnTo>
                      <a:pt x="949" y="241"/>
                    </a:lnTo>
                    <a:lnTo>
                      <a:pt x="998" y="189"/>
                    </a:lnTo>
                    <a:lnTo>
                      <a:pt x="1040" y="145"/>
                    </a:lnTo>
                    <a:lnTo>
                      <a:pt x="1075" y="106"/>
                    </a:lnTo>
                    <a:lnTo>
                      <a:pt x="1104" y="73"/>
                    </a:lnTo>
                    <a:lnTo>
                      <a:pt x="1127" y="46"/>
                    </a:lnTo>
                    <a:lnTo>
                      <a:pt x="1142" y="27"/>
                    </a:lnTo>
                    <a:lnTo>
                      <a:pt x="1152" y="13"/>
                    </a:lnTo>
                    <a:lnTo>
                      <a:pt x="1154" y="10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8"/>
              <p:cNvSpPr>
                <a:spLocks/>
              </p:cNvSpPr>
              <p:nvPr/>
            </p:nvSpPr>
            <p:spPr bwMode="auto">
              <a:xfrm>
                <a:off x="9020176" y="2012950"/>
                <a:ext cx="1568450" cy="1133475"/>
              </a:xfrm>
              <a:custGeom>
                <a:avLst/>
                <a:gdLst>
                  <a:gd name="T0" fmla="*/ 45 w 988"/>
                  <a:gd name="T1" fmla="*/ 629 h 714"/>
                  <a:gd name="T2" fmla="*/ 89 w 988"/>
                  <a:gd name="T3" fmla="*/ 714 h 714"/>
                  <a:gd name="T4" fmla="*/ 95 w 988"/>
                  <a:gd name="T5" fmla="*/ 710 h 714"/>
                  <a:gd name="T6" fmla="*/ 101 w 988"/>
                  <a:gd name="T7" fmla="*/ 706 h 714"/>
                  <a:gd name="T8" fmla="*/ 104 w 988"/>
                  <a:gd name="T9" fmla="*/ 704 h 714"/>
                  <a:gd name="T10" fmla="*/ 338 w 988"/>
                  <a:gd name="T11" fmla="*/ 548 h 714"/>
                  <a:gd name="T12" fmla="*/ 535 w 988"/>
                  <a:gd name="T13" fmla="*/ 403 h 714"/>
                  <a:gd name="T14" fmla="*/ 695 w 988"/>
                  <a:gd name="T15" fmla="*/ 276 h 714"/>
                  <a:gd name="T16" fmla="*/ 818 w 988"/>
                  <a:gd name="T17" fmla="*/ 167 h 714"/>
                  <a:gd name="T18" fmla="*/ 868 w 988"/>
                  <a:gd name="T19" fmla="*/ 121 h 714"/>
                  <a:gd name="T20" fmla="*/ 878 w 988"/>
                  <a:gd name="T21" fmla="*/ 112 h 714"/>
                  <a:gd name="T22" fmla="*/ 888 w 988"/>
                  <a:gd name="T23" fmla="*/ 102 h 714"/>
                  <a:gd name="T24" fmla="*/ 897 w 988"/>
                  <a:gd name="T25" fmla="*/ 94 h 714"/>
                  <a:gd name="T26" fmla="*/ 905 w 988"/>
                  <a:gd name="T27" fmla="*/ 86 h 714"/>
                  <a:gd name="T28" fmla="*/ 913 w 988"/>
                  <a:gd name="T29" fmla="*/ 77 h 714"/>
                  <a:gd name="T30" fmla="*/ 920 w 988"/>
                  <a:gd name="T31" fmla="*/ 69 h 714"/>
                  <a:gd name="T32" fmla="*/ 928 w 988"/>
                  <a:gd name="T33" fmla="*/ 63 h 714"/>
                  <a:gd name="T34" fmla="*/ 936 w 988"/>
                  <a:gd name="T35" fmla="*/ 56 h 714"/>
                  <a:gd name="T36" fmla="*/ 942 w 988"/>
                  <a:gd name="T37" fmla="*/ 50 h 714"/>
                  <a:gd name="T38" fmla="*/ 947 w 988"/>
                  <a:gd name="T39" fmla="*/ 42 h 714"/>
                  <a:gd name="T40" fmla="*/ 953 w 988"/>
                  <a:gd name="T41" fmla="*/ 36 h 714"/>
                  <a:gd name="T42" fmla="*/ 959 w 988"/>
                  <a:gd name="T43" fmla="*/ 32 h 714"/>
                  <a:gd name="T44" fmla="*/ 963 w 988"/>
                  <a:gd name="T45" fmla="*/ 27 h 714"/>
                  <a:gd name="T46" fmla="*/ 969 w 988"/>
                  <a:gd name="T47" fmla="*/ 23 h 714"/>
                  <a:gd name="T48" fmla="*/ 973 w 988"/>
                  <a:gd name="T49" fmla="*/ 19 h 714"/>
                  <a:gd name="T50" fmla="*/ 974 w 988"/>
                  <a:gd name="T51" fmla="*/ 15 h 714"/>
                  <a:gd name="T52" fmla="*/ 978 w 988"/>
                  <a:gd name="T53" fmla="*/ 11 h 714"/>
                  <a:gd name="T54" fmla="*/ 980 w 988"/>
                  <a:gd name="T55" fmla="*/ 7 h 714"/>
                  <a:gd name="T56" fmla="*/ 984 w 988"/>
                  <a:gd name="T57" fmla="*/ 3 h 714"/>
                  <a:gd name="T58" fmla="*/ 988 w 988"/>
                  <a:gd name="T59" fmla="*/ 0 h 714"/>
                  <a:gd name="T60" fmla="*/ 971 w 988"/>
                  <a:gd name="T61" fmla="*/ 11 h 714"/>
                  <a:gd name="T62" fmla="*/ 920 w 988"/>
                  <a:gd name="T63" fmla="*/ 40 h 714"/>
                  <a:gd name="T64" fmla="*/ 838 w 988"/>
                  <a:gd name="T65" fmla="*/ 88 h 714"/>
                  <a:gd name="T66" fmla="*/ 726 w 988"/>
                  <a:gd name="T67" fmla="*/ 152 h 714"/>
                  <a:gd name="T68" fmla="*/ 585 w 988"/>
                  <a:gd name="T69" fmla="*/ 231 h 714"/>
                  <a:gd name="T70" fmla="*/ 415 w 988"/>
                  <a:gd name="T71" fmla="*/ 322 h 714"/>
                  <a:gd name="T72" fmla="*/ 220 w 988"/>
                  <a:gd name="T73" fmla="*/ 424 h 714"/>
                  <a:gd name="T74" fmla="*/ 0 w 988"/>
                  <a:gd name="T75" fmla="*/ 53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88" h="714">
                    <a:moveTo>
                      <a:pt x="20" y="577"/>
                    </a:moveTo>
                    <a:lnTo>
                      <a:pt x="45" y="629"/>
                    </a:lnTo>
                    <a:lnTo>
                      <a:pt x="68" y="675"/>
                    </a:lnTo>
                    <a:lnTo>
                      <a:pt x="89" y="714"/>
                    </a:lnTo>
                    <a:lnTo>
                      <a:pt x="91" y="712"/>
                    </a:lnTo>
                    <a:lnTo>
                      <a:pt x="95" y="710"/>
                    </a:lnTo>
                    <a:lnTo>
                      <a:pt x="99" y="708"/>
                    </a:lnTo>
                    <a:lnTo>
                      <a:pt x="101" y="706"/>
                    </a:lnTo>
                    <a:lnTo>
                      <a:pt x="103" y="704"/>
                    </a:lnTo>
                    <a:lnTo>
                      <a:pt x="104" y="704"/>
                    </a:lnTo>
                    <a:lnTo>
                      <a:pt x="226" y="625"/>
                    </a:lnTo>
                    <a:lnTo>
                      <a:pt x="338" y="548"/>
                    </a:lnTo>
                    <a:lnTo>
                      <a:pt x="440" y="474"/>
                    </a:lnTo>
                    <a:lnTo>
                      <a:pt x="535" y="403"/>
                    </a:lnTo>
                    <a:lnTo>
                      <a:pt x="620" y="337"/>
                    </a:lnTo>
                    <a:lnTo>
                      <a:pt x="695" y="276"/>
                    </a:lnTo>
                    <a:lnTo>
                      <a:pt x="760" y="218"/>
                    </a:lnTo>
                    <a:lnTo>
                      <a:pt x="818" y="167"/>
                    </a:lnTo>
                    <a:lnTo>
                      <a:pt x="868" y="121"/>
                    </a:lnTo>
                    <a:lnTo>
                      <a:pt x="868" y="121"/>
                    </a:lnTo>
                    <a:lnTo>
                      <a:pt x="878" y="112"/>
                    </a:lnTo>
                    <a:lnTo>
                      <a:pt x="878" y="112"/>
                    </a:lnTo>
                    <a:lnTo>
                      <a:pt x="888" y="102"/>
                    </a:lnTo>
                    <a:lnTo>
                      <a:pt x="888" y="102"/>
                    </a:lnTo>
                    <a:lnTo>
                      <a:pt x="897" y="94"/>
                    </a:lnTo>
                    <a:lnTo>
                      <a:pt x="897" y="94"/>
                    </a:lnTo>
                    <a:lnTo>
                      <a:pt x="905" y="86"/>
                    </a:lnTo>
                    <a:lnTo>
                      <a:pt x="905" y="86"/>
                    </a:lnTo>
                    <a:lnTo>
                      <a:pt x="913" y="77"/>
                    </a:lnTo>
                    <a:lnTo>
                      <a:pt x="913" y="77"/>
                    </a:lnTo>
                    <a:lnTo>
                      <a:pt x="920" y="71"/>
                    </a:lnTo>
                    <a:lnTo>
                      <a:pt x="920" y="69"/>
                    </a:lnTo>
                    <a:lnTo>
                      <a:pt x="928" y="63"/>
                    </a:lnTo>
                    <a:lnTo>
                      <a:pt x="928" y="63"/>
                    </a:lnTo>
                    <a:lnTo>
                      <a:pt x="936" y="56"/>
                    </a:lnTo>
                    <a:lnTo>
                      <a:pt x="936" y="56"/>
                    </a:lnTo>
                    <a:lnTo>
                      <a:pt x="942" y="50"/>
                    </a:lnTo>
                    <a:lnTo>
                      <a:pt x="942" y="50"/>
                    </a:lnTo>
                    <a:lnTo>
                      <a:pt x="947" y="44"/>
                    </a:lnTo>
                    <a:lnTo>
                      <a:pt x="947" y="42"/>
                    </a:lnTo>
                    <a:lnTo>
                      <a:pt x="953" y="38"/>
                    </a:lnTo>
                    <a:lnTo>
                      <a:pt x="953" y="36"/>
                    </a:lnTo>
                    <a:lnTo>
                      <a:pt x="959" y="32"/>
                    </a:lnTo>
                    <a:lnTo>
                      <a:pt x="959" y="32"/>
                    </a:lnTo>
                    <a:lnTo>
                      <a:pt x="963" y="27"/>
                    </a:lnTo>
                    <a:lnTo>
                      <a:pt x="963" y="27"/>
                    </a:lnTo>
                    <a:lnTo>
                      <a:pt x="967" y="23"/>
                    </a:lnTo>
                    <a:lnTo>
                      <a:pt x="969" y="23"/>
                    </a:lnTo>
                    <a:lnTo>
                      <a:pt x="971" y="19"/>
                    </a:lnTo>
                    <a:lnTo>
                      <a:pt x="973" y="19"/>
                    </a:lnTo>
                    <a:lnTo>
                      <a:pt x="974" y="15"/>
                    </a:lnTo>
                    <a:lnTo>
                      <a:pt x="974" y="15"/>
                    </a:lnTo>
                    <a:lnTo>
                      <a:pt x="978" y="11"/>
                    </a:lnTo>
                    <a:lnTo>
                      <a:pt x="978" y="11"/>
                    </a:lnTo>
                    <a:lnTo>
                      <a:pt x="980" y="7"/>
                    </a:lnTo>
                    <a:lnTo>
                      <a:pt x="980" y="7"/>
                    </a:lnTo>
                    <a:lnTo>
                      <a:pt x="984" y="3"/>
                    </a:lnTo>
                    <a:lnTo>
                      <a:pt x="984" y="3"/>
                    </a:lnTo>
                    <a:lnTo>
                      <a:pt x="988" y="2"/>
                    </a:lnTo>
                    <a:lnTo>
                      <a:pt x="988" y="0"/>
                    </a:lnTo>
                    <a:lnTo>
                      <a:pt x="984" y="3"/>
                    </a:lnTo>
                    <a:lnTo>
                      <a:pt x="971" y="11"/>
                    </a:lnTo>
                    <a:lnTo>
                      <a:pt x="949" y="23"/>
                    </a:lnTo>
                    <a:lnTo>
                      <a:pt x="920" y="40"/>
                    </a:lnTo>
                    <a:lnTo>
                      <a:pt x="884" y="61"/>
                    </a:lnTo>
                    <a:lnTo>
                      <a:pt x="838" y="88"/>
                    </a:lnTo>
                    <a:lnTo>
                      <a:pt x="785" y="119"/>
                    </a:lnTo>
                    <a:lnTo>
                      <a:pt x="726" y="152"/>
                    </a:lnTo>
                    <a:lnTo>
                      <a:pt x="658" y="189"/>
                    </a:lnTo>
                    <a:lnTo>
                      <a:pt x="585" y="231"/>
                    </a:lnTo>
                    <a:lnTo>
                      <a:pt x="504" y="276"/>
                    </a:lnTo>
                    <a:lnTo>
                      <a:pt x="415" y="322"/>
                    </a:lnTo>
                    <a:lnTo>
                      <a:pt x="321" y="372"/>
                    </a:lnTo>
                    <a:lnTo>
                      <a:pt x="220" y="424"/>
                    </a:lnTo>
                    <a:lnTo>
                      <a:pt x="114" y="478"/>
                    </a:lnTo>
                    <a:lnTo>
                      <a:pt x="0" y="534"/>
                    </a:lnTo>
                    <a:lnTo>
                      <a:pt x="20" y="577"/>
                    </a:lnTo>
                    <a:close/>
                  </a:path>
                </a:pathLst>
              </a:custGeom>
              <a:solidFill>
                <a:srgbClr val="999999"/>
              </a:solidFill>
              <a:ln w="0">
                <a:solidFill>
                  <a:srgbClr val="9999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9"/>
              <p:cNvSpPr>
                <a:spLocks/>
              </p:cNvSpPr>
              <p:nvPr/>
            </p:nvSpPr>
            <p:spPr bwMode="auto">
              <a:xfrm>
                <a:off x="8834438" y="2063750"/>
                <a:ext cx="1490663" cy="315913"/>
              </a:xfrm>
              <a:custGeom>
                <a:avLst/>
                <a:gdLst>
                  <a:gd name="T0" fmla="*/ 0 w 939"/>
                  <a:gd name="T1" fmla="*/ 135 h 199"/>
                  <a:gd name="T2" fmla="*/ 11 w 939"/>
                  <a:gd name="T3" fmla="*/ 164 h 199"/>
                  <a:gd name="T4" fmla="*/ 23 w 939"/>
                  <a:gd name="T5" fmla="*/ 199 h 199"/>
                  <a:gd name="T6" fmla="*/ 156 w 939"/>
                  <a:gd name="T7" fmla="*/ 161 h 199"/>
                  <a:gd name="T8" fmla="*/ 279 w 939"/>
                  <a:gd name="T9" fmla="*/ 128 h 199"/>
                  <a:gd name="T10" fmla="*/ 391 w 939"/>
                  <a:gd name="T11" fmla="*/ 101 h 199"/>
                  <a:gd name="T12" fmla="*/ 493 w 939"/>
                  <a:gd name="T13" fmla="*/ 76 h 199"/>
                  <a:gd name="T14" fmla="*/ 586 w 939"/>
                  <a:gd name="T15" fmla="*/ 56 h 199"/>
                  <a:gd name="T16" fmla="*/ 669 w 939"/>
                  <a:gd name="T17" fmla="*/ 41 h 199"/>
                  <a:gd name="T18" fmla="*/ 738 w 939"/>
                  <a:gd name="T19" fmla="*/ 27 h 199"/>
                  <a:gd name="T20" fmla="*/ 800 w 939"/>
                  <a:gd name="T21" fmla="*/ 18 h 199"/>
                  <a:gd name="T22" fmla="*/ 848 w 939"/>
                  <a:gd name="T23" fmla="*/ 12 h 199"/>
                  <a:gd name="T24" fmla="*/ 889 w 939"/>
                  <a:gd name="T25" fmla="*/ 6 h 199"/>
                  <a:gd name="T26" fmla="*/ 916 w 939"/>
                  <a:gd name="T27" fmla="*/ 2 h 199"/>
                  <a:gd name="T28" fmla="*/ 933 w 939"/>
                  <a:gd name="T29" fmla="*/ 0 h 199"/>
                  <a:gd name="T30" fmla="*/ 939 w 939"/>
                  <a:gd name="T31" fmla="*/ 0 h 199"/>
                  <a:gd name="T32" fmla="*/ 933 w 939"/>
                  <a:gd name="T33" fmla="*/ 0 h 199"/>
                  <a:gd name="T34" fmla="*/ 918 w 939"/>
                  <a:gd name="T35" fmla="*/ 0 h 199"/>
                  <a:gd name="T36" fmla="*/ 893 w 939"/>
                  <a:gd name="T37" fmla="*/ 0 h 199"/>
                  <a:gd name="T38" fmla="*/ 858 w 939"/>
                  <a:gd name="T39" fmla="*/ 2 h 199"/>
                  <a:gd name="T40" fmla="*/ 814 w 939"/>
                  <a:gd name="T41" fmla="*/ 4 h 199"/>
                  <a:gd name="T42" fmla="*/ 760 w 939"/>
                  <a:gd name="T43" fmla="*/ 6 h 199"/>
                  <a:gd name="T44" fmla="*/ 696 w 939"/>
                  <a:gd name="T45" fmla="*/ 12 h 199"/>
                  <a:gd name="T46" fmla="*/ 625 w 939"/>
                  <a:gd name="T47" fmla="*/ 20 h 199"/>
                  <a:gd name="T48" fmla="*/ 542 w 939"/>
                  <a:gd name="T49" fmla="*/ 31 h 199"/>
                  <a:gd name="T50" fmla="*/ 451 w 939"/>
                  <a:gd name="T51" fmla="*/ 43 h 199"/>
                  <a:gd name="T52" fmla="*/ 353 w 939"/>
                  <a:gd name="T53" fmla="*/ 60 h 199"/>
                  <a:gd name="T54" fmla="*/ 243 w 939"/>
                  <a:gd name="T55" fmla="*/ 81 h 199"/>
                  <a:gd name="T56" fmla="*/ 125 w 939"/>
                  <a:gd name="T57" fmla="*/ 105 h 199"/>
                  <a:gd name="T58" fmla="*/ 0 w 939"/>
                  <a:gd name="T59" fmla="*/ 13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9" h="199">
                    <a:moveTo>
                      <a:pt x="0" y="135"/>
                    </a:moveTo>
                    <a:lnTo>
                      <a:pt x="11" y="164"/>
                    </a:lnTo>
                    <a:lnTo>
                      <a:pt x="23" y="199"/>
                    </a:lnTo>
                    <a:lnTo>
                      <a:pt x="156" y="161"/>
                    </a:lnTo>
                    <a:lnTo>
                      <a:pt x="279" y="128"/>
                    </a:lnTo>
                    <a:lnTo>
                      <a:pt x="391" y="101"/>
                    </a:lnTo>
                    <a:lnTo>
                      <a:pt x="493" y="76"/>
                    </a:lnTo>
                    <a:lnTo>
                      <a:pt x="586" y="56"/>
                    </a:lnTo>
                    <a:lnTo>
                      <a:pt x="669" y="41"/>
                    </a:lnTo>
                    <a:lnTo>
                      <a:pt x="738" y="27"/>
                    </a:lnTo>
                    <a:lnTo>
                      <a:pt x="800" y="18"/>
                    </a:lnTo>
                    <a:lnTo>
                      <a:pt x="848" y="12"/>
                    </a:lnTo>
                    <a:lnTo>
                      <a:pt x="889" y="6"/>
                    </a:lnTo>
                    <a:lnTo>
                      <a:pt x="916" y="2"/>
                    </a:lnTo>
                    <a:lnTo>
                      <a:pt x="933" y="0"/>
                    </a:lnTo>
                    <a:lnTo>
                      <a:pt x="939" y="0"/>
                    </a:lnTo>
                    <a:lnTo>
                      <a:pt x="933" y="0"/>
                    </a:lnTo>
                    <a:lnTo>
                      <a:pt x="918" y="0"/>
                    </a:lnTo>
                    <a:lnTo>
                      <a:pt x="893" y="0"/>
                    </a:lnTo>
                    <a:lnTo>
                      <a:pt x="858" y="2"/>
                    </a:lnTo>
                    <a:lnTo>
                      <a:pt x="814" y="4"/>
                    </a:lnTo>
                    <a:lnTo>
                      <a:pt x="760" y="6"/>
                    </a:lnTo>
                    <a:lnTo>
                      <a:pt x="696" y="12"/>
                    </a:lnTo>
                    <a:lnTo>
                      <a:pt x="625" y="20"/>
                    </a:lnTo>
                    <a:lnTo>
                      <a:pt x="542" y="31"/>
                    </a:lnTo>
                    <a:lnTo>
                      <a:pt x="451" y="43"/>
                    </a:lnTo>
                    <a:lnTo>
                      <a:pt x="353" y="60"/>
                    </a:lnTo>
                    <a:lnTo>
                      <a:pt x="243" y="81"/>
                    </a:lnTo>
                    <a:lnTo>
                      <a:pt x="125" y="10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80"/>
              <p:cNvSpPr>
                <a:spLocks/>
              </p:cNvSpPr>
              <p:nvPr/>
            </p:nvSpPr>
            <p:spPr bwMode="auto">
              <a:xfrm>
                <a:off x="4078288" y="3111500"/>
                <a:ext cx="1420813" cy="592138"/>
              </a:xfrm>
              <a:custGeom>
                <a:avLst/>
                <a:gdLst>
                  <a:gd name="T0" fmla="*/ 0 w 895"/>
                  <a:gd name="T1" fmla="*/ 336 h 373"/>
                  <a:gd name="T2" fmla="*/ 6 w 895"/>
                  <a:gd name="T3" fmla="*/ 353 h 373"/>
                  <a:gd name="T4" fmla="*/ 13 w 895"/>
                  <a:gd name="T5" fmla="*/ 373 h 373"/>
                  <a:gd name="T6" fmla="*/ 112 w 895"/>
                  <a:gd name="T7" fmla="*/ 313 h 373"/>
                  <a:gd name="T8" fmla="*/ 208 w 895"/>
                  <a:gd name="T9" fmla="*/ 259 h 373"/>
                  <a:gd name="T10" fmla="*/ 303 w 895"/>
                  <a:gd name="T11" fmla="*/ 211 h 373"/>
                  <a:gd name="T12" fmla="*/ 391 w 895"/>
                  <a:gd name="T13" fmla="*/ 168 h 373"/>
                  <a:gd name="T14" fmla="*/ 476 w 895"/>
                  <a:gd name="T15" fmla="*/ 132 h 373"/>
                  <a:gd name="T16" fmla="*/ 555 w 895"/>
                  <a:gd name="T17" fmla="*/ 101 h 373"/>
                  <a:gd name="T18" fmla="*/ 629 w 895"/>
                  <a:gd name="T19" fmla="*/ 76 h 373"/>
                  <a:gd name="T20" fmla="*/ 694 w 895"/>
                  <a:gd name="T21" fmla="*/ 54 h 373"/>
                  <a:gd name="T22" fmla="*/ 752 w 895"/>
                  <a:gd name="T23" fmla="*/ 37 h 373"/>
                  <a:gd name="T24" fmla="*/ 802 w 895"/>
                  <a:gd name="T25" fmla="*/ 23 h 373"/>
                  <a:gd name="T26" fmla="*/ 841 w 895"/>
                  <a:gd name="T27" fmla="*/ 12 h 373"/>
                  <a:gd name="T28" fmla="*/ 870 w 895"/>
                  <a:gd name="T29" fmla="*/ 6 h 373"/>
                  <a:gd name="T30" fmla="*/ 889 w 895"/>
                  <a:gd name="T31" fmla="*/ 2 h 373"/>
                  <a:gd name="T32" fmla="*/ 895 w 895"/>
                  <a:gd name="T33" fmla="*/ 0 h 373"/>
                  <a:gd name="T34" fmla="*/ 887 w 895"/>
                  <a:gd name="T35" fmla="*/ 2 h 373"/>
                  <a:gd name="T36" fmla="*/ 868 w 895"/>
                  <a:gd name="T37" fmla="*/ 2 h 373"/>
                  <a:gd name="T38" fmla="*/ 833 w 895"/>
                  <a:gd name="T39" fmla="*/ 6 h 373"/>
                  <a:gd name="T40" fmla="*/ 789 w 895"/>
                  <a:gd name="T41" fmla="*/ 12 h 373"/>
                  <a:gd name="T42" fmla="*/ 733 w 895"/>
                  <a:gd name="T43" fmla="*/ 22 h 373"/>
                  <a:gd name="T44" fmla="*/ 667 w 895"/>
                  <a:gd name="T45" fmla="*/ 35 h 373"/>
                  <a:gd name="T46" fmla="*/ 592 w 895"/>
                  <a:gd name="T47" fmla="*/ 56 h 373"/>
                  <a:gd name="T48" fmla="*/ 509 w 895"/>
                  <a:gd name="T49" fmla="*/ 81 h 373"/>
                  <a:gd name="T50" fmla="*/ 418 w 895"/>
                  <a:gd name="T51" fmla="*/ 114 h 373"/>
                  <a:gd name="T52" fmla="*/ 322 w 895"/>
                  <a:gd name="T53" fmla="*/ 157 h 373"/>
                  <a:gd name="T54" fmla="*/ 220 w 895"/>
                  <a:gd name="T55" fmla="*/ 207 h 373"/>
                  <a:gd name="T56" fmla="*/ 112 w 895"/>
                  <a:gd name="T57" fmla="*/ 265 h 373"/>
                  <a:gd name="T58" fmla="*/ 0 w 895"/>
                  <a:gd name="T59" fmla="*/ 33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95" h="373">
                    <a:moveTo>
                      <a:pt x="0" y="336"/>
                    </a:moveTo>
                    <a:lnTo>
                      <a:pt x="6" y="353"/>
                    </a:lnTo>
                    <a:lnTo>
                      <a:pt x="13" y="373"/>
                    </a:lnTo>
                    <a:lnTo>
                      <a:pt x="112" y="313"/>
                    </a:lnTo>
                    <a:lnTo>
                      <a:pt x="208" y="259"/>
                    </a:lnTo>
                    <a:lnTo>
                      <a:pt x="303" y="211"/>
                    </a:lnTo>
                    <a:lnTo>
                      <a:pt x="391" y="168"/>
                    </a:lnTo>
                    <a:lnTo>
                      <a:pt x="476" y="132"/>
                    </a:lnTo>
                    <a:lnTo>
                      <a:pt x="555" y="101"/>
                    </a:lnTo>
                    <a:lnTo>
                      <a:pt x="629" y="76"/>
                    </a:lnTo>
                    <a:lnTo>
                      <a:pt x="694" y="54"/>
                    </a:lnTo>
                    <a:lnTo>
                      <a:pt x="752" y="37"/>
                    </a:lnTo>
                    <a:lnTo>
                      <a:pt x="802" y="23"/>
                    </a:lnTo>
                    <a:lnTo>
                      <a:pt x="841" y="12"/>
                    </a:lnTo>
                    <a:lnTo>
                      <a:pt x="870" y="6"/>
                    </a:lnTo>
                    <a:lnTo>
                      <a:pt x="889" y="2"/>
                    </a:lnTo>
                    <a:lnTo>
                      <a:pt x="895" y="0"/>
                    </a:lnTo>
                    <a:lnTo>
                      <a:pt x="887" y="2"/>
                    </a:lnTo>
                    <a:lnTo>
                      <a:pt x="868" y="2"/>
                    </a:lnTo>
                    <a:lnTo>
                      <a:pt x="833" y="6"/>
                    </a:lnTo>
                    <a:lnTo>
                      <a:pt x="789" y="12"/>
                    </a:lnTo>
                    <a:lnTo>
                      <a:pt x="733" y="22"/>
                    </a:lnTo>
                    <a:lnTo>
                      <a:pt x="667" y="35"/>
                    </a:lnTo>
                    <a:lnTo>
                      <a:pt x="592" y="56"/>
                    </a:lnTo>
                    <a:lnTo>
                      <a:pt x="509" y="81"/>
                    </a:lnTo>
                    <a:lnTo>
                      <a:pt x="418" y="114"/>
                    </a:lnTo>
                    <a:lnTo>
                      <a:pt x="322" y="157"/>
                    </a:lnTo>
                    <a:lnTo>
                      <a:pt x="220" y="207"/>
                    </a:lnTo>
                    <a:lnTo>
                      <a:pt x="112" y="265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rgbClr val="FFCCCC"/>
              </a:solidFill>
              <a:ln w="0">
                <a:solidFill>
                  <a:srgbClr val="FF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81"/>
              <p:cNvSpPr>
                <a:spLocks/>
              </p:cNvSpPr>
              <p:nvPr/>
            </p:nvSpPr>
            <p:spPr bwMode="auto">
              <a:xfrm>
                <a:off x="4856163" y="4919663"/>
                <a:ext cx="1417638" cy="590550"/>
              </a:xfrm>
              <a:custGeom>
                <a:avLst/>
                <a:gdLst>
                  <a:gd name="T0" fmla="*/ 0 w 893"/>
                  <a:gd name="T1" fmla="*/ 335 h 372"/>
                  <a:gd name="T2" fmla="*/ 6 w 893"/>
                  <a:gd name="T3" fmla="*/ 353 h 372"/>
                  <a:gd name="T4" fmla="*/ 11 w 893"/>
                  <a:gd name="T5" fmla="*/ 372 h 372"/>
                  <a:gd name="T6" fmla="*/ 112 w 893"/>
                  <a:gd name="T7" fmla="*/ 312 h 372"/>
                  <a:gd name="T8" fmla="*/ 208 w 893"/>
                  <a:gd name="T9" fmla="*/ 256 h 372"/>
                  <a:gd name="T10" fmla="*/ 301 w 893"/>
                  <a:gd name="T11" fmla="*/ 210 h 372"/>
                  <a:gd name="T12" fmla="*/ 391 w 893"/>
                  <a:gd name="T13" fmla="*/ 168 h 372"/>
                  <a:gd name="T14" fmla="*/ 476 w 893"/>
                  <a:gd name="T15" fmla="*/ 131 h 372"/>
                  <a:gd name="T16" fmla="*/ 555 w 893"/>
                  <a:gd name="T17" fmla="*/ 100 h 372"/>
                  <a:gd name="T18" fmla="*/ 629 w 893"/>
                  <a:gd name="T19" fmla="*/ 73 h 372"/>
                  <a:gd name="T20" fmla="*/ 694 w 893"/>
                  <a:gd name="T21" fmla="*/ 52 h 372"/>
                  <a:gd name="T22" fmla="*/ 752 w 893"/>
                  <a:gd name="T23" fmla="*/ 34 h 372"/>
                  <a:gd name="T24" fmla="*/ 800 w 893"/>
                  <a:gd name="T25" fmla="*/ 21 h 372"/>
                  <a:gd name="T26" fmla="*/ 841 w 893"/>
                  <a:gd name="T27" fmla="*/ 11 h 372"/>
                  <a:gd name="T28" fmla="*/ 870 w 893"/>
                  <a:gd name="T29" fmla="*/ 5 h 372"/>
                  <a:gd name="T30" fmla="*/ 887 w 893"/>
                  <a:gd name="T31" fmla="*/ 2 h 372"/>
                  <a:gd name="T32" fmla="*/ 893 w 893"/>
                  <a:gd name="T33" fmla="*/ 0 h 372"/>
                  <a:gd name="T34" fmla="*/ 887 w 893"/>
                  <a:gd name="T35" fmla="*/ 0 h 372"/>
                  <a:gd name="T36" fmla="*/ 866 w 893"/>
                  <a:gd name="T37" fmla="*/ 2 h 372"/>
                  <a:gd name="T38" fmla="*/ 833 w 893"/>
                  <a:gd name="T39" fmla="*/ 5 h 372"/>
                  <a:gd name="T40" fmla="*/ 789 w 893"/>
                  <a:gd name="T41" fmla="*/ 11 h 372"/>
                  <a:gd name="T42" fmla="*/ 733 w 893"/>
                  <a:gd name="T43" fmla="*/ 21 h 372"/>
                  <a:gd name="T44" fmla="*/ 665 w 893"/>
                  <a:gd name="T45" fmla="*/ 34 h 372"/>
                  <a:gd name="T46" fmla="*/ 592 w 893"/>
                  <a:gd name="T47" fmla="*/ 54 h 372"/>
                  <a:gd name="T48" fmla="*/ 507 w 893"/>
                  <a:gd name="T49" fmla="*/ 81 h 372"/>
                  <a:gd name="T50" fmla="*/ 418 w 893"/>
                  <a:gd name="T51" fmla="*/ 114 h 372"/>
                  <a:gd name="T52" fmla="*/ 320 w 893"/>
                  <a:gd name="T53" fmla="*/ 154 h 372"/>
                  <a:gd name="T54" fmla="*/ 218 w 893"/>
                  <a:gd name="T55" fmla="*/ 204 h 372"/>
                  <a:gd name="T56" fmla="*/ 112 w 893"/>
                  <a:gd name="T57" fmla="*/ 264 h 372"/>
                  <a:gd name="T58" fmla="*/ 0 w 893"/>
                  <a:gd name="T59" fmla="*/ 33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93" h="372">
                    <a:moveTo>
                      <a:pt x="0" y="335"/>
                    </a:moveTo>
                    <a:lnTo>
                      <a:pt x="6" y="353"/>
                    </a:lnTo>
                    <a:lnTo>
                      <a:pt x="11" y="372"/>
                    </a:lnTo>
                    <a:lnTo>
                      <a:pt x="112" y="312"/>
                    </a:lnTo>
                    <a:lnTo>
                      <a:pt x="208" y="256"/>
                    </a:lnTo>
                    <a:lnTo>
                      <a:pt x="301" y="210"/>
                    </a:lnTo>
                    <a:lnTo>
                      <a:pt x="391" y="168"/>
                    </a:lnTo>
                    <a:lnTo>
                      <a:pt x="476" y="131"/>
                    </a:lnTo>
                    <a:lnTo>
                      <a:pt x="555" y="100"/>
                    </a:lnTo>
                    <a:lnTo>
                      <a:pt x="629" y="73"/>
                    </a:lnTo>
                    <a:lnTo>
                      <a:pt x="694" y="52"/>
                    </a:lnTo>
                    <a:lnTo>
                      <a:pt x="752" y="34"/>
                    </a:lnTo>
                    <a:lnTo>
                      <a:pt x="800" y="21"/>
                    </a:lnTo>
                    <a:lnTo>
                      <a:pt x="841" y="11"/>
                    </a:lnTo>
                    <a:lnTo>
                      <a:pt x="870" y="5"/>
                    </a:lnTo>
                    <a:lnTo>
                      <a:pt x="887" y="2"/>
                    </a:lnTo>
                    <a:lnTo>
                      <a:pt x="893" y="0"/>
                    </a:lnTo>
                    <a:lnTo>
                      <a:pt x="887" y="0"/>
                    </a:lnTo>
                    <a:lnTo>
                      <a:pt x="866" y="2"/>
                    </a:lnTo>
                    <a:lnTo>
                      <a:pt x="833" y="5"/>
                    </a:lnTo>
                    <a:lnTo>
                      <a:pt x="789" y="11"/>
                    </a:lnTo>
                    <a:lnTo>
                      <a:pt x="733" y="21"/>
                    </a:lnTo>
                    <a:lnTo>
                      <a:pt x="665" y="34"/>
                    </a:lnTo>
                    <a:lnTo>
                      <a:pt x="592" y="54"/>
                    </a:lnTo>
                    <a:lnTo>
                      <a:pt x="507" y="81"/>
                    </a:lnTo>
                    <a:lnTo>
                      <a:pt x="418" y="114"/>
                    </a:lnTo>
                    <a:lnTo>
                      <a:pt x="320" y="154"/>
                    </a:lnTo>
                    <a:lnTo>
                      <a:pt x="218" y="204"/>
                    </a:lnTo>
                    <a:lnTo>
                      <a:pt x="112" y="264"/>
                    </a:lnTo>
                    <a:lnTo>
                      <a:pt x="0" y="335"/>
                    </a:lnTo>
                    <a:close/>
                  </a:path>
                </a:pathLst>
              </a:custGeom>
              <a:solidFill>
                <a:srgbClr val="FFCCCC"/>
              </a:solidFill>
              <a:ln w="0">
                <a:solidFill>
                  <a:srgbClr val="FF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2"/>
              <p:cNvSpPr>
                <a:spLocks/>
              </p:cNvSpPr>
              <p:nvPr/>
            </p:nvSpPr>
            <p:spPr bwMode="auto">
              <a:xfrm>
                <a:off x="4773613" y="4900613"/>
                <a:ext cx="1595438" cy="754063"/>
              </a:xfrm>
              <a:custGeom>
                <a:avLst/>
                <a:gdLst>
                  <a:gd name="T0" fmla="*/ 25 w 1005"/>
                  <a:gd name="T1" fmla="*/ 475 h 475"/>
                  <a:gd name="T2" fmla="*/ 144 w 1005"/>
                  <a:gd name="T3" fmla="*/ 454 h 475"/>
                  <a:gd name="T4" fmla="*/ 256 w 1005"/>
                  <a:gd name="T5" fmla="*/ 428 h 475"/>
                  <a:gd name="T6" fmla="*/ 358 w 1005"/>
                  <a:gd name="T7" fmla="*/ 399 h 475"/>
                  <a:gd name="T8" fmla="*/ 453 w 1005"/>
                  <a:gd name="T9" fmla="*/ 367 h 475"/>
                  <a:gd name="T10" fmla="*/ 540 w 1005"/>
                  <a:gd name="T11" fmla="*/ 332 h 475"/>
                  <a:gd name="T12" fmla="*/ 617 w 1005"/>
                  <a:gd name="T13" fmla="*/ 293 h 475"/>
                  <a:gd name="T14" fmla="*/ 688 w 1005"/>
                  <a:gd name="T15" fmla="*/ 257 h 475"/>
                  <a:gd name="T16" fmla="*/ 750 w 1005"/>
                  <a:gd name="T17" fmla="*/ 218 h 475"/>
                  <a:gd name="T18" fmla="*/ 806 w 1005"/>
                  <a:gd name="T19" fmla="*/ 180 h 475"/>
                  <a:gd name="T20" fmla="*/ 854 w 1005"/>
                  <a:gd name="T21" fmla="*/ 145 h 475"/>
                  <a:gd name="T22" fmla="*/ 895 w 1005"/>
                  <a:gd name="T23" fmla="*/ 110 h 475"/>
                  <a:gd name="T24" fmla="*/ 929 w 1005"/>
                  <a:gd name="T25" fmla="*/ 79 h 475"/>
                  <a:gd name="T26" fmla="*/ 956 w 1005"/>
                  <a:gd name="T27" fmla="*/ 52 h 475"/>
                  <a:gd name="T28" fmla="*/ 978 w 1005"/>
                  <a:gd name="T29" fmla="*/ 31 h 475"/>
                  <a:gd name="T30" fmla="*/ 993 w 1005"/>
                  <a:gd name="T31" fmla="*/ 14 h 475"/>
                  <a:gd name="T32" fmla="*/ 1001 w 1005"/>
                  <a:gd name="T33" fmla="*/ 2 h 475"/>
                  <a:gd name="T34" fmla="*/ 1005 w 1005"/>
                  <a:gd name="T35" fmla="*/ 0 h 475"/>
                  <a:gd name="T36" fmla="*/ 999 w 1005"/>
                  <a:gd name="T37" fmla="*/ 2 h 475"/>
                  <a:gd name="T38" fmla="*/ 987 w 1005"/>
                  <a:gd name="T39" fmla="*/ 8 h 475"/>
                  <a:gd name="T40" fmla="*/ 966 w 1005"/>
                  <a:gd name="T41" fmla="*/ 19 h 475"/>
                  <a:gd name="T42" fmla="*/ 937 w 1005"/>
                  <a:gd name="T43" fmla="*/ 33 h 475"/>
                  <a:gd name="T44" fmla="*/ 902 w 1005"/>
                  <a:gd name="T45" fmla="*/ 52 h 475"/>
                  <a:gd name="T46" fmla="*/ 862 w 1005"/>
                  <a:gd name="T47" fmla="*/ 71 h 475"/>
                  <a:gd name="T48" fmla="*/ 816 w 1005"/>
                  <a:gd name="T49" fmla="*/ 95 h 475"/>
                  <a:gd name="T50" fmla="*/ 765 w 1005"/>
                  <a:gd name="T51" fmla="*/ 120 h 475"/>
                  <a:gd name="T52" fmla="*/ 710 w 1005"/>
                  <a:gd name="T53" fmla="*/ 147 h 475"/>
                  <a:gd name="T54" fmla="*/ 650 w 1005"/>
                  <a:gd name="T55" fmla="*/ 174 h 475"/>
                  <a:gd name="T56" fmla="*/ 588 w 1005"/>
                  <a:gd name="T57" fmla="*/ 203 h 475"/>
                  <a:gd name="T58" fmla="*/ 524 w 1005"/>
                  <a:gd name="T59" fmla="*/ 232 h 475"/>
                  <a:gd name="T60" fmla="*/ 459 w 1005"/>
                  <a:gd name="T61" fmla="*/ 261 h 475"/>
                  <a:gd name="T62" fmla="*/ 391 w 1005"/>
                  <a:gd name="T63" fmla="*/ 290 h 475"/>
                  <a:gd name="T64" fmla="*/ 324 w 1005"/>
                  <a:gd name="T65" fmla="*/ 318 h 475"/>
                  <a:gd name="T66" fmla="*/ 256 w 1005"/>
                  <a:gd name="T67" fmla="*/ 344 h 475"/>
                  <a:gd name="T68" fmla="*/ 191 w 1005"/>
                  <a:gd name="T69" fmla="*/ 369 h 475"/>
                  <a:gd name="T70" fmla="*/ 125 w 1005"/>
                  <a:gd name="T71" fmla="*/ 392 h 475"/>
                  <a:gd name="T72" fmla="*/ 61 w 1005"/>
                  <a:gd name="T73" fmla="*/ 413 h 475"/>
                  <a:gd name="T74" fmla="*/ 0 w 1005"/>
                  <a:gd name="T75" fmla="*/ 430 h 475"/>
                  <a:gd name="T76" fmla="*/ 7 w 1005"/>
                  <a:gd name="T77" fmla="*/ 448 h 475"/>
                  <a:gd name="T78" fmla="*/ 15 w 1005"/>
                  <a:gd name="T79" fmla="*/ 463 h 475"/>
                  <a:gd name="T80" fmla="*/ 21 w 1005"/>
                  <a:gd name="T81" fmla="*/ 473 h 475"/>
                  <a:gd name="T82" fmla="*/ 25 w 1005"/>
                  <a:gd name="T83" fmla="*/ 475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5" h="475">
                    <a:moveTo>
                      <a:pt x="25" y="475"/>
                    </a:moveTo>
                    <a:lnTo>
                      <a:pt x="144" y="454"/>
                    </a:lnTo>
                    <a:lnTo>
                      <a:pt x="256" y="428"/>
                    </a:lnTo>
                    <a:lnTo>
                      <a:pt x="358" y="399"/>
                    </a:lnTo>
                    <a:lnTo>
                      <a:pt x="453" y="367"/>
                    </a:lnTo>
                    <a:lnTo>
                      <a:pt x="540" y="332"/>
                    </a:lnTo>
                    <a:lnTo>
                      <a:pt x="617" y="293"/>
                    </a:lnTo>
                    <a:lnTo>
                      <a:pt x="688" y="257"/>
                    </a:lnTo>
                    <a:lnTo>
                      <a:pt x="750" y="218"/>
                    </a:lnTo>
                    <a:lnTo>
                      <a:pt x="806" y="180"/>
                    </a:lnTo>
                    <a:lnTo>
                      <a:pt x="854" y="145"/>
                    </a:lnTo>
                    <a:lnTo>
                      <a:pt x="895" y="110"/>
                    </a:lnTo>
                    <a:lnTo>
                      <a:pt x="929" y="79"/>
                    </a:lnTo>
                    <a:lnTo>
                      <a:pt x="956" y="52"/>
                    </a:lnTo>
                    <a:lnTo>
                      <a:pt x="978" y="31"/>
                    </a:lnTo>
                    <a:lnTo>
                      <a:pt x="993" y="14"/>
                    </a:lnTo>
                    <a:lnTo>
                      <a:pt x="1001" y="2"/>
                    </a:lnTo>
                    <a:lnTo>
                      <a:pt x="1005" y="0"/>
                    </a:lnTo>
                    <a:lnTo>
                      <a:pt x="999" y="2"/>
                    </a:lnTo>
                    <a:lnTo>
                      <a:pt x="987" y="8"/>
                    </a:lnTo>
                    <a:lnTo>
                      <a:pt x="966" y="19"/>
                    </a:lnTo>
                    <a:lnTo>
                      <a:pt x="937" y="33"/>
                    </a:lnTo>
                    <a:lnTo>
                      <a:pt x="902" y="52"/>
                    </a:lnTo>
                    <a:lnTo>
                      <a:pt x="862" y="71"/>
                    </a:lnTo>
                    <a:lnTo>
                      <a:pt x="816" y="95"/>
                    </a:lnTo>
                    <a:lnTo>
                      <a:pt x="765" y="120"/>
                    </a:lnTo>
                    <a:lnTo>
                      <a:pt x="710" y="147"/>
                    </a:lnTo>
                    <a:lnTo>
                      <a:pt x="650" y="174"/>
                    </a:lnTo>
                    <a:lnTo>
                      <a:pt x="588" y="203"/>
                    </a:lnTo>
                    <a:lnTo>
                      <a:pt x="524" y="232"/>
                    </a:lnTo>
                    <a:lnTo>
                      <a:pt x="459" y="261"/>
                    </a:lnTo>
                    <a:lnTo>
                      <a:pt x="391" y="290"/>
                    </a:lnTo>
                    <a:lnTo>
                      <a:pt x="324" y="318"/>
                    </a:lnTo>
                    <a:lnTo>
                      <a:pt x="256" y="344"/>
                    </a:lnTo>
                    <a:lnTo>
                      <a:pt x="191" y="369"/>
                    </a:lnTo>
                    <a:lnTo>
                      <a:pt x="125" y="392"/>
                    </a:lnTo>
                    <a:lnTo>
                      <a:pt x="61" y="413"/>
                    </a:lnTo>
                    <a:lnTo>
                      <a:pt x="0" y="430"/>
                    </a:lnTo>
                    <a:lnTo>
                      <a:pt x="7" y="448"/>
                    </a:lnTo>
                    <a:lnTo>
                      <a:pt x="15" y="463"/>
                    </a:lnTo>
                    <a:lnTo>
                      <a:pt x="21" y="473"/>
                    </a:lnTo>
                    <a:lnTo>
                      <a:pt x="25" y="475"/>
                    </a:ln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3"/>
              <p:cNvSpPr>
                <a:spLocks/>
              </p:cNvSpPr>
              <p:nvPr/>
            </p:nvSpPr>
            <p:spPr bwMode="auto">
              <a:xfrm>
                <a:off x="4748213" y="5457825"/>
                <a:ext cx="147638" cy="196850"/>
              </a:xfrm>
              <a:custGeom>
                <a:avLst/>
                <a:gdLst>
                  <a:gd name="T0" fmla="*/ 93 w 93"/>
                  <a:gd name="T1" fmla="*/ 116 h 124"/>
                  <a:gd name="T2" fmla="*/ 89 w 93"/>
                  <a:gd name="T3" fmla="*/ 112 h 124"/>
                  <a:gd name="T4" fmla="*/ 81 w 93"/>
                  <a:gd name="T5" fmla="*/ 101 h 124"/>
                  <a:gd name="T6" fmla="*/ 72 w 93"/>
                  <a:gd name="T7" fmla="*/ 83 h 124"/>
                  <a:gd name="T8" fmla="*/ 62 w 93"/>
                  <a:gd name="T9" fmla="*/ 60 h 124"/>
                  <a:gd name="T10" fmla="*/ 52 w 93"/>
                  <a:gd name="T11" fmla="*/ 37 h 124"/>
                  <a:gd name="T12" fmla="*/ 46 w 93"/>
                  <a:gd name="T13" fmla="*/ 18 h 124"/>
                  <a:gd name="T14" fmla="*/ 43 w 93"/>
                  <a:gd name="T15" fmla="*/ 6 h 124"/>
                  <a:gd name="T16" fmla="*/ 43 w 93"/>
                  <a:gd name="T17" fmla="*/ 0 h 124"/>
                  <a:gd name="T18" fmla="*/ 43 w 93"/>
                  <a:gd name="T19" fmla="*/ 0 h 124"/>
                  <a:gd name="T20" fmla="*/ 0 w 93"/>
                  <a:gd name="T21" fmla="*/ 31 h 124"/>
                  <a:gd name="T22" fmla="*/ 0 w 93"/>
                  <a:gd name="T23" fmla="*/ 37 h 124"/>
                  <a:gd name="T24" fmla="*/ 4 w 93"/>
                  <a:gd name="T25" fmla="*/ 47 h 124"/>
                  <a:gd name="T26" fmla="*/ 10 w 93"/>
                  <a:gd name="T27" fmla="*/ 62 h 124"/>
                  <a:gd name="T28" fmla="*/ 16 w 93"/>
                  <a:gd name="T29" fmla="*/ 79 h 124"/>
                  <a:gd name="T30" fmla="*/ 23 w 93"/>
                  <a:gd name="T31" fmla="*/ 97 h 124"/>
                  <a:gd name="T32" fmla="*/ 31 w 93"/>
                  <a:gd name="T33" fmla="*/ 112 h 124"/>
                  <a:gd name="T34" fmla="*/ 37 w 93"/>
                  <a:gd name="T35" fmla="*/ 122 h 124"/>
                  <a:gd name="T36" fmla="*/ 41 w 93"/>
                  <a:gd name="T37" fmla="*/ 124 h 124"/>
                  <a:gd name="T38" fmla="*/ 93 w 93"/>
                  <a:gd name="T39" fmla="*/ 116 h 124"/>
                  <a:gd name="T40" fmla="*/ 93 w 93"/>
                  <a:gd name="T41" fmla="*/ 1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24">
                    <a:moveTo>
                      <a:pt x="93" y="116"/>
                    </a:moveTo>
                    <a:lnTo>
                      <a:pt x="89" y="112"/>
                    </a:lnTo>
                    <a:lnTo>
                      <a:pt x="81" y="101"/>
                    </a:lnTo>
                    <a:lnTo>
                      <a:pt x="72" y="83"/>
                    </a:lnTo>
                    <a:lnTo>
                      <a:pt x="62" y="60"/>
                    </a:lnTo>
                    <a:lnTo>
                      <a:pt x="52" y="37"/>
                    </a:lnTo>
                    <a:lnTo>
                      <a:pt x="46" y="18"/>
                    </a:lnTo>
                    <a:lnTo>
                      <a:pt x="43" y="6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0" y="31"/>
                    </a:lnTo>
                    <a:lnTo>
                      <a:pt x="0" y="37"/>
                    </a:lnTo>
                    <a:lnTo>
                      <a:pt x="4" y="47"/>
                    </a:lnTo>
                    <a:lnTo>
                      <a:pt x="10" y="62"/>
                    </a:lnTo>
                    <a:lnTo>
                      <a:pt x="16" y="79"/>
                    </a:lnTo>
                    <a:lnTo>
                      <a:pt x="23" y="97"/>
                    </a:lnTo>
                    <a:lnTo>
                      <a:pt x="31" y="112"/>
                    </a:lnTo>
                    <a:lnTo>
                      <a:pt x="37" y="122"/>
                    </a:lnTo>
                    <a:lnTo>
                      <a:pt x="41" y="124"/>
                    </a:lnTo>
                    <a:lnTo>
                      <a:pt x="93" y="116"/>
                    </a:lnTo>
                    <a:lnTo>
                      <a:pt x="93" y="116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4"/>
              <p:cNvSpPr>
                <a:spLocks/>
              </p:cNvSpPr>
              <p:nvPr/>
            </p:nvSpPr>
            <p:spPr bwMode="auto">
              <a:xfrm>
                <a:off x="4773613" y="5562600"/>
                <a:ext cx="122238" cy="92075"/>
              </a:xfrm>
              <a:custGeom>
                <a:avLst/>
                <a:gdLst>
                  <a:gd name="T0" fmla="*/ 65 w 77"/>
                  <a:gd name="T1" fmla="*/ 52 h 58"/>
                  <a:gd name="T2" fmla="*/ 77 w 77"/>
                  <a:gd name="T3" fmla="*/ 50 h 58"/>
                  <a:gd name="T4" fmla="*/ 77 w 77"/>
                  <a:gd name="T5" fmla="*/ 50 h 58"/>
                  <a:gd name="T6" fmla="*/ 73 w 77"/>
                  <a:gd name="T7" fmla="*/ 46 h 58"/>
                  <a:gd name="T8" fmla="*/ 65 w 77"/>
                  <a:gd name="T9" fmla="*/ 37 h 58"/>
                  <a:gd name="T10" fmla="*/ 58 w 77"/>
                  <a:gd name="T11" fmla="*/ 21 h 58"/>
                  <a:gd name="T12" fmla="*/ 48 w 77"/>
                  <a:gd name="T13" fmla="*/ 0 h 58"/>
                  <a:gd name="T14" fmla="*/ 0 w 77"/>
                  <a:gd name="T15" fmla="*/ 13 h 58"/>
                  <a:gd name="T16" fmla="*/ 7 w 77"/>
                  <a:gd name="T17" fmla="*/ 31 h 58"/>
                  <a:gd name="T18" fmla="*/ 15 w 77"/>
                  <a:gd name="T19" fmla="*/ 46 h 58"/>
                  <a:gd name="T20" fmla="*/ 21 w 77"/>
                  <a:gd name="T21" fmla="*/ 56 h 58"/>
                  <a:gd name="T22" fmla="*/ 25 w 77"/>
                  <a:gd name="T23" fmla="*/ 58 h 58"/>
                  <a:gd name="T24" fmla="*/ 54 w 77"/>
                  <a:gd name="T25" fmla="*/ 54 h 58"/>
                  <a:gd name="T26" fmla="*/ 65 w 77"/>
                  <a:gd name="T27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58">
                    <a:moveTo>
                      <a:pt x="65" y="52"/>
                    </a:moveTo>
                    <a:lnTo>
                      <a:pt x="77" y="50"/>
                    </a:lnTo>
                    <a:lnTo>
                      <a:pt x="77" y="50"/>
                    </a:lnTo>
                    <a:lnTo>
                      <a:pt x="73" y="46"/>
                    </a:lnTo>
                    <a:lnTo>
                      <a:pt x="65" y="37"/>
                    </a:lnTo>
                    <a:lnTo>
                      <a:pt x="58" y="21"/>
                    </a:lnTo>
                    <a:lnTo>
                      <a:pt x="48" y="0"/>
                    </a:lnTo>
                    <a:lnTo>
                      <a:pt x="0" y="13"/>
                    </a:lnTo>
                    <a:lnTo>
                      <a:pt x="7" y="31"/>
                    </a:lnTo>
                    <a:lnTo>
                      <a:pt x="15" y="46"/>
                    </a:lnTo>
                    <a:lnTo>
                      <a:pt x="21" y="56"/>
                    </a:lnTo>
                    <a:lnTo>
                      <a:pt x="25" y="58"/>
                    </a:lnTo>
                    <a:lnTo>
                      <a:pt x="54" y="54"/>
                    </a:lnTo>
                    <a:lnTo>
                      <a:pt x="65" y="52"/>
                    </a:lnTo>
                    <a:close/>
                  </a:path>
                </a:pathLst>
              </a:custGeom>
              <a:solidFill>
                <a:srgbClr val="999999"/>
              </a:solidFill>
              <a:ln w="0">
                <a:solidFill>
                  <a:srgbClr val="9999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5"/>
              <p:cNvSpPr>
                <a:spLocks/>
              </p:cNvSpPr>
              <p:nvPr/>
            </p:nvSpPr>
            <p:spPr bwMode="auto">
              <a:xfrm>
                <a:off x="3998913" y="3090863"/>
                <a:ext cx="1592263" cy="755650"/>
              </a:xfrm>
              <a:custGeom>
                <a:avLst/>
                <a:gdLst>
                  <a:gd name="T0" fmla="*/ 23 w 1003"/>
                  <a:gd name="T1" fmla="*/ 476 h 476"/>
                  <a:gd name="T2" fmla="*/ 144 w 1003"/>
                  <a:gd name="T3" fmla="*/ 455 h 476"/>
                  <a:gd name="T4" fmla="*/ 254 w 1003"/>
                  <a:gd name="T5" fmla="*/ 430 h 476"/>
                  <a:gd name="T6" fmla="*/ 358 w 1003"/>
                  <a:gd name="T7" fmla="*/ 401 h 476"/>
                  <a:gd name="T8" fmla="*/ 453 w 1003"/>
                  <a:gd name="T9" fmla="*/ 368 h 476"/>
                  <a:gd name="T10" fmla="*/ 538 w 1003"/>
                  <a:gd name="T11" fmla="*/ 332 h 476"/>
                  <a:gd name="T12" fmla="*/ 617 w 1003"/>
                  <a:gd name="T13" fmla="*/ 295 h 476"/>
                  <a:gd name="T14" fmla="*/ 686 w 1003"/>
                  <a:gd name="T15" fmla="*/ 256 h 476"/>
                  <a:gd name="T16" fmla="*/ 750 w 1003"/>
                  <a:gd name="T17" fmla="*/ 220 h 476"/>
                  <a:gd name="T18" fmla="*/ 804 w 1003"/>
                  <a:gd name="T19" fmla="*/ 181 h 476"/>
                  <a:gd name="T20" fmla="*/ 852 w 1003"/>
                  <a:gd name="T21" fmla="*/ 145 h 476"/>
                  <a:gd name="T22" fmla="*/ 893 w 1003"/>
                  <a:gd name="T23" fmla="*/ 112 h 476"/>
                  <a:gd name="T24" fmla="*/ 927 w 1003"/>
                  <a:gd name="T25" fmla="*/ 81 h 476"/>
                  <a:gd name="T26" fmla="*/ 954 w 1003"/>
                  <a:gd name="T27" fmla="*/ 54 h 476"/>
                  <a:gd name="T28" fmla="*/ 976 w 1003"/>
                  <a:gd name="T29" fmla="*/ 31 h 476"/>
                  <a:gd name="T30" fmla="*/ 991 w 1003"/>
                  <a:gd name="T31" fmla="*/ 15 h 476"/>
                  <a:gd name="T32" fmla="*/ 999 w 1003"/>
                  <a:gd name="T33" fmla="*/ 4 h 476"/>
                  <a:gd name="T34" fmla="*/ 1003 w 1003"/>
                  <a:gd name="T35" fmla="*/ 0 h 476"/>
                  <a:gd name="T36" fmla="*/ 999 w 1003"/>
                  <a:gd name="T37" fmla="*/ 2 h 476"/>
                  <a:gd name="T38" fmla="*/ 985 w 1003"/>
                  <a:gd name="T39" fmla="*/ 9 h 476"/>
                  <a:gd name="T40" fmla="*/ 964 w 1003"/>
                  <a:gd name="T41" fmla="*/ 21 h 476"/>
                  <a:gd name="T42" fmla="*/ 935 w 1003"/>
                  <a:gd name="T43" fmla="*/ 35 h 476"/>
                  <a:gd name="T44" fmla="*/ 900 w 1003"/>
                  <a:gd name="T45" fmla="*/ 52 h 476"/>
                  <a:gd name="T46" fmla="*/ 860 w 1003"/>
                  <a:gd name="T47" fmla="*/ 73 h 476"/>
                  <a:gd name="T48" fmla="*/ 814 w 1003"/>
                  <a:gd name="T49" fmla="*/ 96 h 476"/>
                  <a:gd name="T50" fmla="*/ 763 w 1003"/>
                  <a:gd name="T51" fmla="*/ 121 h 476"/>
                  <a:gd name="T52" fmla="*/ 708 w 1003"/>
                  <a:gd name="T53" fmla="*/ 148 h 476"/>
                  <a:gd name="T54" fmla="*/ 650 w 1003"/>
                  <a:gd name="T55" fmla="*/ 175 h 476"/>
                  <a:gd name="T56" fmla="*/ 588 w 1003"/>
                  <a:gd name="T57" fmla="*/ 204 h 476"/>
                  <a:gd name="T58" fmla="*/ 522 w 1003"/>
                  <a:gd name="T59" fmla="*/ 233 h 476"/>
                  <a:gd name="T60" fmla="*/ 457 w 1003"/>
                  <a:gd name="T61" fmla="*/ 262 h 476"/>
                  <a:gd name="T62" fmla="*/ 389 w 1003"/>
                  <a:gd name="T63" fmla="*/ 291 h 476"/>
                  <a:gd name="T64" fmla="*/ 322 w 1003"/>
                  <a:gd name="T65" fmla="*/ 318 h 476"/>
                  <a:gd name="T66" fmla="*/ 254 w 1003"/>
                  <a:gd name="T67" fmla="*/ 345 h 476"/>
                  <a:gd name="T68" fmla="*/ 189 w 1003"/>
                  <a:gd name="T69" fmla="*/ 370 h 476"/>
                  <a:gd name="T70" fmla="*/ 123 w 1003"/>
                  <a:gd name="T71" fmla="*/ 393 h 476"/>
                  <a:gd name="T72" fmla="*/ 59 w 1003"/>
                  <a:gd name="T73" fmla="*/ 415 h 476"/>
                  <a:gd name="T74" fmla="*/ 0 w 1003"/>
                  <a:gd name="T75" fmla="*/ 432 h 476"/>
                  <a:gd name="T76" fmla="*/ 7 w 1003"/>
                  <a:gd name="T77" fmla="*/ 449 h 476"/>
                  <a:gd name="T78" fmla="*/ 13 w 1003"/>
                  <a:gd name="T79" fmla="*/ 463 h 476"/>
                  <a:gd name="T80" fmla="*/ 19 w 1003"/>
                  <a:gd name="T81" fmla="*/ 473 h 476"/>
                  <a:gd name="T82" fmla="*/ 23 w 1003"/>
                  <a:gd name="T83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3" h="476">
                    <a:moveTo>
                      <a:pt x="23" y="476"/>
                    </a:moveTo>
                    <a:lnTo>
                      <a:pt x="144" y="455"/>
                    </a:lnTo>
                    <a:lnTo>
                      <a:pt x="254" y="430"/>
                    </a:lnTo>
                    <a:lnTo>
                      <a:pt x="358" y="401"/>
                    </a:lnTo>
                    <a:lnTo>
                      <a:pt x="453" y="368"/>
                    </a:lnTo>
                    <a:lnTo>
                      <a:pt x="538" y="332"/>
                    </a:lnTo>
                    <a:lnTo>
                      <a:pt x="617" y="295"/>
                    </a:lnTo>
                    <a:lnTo>
                      <a:pt x="686" y="256"/>
                    </a:lnTo>
                    <a:lnTo>
                      <a:pt x="750" y="220"/>
                    </a:lnTo>
                    <a:lnTo>
                      <a:pt x="804" y="181"/>
                    </a:lnTo>
                    <a:lnTo>
                      <a:pt x="852" y="145"/>
                    </a:lnTo>
                    <a:lnTo>
                      <a:pt x="893" y="112"/>
                    </a:lnTo>
                    <a:lnTo>
                      <a:pt x="927" y="81"/>
                    </a:lnTo>
                    <a:lnTo>
                      <a:pt x="954" y="54"/>
                    </a:lnTo>
                    <a:lnTo>
                      <a:pt x="976" y="31"/>
                    </a:lnTo>
                    <a:lnTo>
                      <a:pt x="991" y="15"/>
                    </a:lnTo>
                    <a:lnTo>
                      <a:pt x="999" y="4"/>
                    </a:lnTo>
                    <a:lnTo>
                      <a:pt x="1003" y="0"/>
                    </a:lnTo>
                    <a:lnTo>
                      <a:pt x="999" y="2"/>
                    </a:lnTo>
                    <a:lnTo>
                      <a:pt x="985" y="9"/>
                    </a:lnTo>
                    <a:lnTo>
                      <a:pt x="964" y="21"/>
                    </a:lnTo>
                    <a:lnTo>
                      <a:pt x="935" y="35"/>
                    </a:lnTo>
                    <a:lnTo>
                      <a:pt x="900" y="52"/>
                    </a:lnTo>
                    <a:lnTo>
                      <a:pt x="860" y="73"/>
                    </a:lnTo>
                    <a:lnTo>
                      <a:pt x="814" y="96"/>
                    </a:lnTo>
                    <a:lnTo>
                      <a:pt x="763" y="121"/>
                    </a:lnTo>
                    <a:lnTo>
                      <a:pt x="708" y="148"/>
                    </a:lnTo>
                    <a:lnTo>
                      <a:pt x="650" y="175"/>
                    </a:lnTo>
                    <a:lnTo>
                      <a:pt x="588" y="204"/>
                    </a:lnTo>
                    <a:lnTo>
                      <a:pt x="522" y="233"/>
                    </a:lnTo>
                    <a:lnTo>
                      <a:pt x="457" y="262"/>
                    </a:lnTo>
                    <a:lnTo>
                      <a:pt x="389" y="291"/>
                    </a:lnTo>
                    <a:lnTo>
                      <a:pt x="322" y="318"/>
                    </a:lnTo>
                    <a:lnTo>
                      <a:pt x="254" y="345"/>
                    </a:lnTo>
                    <a:lnTo>
                      <a:pt x="189" y="370"/>
                    </a:lnTo>
                    <a:lnTo>
                      <a:pt x="123" y="393"/>
                    </a:lnTo>
                    <a:lnTo>
                      <a:pt x="59" y="415"/>
                    </a:lnTo>
                    <a:lnTo>
                      <a:pt x="0" y="432"/>
                    </a:lnTo>
                    <a:lnTo>
                      <a:pt x="7" y="449"/>
                    </a:lnTo>
                    <a:lnTo>
                      <a:pt x="13" y="463"/>
                    </a:lnTo>
                    <a:lnTo>
                      <a:pt x="19" y="473"/>
                    </a:lnTo>
                    <a:lnTo>
                      <a:pt x="23" y="476"/>
                    </a:ln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6"/>
              <p:cNvSpPr>
                <a:spLocks/>
              </p:cNvSpPr>
              <p:nvPr/>
            </p:nvSpPr>
            <p:spPr bwMode="auto">
              <a:xfrm>
                <a:off x="3998913" y="3754438"/>
                <a:ext cx="119063" cy="92075"/>
              </a:xfrm>
              <a:custGeom>
                <a:avLst/>
                <a:gdLst>
                  <a:gd name="T0" fmla="*/ 63 w 75"/>
                  <a:gd name="T1" fmla="*/ 53 h 58"/>
                  <a:gd name="T2" fmla="*/ 75 w 75"/>
                  <a:gd name="T3" fmla="*/ 51 h 58"/>
                  <a:gd name="T4" fmla="*/ 75 w 75"/>
                  <a:gd name="T5" fmla="*/ 49 h 58"/>
                  <a:gd name="T6" fmla="*/ 71 w 75"/>
                  <a:gd name="T7" fmla="*/ 47 h 58"/>
                  <a:gd name="T8" fmla="*/ 65 w 75"/>
                  <a:gd name="T9" fmla="*/ 37 h 58"/>
                  <a:gd name="T10" fmla="*/ 56 w 75"/>
                  <a:gd name="T11" fmla="*/ 20 h 58"/>
                  <a:gd name="T12" fmla="*/ 46 w 75"/>
                  <a:gd name="T13" fmla="*/ 0 h 58"/>
                  <a:gd name="T14" fmla="*/ 0 w 75"/>
                  <a:gd name="T15" fmla="*/ 14 h 58"/>
                  <a:gd name="T16" fmla="*/ 7 w 75"/>
                  <a:gd name="T17" fmla="*/ 31 h 58"/>
                  <a:gd name="T18" fmla="*/ 13 w 75"/>
                  <a:gd name="T19" fmla="*/ 45 h 58"/>
                  <a:gd name="T20" fmla="*/ 19 w 75"/>
                  <a:gd name="T21" fmla="*/ 55 h 58"/>
                  <a:gd name="T22" fmla="*/ 23 w 75"/>
                  <a:gd name="T23" fmla="*/ 58 h 58"/>
                  <a:gd name="T24" fmla="*/ 54 w 75"/>
                  <a:gd name="T25" fmla="*/ 53 h 58"/>
                  <a:gd name="T26" fmla="*/ 63 w 75"/>
                  <a:gd name="T27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58">
                    <a:moveTo>
                      <a:pt x="63" y="53"/>
                    </a:moveTo>
                    <a:lnTo>
                      <a:pt x="75" y="51"/>
                    </a:lnTo>
                    <a:lnTo>
                      <a:pt x="75" y="49"/>
                    </a:lnTo>
                    <a:lnTo>
                      <a:pt x="71" y="47"/>
                    </a:lnTo>
                    <a:lnTo>
                      <a:pt x="65" y="37"/>
                    </a:lnTo>
                    <a:lnTo>
                      <a:pt x="56" y="20"/>
                    </a:lnTo>
                    <a:lnTo>
                      <a:pt x="46" y="0"/>
                    </a:lnTo>
                    <a:lnTo>
                      <a:pt x="0" y="14"/>
                    </a:lnTo>
                    <a:lnTo>
                      <a:pt x="7" y="31"/>
                    </a:lnTo>
                    <a:lnTo>
                      <a:pt x="13" y="45"/>
                    </a:lnTo>
                    <a:lnTo>
                      <a:pt x="19" y="55"/>
                    </a:lnTo>
                    <a:lnTo>
                      <a:pt x="23" y="58"/>
                    </a:lnTo>
                    <a:lnTo>
                      <a:pt x="54" y="53"/>
                    </a:lnTo>
                    <a:lnTo>
                      <a:pt x="63" y="53"/>
                    </a:lnTo>
                    <a:close/>
                  </a:path>
                </a:pathLst>
              </a:custGeom>
              <a:solidFill>
                <a:srgbClr val="999999"/>
              </a:solidFill>
              <a:ln w="0">
                <a:solidFill>
                  <a:srgbClr val="9999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7"/>
              <p:cNvSpPr>
                <a:spLocks/>
              </p:cNvSpPr>
              <p:nvPr/>
            </p:nvSpPr>
            <p:spPr bwMode="auto">
              <a:xfrm>
                <a:off x="7935913" y="3028950"/>
                <a:ext cx="171450" cy="174625"/>
              </a:xfrm>
              <a:custGeom>
                <a:avLst/>
                <a:gdLst>
                  <a:gd name="T0" fmla="*/ 76 w 108"/>
                  <a:gd name="T1" fmla="*/ 106 h 110"/>
                  <a:gd name="T2" fmla="*/ 54 w 108"/>
                  <a:gd name="T3" fmla="*/ 110 h 110"/>
                  <a:gd name="T4" fmla="*/ 33 w 108"/>
                  <a:gd name="T5" fmla="*/ 106 h 110"/>
                  <a:gd name="T6" fmla="*/ 16 w 108"/>
                  <a:gd name="T7" fmla="*/ 95 h 110"/>
                  <a:gd name="T8" fmla="*/ 4 w 108"/>
                  <a:gd name="T9" fmla="*/ 77 h 110"/>
                  <a:gd name="T10" fmla="*/ 0 w 108"/>
                  <a:gd name="T11" fmla="*/ 56 h 110"/>
                  <a:gd name="T12" fmla="*/ 4 w 108"/>
                  <a:gd name="T13" fmla="*/ 35 h 110"/>
                  <a:gd name="T14" fmla="*/ 14 w 108"/>
                  <a:gd name="T15" fmla="*/ 18 h 110"/>
                  <a:gd name="T16" fmla="*/ 33 w 108"/>
                  <a:gd name="T17" fmla="*/ 6 h 110"/>
                  <a:gd name="T18" fmla="*/ 54 w 108"/>
                  <a:gd name="T19" fmla="*/ 0 h 110"/>
                  <a:gd name="T20" fmla="*/ 74 w 108"/>
                  <a:gd name="T21" fmla="*/ 4 h 110"/>
                  <a:gd name="T22" fmla="*/ 91 w 108"/>
                  <a:gd name="T23" fmla="*/ 16 h 110"/>
                  <a:gd name="T24" fmla="*/ 105 w 108"/>
                  <a:gd name="T25" fmla="*/ 33 h 110"/>
                  <a:gd name="T26" fmla="*/ 108 w 108"/>
                  <a:gd name="T27" fmla="*/ 54 h 110"/>
                  <a:gd name="T28" fmla="*/ 105 w 108"/>
                  <a:gd name="T29" fmla="*/ 75 h 110"/>
                  <a:gd name="T30" fmla="*/ 93 w 108"/>
                  <a:gd name="T31" fmla="*/ 93 h 110"/>
                  <a:gd name="T32" fmla="*/ 76 w 108"/>
                  <a:gd name="T33" fmla="*/ 10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8" h="110">
                    <a:moveTo>
                      <a:pt x="76" y="106"/>
                    </a:moveTo>
                    <a:lnTo>
                      <a:pt x="54" y="110"/>
                    </a:lnTo>
                    <a:lnTo>
                      <a:pt x="33" y="106"/>
                    </a:lnTo>
                    <a:lnTo>
                      <a:pt x="16" y="95"/>
                    </a:lnTo>
                    <a:lnTo>
                      <a:pt x="4" y="77"/>
                    </a:lnTo>
                    <a:lnTo>
                      <a:pt x="0" y="56"/>
                    </a:lnTo>
                    <a:lnTo>
                      <a:pt x="4" y="35"/>
                    </a:lnTo>
                    <a:lnTo>
                      <a:pt x="14" y="18"/>
                    </a:lnTo>
                    <a:lnTo>
                      <a:pt x="33" y="6"/>
                    </a:lnTo>
                    <a:lnTo>
                      <a:pt x="54" y="0"/>
                    </a:lnTo>
                    <a:lnTo>
                      <a:pt x="74" y="4"/>
                    </a:lnTo>
                    <a:lnTo>
                      <a:pt x="91" y="16"/>
                    </a:lnTo>
                    <a:lnTo>
                      <a:pt x="105" y="33"/>
                    </a:lnTo>
                    <a:lnTo>
                      <a:pt x="108" y="54"/>
                    </a:lnTo>
                    <a:lnTo>
                      <a:pt x="105" y="75"/>
                    </a:lnTo>
                    <a:lnTo>
                      <a:pt x="93" y="93"/>
                    </a:lnTo>
                    <a:lnTo>
                      <a:pt x="76" y="106"/>
                    </a:lnTo>
                    <a:close/>
                  </a:path>
                </a:pathLst>
              </a:custGeom>
              <a:solidFill>
                <a:srgbClr val="99FFFF"/>
              </a:solidFill>
              <a:ln w="0">
                <a:solidFill>
                  <a:srgbClr val="99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8"/>
              <p:cNvSpPr>
                <a:spLocks noEditPoints="1"/>
              </p:cNvSpPr>
              <p:nvPr/>
            </p:nvSpPr>
            <p:spPr bwMode="auto">
              <a:xfrm>
                <a:off x="7918451" y="3011488"/>
                <a:ext cx="207963" cy="211138"/>
              </a:xfrm>
              <a:custGeom>
                <a:avLst/>
                <a:gdLst>
                  <a:gd name="T0" fmla="*/ 4 w 131"/>
                  <a:gd name="T1" fmla="*/ 92 h 133"/>
                  <a:gd name="T2" fmla="*/ 0 w 131"/>
                  <a:gd name="T3" fmla="*/ 73 h 133"/>
                  <a:gd name="T4" fmla="*/ 0 w 131"/>
                  <a:gd name="T5" fmla="*/ 52 h 133"/>
                  <a:gd name="T6" fmla="*/ 8 w 131"/>
                  <a:gd name="T7" fmla="*/ 32 h 133"/>
                  <a:gd name="T8" fmla="*/ 21 w 131"/>
                  <a:gd name="T9" fmla="*/ 17 h 133"/>
                  <a:gd name="T10" fmla="*/ 38 w 131"/>
                  <a:gd name="T11" fmla="*/ 5 h 133"/>
                  <a:gd name="T12" fmla="*/ 60 w 131"/>
                  <a:gd name="T13" fmla="*/ 0 h 133"/>
                  <a:gd name="T14" fmla="*/ 79 w 131"/>
                  <a:gd name="T15" fmla="*/ 2 h 133"/>
                  <a:gd name="T16" fmla="*/ 98 w 131"/>
                  <a:gd name="T17" fmla="*/ 9 h 133"/>
                  <a:gd name="T18" fmla="*/ 114 w 131"/>
                  <a:gd name="T19" fmla="*/ 23 h 133"/>
                  <a:gd name="T20" fmla="*/ 125 w 131"/>
                  <a:gd name="T21" fmla="*/ 40 h 133"/>
                  <a:gd name="T22" fmla="*/ 131 w 131"/>
                  <a:gd name="T23" fmla="*/ 61 h 133"/>
                  <a:gd name="T24" fmla="*/ 129 w 131"/>
                  <a:gd name="T25" fmla="*/ 81 h 133"/>
                  <a:gd name="T26" fmla="*/ 121 w 131"/>
                  <a:gd name="T27" fmla="*/ 100 h 133"/>
                  <a:gd name="T28" fmla="*/ 110 w 131"/>
                  <a:gd name="T29" fmla="*/ 115 h 133"/>
                  <a:gd name="T30" fmla="*/ 90 w 131"/>
                  <a:gd name="T31" fmla="*/ 127 h 133"/>
                  <a:gd name="T32" fmla="*/ 71 w 131"/>
                  <a:gd name="T33" fmla="*/ 133 h 133"/>
                  <a:gd name="T34" fmla="*/ 50 w 131"/>
                  <a:gd name="T35" fmla="*/ 131 h 133"/>
                  <a:gd name="T36" fmla="*/ 31 w 131"/>
                  <a:gd name="T37" fmla="*/ 123 h 133"/>
                  <a:gd name="T38" fmla="*/ 15 w 131"/>
                  <a:gd name="T39" fmla="*/ 110 h 133"/>
                  <a:gd name="T40" fmla="*/ 4 w 131"/>
                  <a:gd name="T41" fmla="*/ 92 h 133"/>
                  <a:gd name="T42" fmla="*/ 104 w 131"/>
                  <a:gd name="T43" fmla="*/ 50 h 133"/>
                  <a:gd name="T44" fmla="*/ 94 w 131"/>
                  <a:gd name="T45" fmla="*/ 36 h 133"/>
                  <a:gd name="T46" fmla="*/ 81 w 131"/>
                  <a:gd name="T47" fmla="*/ 27 h 133"/>
                  <a:gd name="T48" fmla="*/ 65 w 131"/>
                  <a:gd name="T49" fmla="*/ 25 h 133"/>
                  <a:gd name="T50" fmla="*/ 48 w 131"/>
                  <a:gd name="T51" fmla="*/ 27 h 133"/>
                  <a:gd name="T52" fmla="*/ 35 w 131"/>
                  <a:gd name="T53" fmla="*/ 36 h 133"/>
                  <a:gd name="T54" fmla="*/ 25 w 131"/>
                  <a:gd name="T55" fmla="*/ 50 h 133"/>
                  <a:gd name="T56" fmla="*/ 23 w 131"/>
                  <a:gd name="T57" fmla="*/ 67 h 133"/>
                  <a:gd name="T58" fmla="*/ 25 w 131"/>
                  <a:gd name="T59" fmla="*/ 83 h 133"/>
                  <a:gd name="T60" fmla="*/ 35 w 131"/>
                  <a:gd name="T61" fmla="*/ 98 h 133"/>
                  <a:gd name="T62" fmla="*/ 50 w 131"/>
                  <a:gd name="T63" fmla="*/ 106 h 133"/>
                  <a:gd name="T64" fmla="*/ 65 w 131"/>
                  <a:gd name="T65" fmla="*/ 110 h 133"/>
                  <a:gd name="T66" fmla="*/ 83 w 131"/>
                  <a:gd name="T67" fmla="*/ 106 h 133"/>
                  <a:gd name="T68" fmla="*/ 96 w 131"/>
                  <a:gd name="T69" fmla="*/ 96 h 133"/>
                  <a:gd name="T70" fmla="*/ 104 w 131"/>
                  <a:gd name="T71" fmla="*/ 83 h 133"/>
                  <a:gd name="T72" fmla="*/ 108 w 131"/>
                  <a:gd name="T73" fmla="*/ 65 h 133"/>
                  <a:gd name="T74" fmla="*/ 104 w 131"/>
                  <a:gd name="T75" fmla="*/ 5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1" h="133">
                    <a:moveTo>
                      <a:pt x="4" y="92"/>
                    </a:moveTo>
                    <a:lnTo>
                      <a:pt x="0" y="73"/>
                    </a:lnTo>
                    <a:lnTo>
                      <a:pt x="0" y="52"/>
                    </a:lnTo>
                    <a:lnTo>
                      <a:pt x="8" y="32"/>
                    </a:lnTo>
                    <a:lnTo>
                      <a:pt x="21" y="17"/>
                    </a:lnTo>
                    <a:lnTo>
                      <a:pt x="38" y="5"/>
                    </a:lnTo>
                    <a:lnTo>
                      <a:pt x="60" y="0"/>
                    </a:lnTo>
                    <a:lnTo>
                      <a:pt x="79" y="2"/>
                    </a:lnTo>
                    <a:lnTo>
                      <a:pt x="98" y="9"/>
                    </a:lnTo>
                    <a:lnTo>
                      <a:pt x="114" y="23"/>
                    </a:lnTo>
                    <a:lnTo>
                      <a:pt x="125" y="40"/>
                    </a:lnTo>
                    <a:lnTo>
                      <a:pt x="131" y="61"/>
                    </a:lnTo>
                    <a:lnTo>
                      <a:pt x="129" y="81"/>
                    </a:lnTo>
                    <a:lnTo>
                      <a:pt x="121" y="100"/>
                    </a:lnTo>
                    <a:lnTo>
                      <a:pt x="110" y="115"/>
                    </a:lnTo>
                    <a:lnTo>
                      <a:pt x="90" y="127"/>
                    </a:lnTo>
                    <a:lnTo>
                      <a:pt x="71" y="133"/>
                    </a:lnTo>
                    <a:lnTo>
                      <a:pt x="50" y="131"/>
                    </a:lnTo>
                    <a:lnTo>
                      <a:pt x="31" y="123"/>
                    </a:lnTo>
                    <a:lnTo>
                      <a:pt x="15" y="110"/>
                    </a:lnTo>
                    <a:lnTo>
                      <a:pt x="4" y="92"/>
                    </a:lnTo>
                    <a:close/>
                    <a:moveTo>
                      <a:pt x="104" y="50"/>
                    </a:moveTo>
                    <a:lnTo>
                      <a:pt x="94" y="36"/>
                    </a:lnTo>
                    <a:lnTo>
                      <a:pt x="81" y="27"/>
                    </a:lnTo>
                    <a:lnTo>
                      <a:pt x="65" y="25"/>
                    </a:lnTo>
                    <a:lnTo>
                      <a:pt x="48" y="27"/>
                    </a:lnTo>
                    <a:lnTo>
                      <a:pt x="35" y="36"/>
                    </a:lnTo>
                    <a:lnTo>
                      <a:pt x="25" y="50"/>
                    </a:lnTo>
                    <a:lnTo>
                      <a:pt x="23" y="67"/>
                    </a:lnTo>
                    <a:lnTo>
                      <a:pt x="25" y="83"/>
                    </a:lnTo>
                    <a:lnTo>
                      <a:pt x="35" y="98"/>
                    </a:lnTo>
                    <a:lnTo>
                      <a:pt x="50" y="106"/>
                    </a:lnTo>
                    <a:lnTo>
                      <a:pt x="65" y="110"/>
                    </a:lnTo>
                    <a:lnTo>
                      <a:pt x="83" y="106"/>
                    </a:lnTo>
                    <a:lnTo>
                      <a:pt x="96" y="96"/>
                    </a:lnTo>
                    <a:lnTo>
                      <a:pt x="104" y="83"/>
                    </a:lnTo>
                    <a:lnTo>
                      <a:pt x="108" y="65"/>
                    </a:lnTo>
                    <a:lnTo>
                      <a:pt x="104" y="50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9"/>
              <p:cNvSpPr>
                <a:spLocks/>
              </p:cNvSpPr>
              <p:nvPr/>
            </p:nvSpPr>
            <p:spPr bwMode="auto">
              <a:xfrm>
                <a:off x="8288338" y="2781300"/>
                <a:ext cx="309563" cy="309563"/>
              </a:xfrm>
              <a:custGeom>
                <a:avLst/>
                <a:gdLst>
                  <a:gd name="T0" fmla="*/ 135 w 195"/>
                  <a:gd name="T1" fmla="*/ 187 h 195"/>
                  <a:gd name="T2" fmla="*/ 106 w 195"/>
                  <a:gd name="T3" fmla="*/ 195 h 195"/>
                  <a:gd name="T4" fmla="*/ 75 w 195"/>
                  <a:gd name="T5" fmla="*/ 193 h 195"/>
                  <a:gd name="T6" fmla="*/ 48 w 195"/>
                  <a:gd name="T7" fmla="*/ 181 h 195"/>
                  <a:gd name="T8" fmla="*/ 25 w 195"/>
                  <a:gd name="T9" fmla="*/ 162 h 195"/>
                  <a:gd name="T10" fmla="*/ 8 w 195"/>
                  <a:gd name="T11" fmla="*/ 135 h 195"/>
                  <a:gd name="T12" fmla="*/ 0 w 195"/>
                  <a:gd name="T13" fmla="*/ 106 h 195"/>
                  <a:gd name="T14" fmla="*/ 2 w 195"/>
                  <a:gd name="T15" fmla="*/ 75 h 195"/>
                  <a:gd name="T16" fmla="*/ 14 w 195"/>
                  <a:gd name="T17" fmla="*/ 48 h 195"/>
                  <a:gd name="T18" fmla="*/ 33 w 195"/>
                  <a:gd name="T19" fmla="*/ 25 h 195"/>
                  <a:gd name="T20" fmla="*/ 60 w 195"/>
                  <a:gd name="T21" fmla="*/ 8 h 195"/>
                  <a:gd name="T22" fmla="*/ 89 w 195"/>
                  <a:gd name="T23" fmla="*/ 0 h 195"/>
                  <a:gd name="T24" fmla="*/ 120 w 195"/>
                  <a:gd name="T25" fmla="*/ 2 h 195"/>
                  <a:gd name="T26" fmla="*/ 147 w 195"/>
                  <a:gd name="T27" fmla="*/ 13 h 195"/>
                  <a:gd name="T28" fmla="*/ 170 w 195"/>
                  <a:gd name="T29" fmla="*/ 33 h 195"/>
                  <a:gd name="T30" fmla="*/ 187 w 195"/>
                  <a:gd name="T31" fmla="*/ 60 h 195"/>
                  <a:gd name="T32" fmla="*/ 195 w 195"/>
                  <a:gd name="T33" fmla="*/ 89 h 195"/>
                  <a:gd name="T34" fmla="*/ 193 w 195"/>
                  <a:gd name="T35" fmla="*/ 120 h 195"/>
                  <a:gd name="T36" fmla="*/ 182 w 195"/>
                  <a:gd name="T37" fmla="*/ 147 h 195"/>
                  <a:gd name="T38" fmla="*/ 162 w 195"/>
                  <a:gd name="T39" fmla="*/ 170 h 195"/>
                  <a:gd name="T40" fmla="*/ 135 w 195"/>
                  <a:gd name="T41" fmla="*/ 18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95">
                    <a:moveTo>
                      <a:pt x="135" y="187"/>
                    </a:moveTo>
                    <a:lnTo>
                      <a:pt x="106" y="195"/>
                    </a:lnTo>
                    <a:lnTo>
                      <a:pt x="75" y="193"/>
                    </a:lnTo>
                    <a:lnTo>
                      <a:pt x="48" y="181"/>
                    </a:lnTo>
                    <a:lnTo>
                      <a:pt x="25" y="162"/>
                    </a:lnTo>
                    <a:lnTo>
                      <a:pt x="8" y="135"/>
                    </a:lnTo>
                    <a:lnTo>
                      <a:pt x="0" y="106"/>
                    </a:lnTo>
                    <a:lnTo>
                      <a:pt x="2" y="75"/>
                    </a:lnTo>
                    <a:lnTo>
                      <a:pt x="14" y="48"/>
                    </a:lnTo>
                    <a:lnTo>
                      <a:pt x="33" y="25"/>
                    </a:lnTo>
                    <a:lnTo>
                      <a:pt x="60" y="8"/>
                    </a:lnTo>
                    <a:lnTo>
                      <a:pt x="89" y="0"/>
                    </a:lnTo>
                    <a:lnTo>
                      <a:pt x="120" y="2"/>
                    </a:lnTo>
                    <a:lnTo>
                      <a:pt x="147" y="13"/>
                    </a:lnTo>
                    <a:lnTo>
                      <a:pt x="170" y="33"/>
                    </a:lnTo>
                    <a:lnTo>
                      <a:pt x="187" y="60"/>
                    </a:lnTo>
                    <a:lnTo>
                      <a:pt x="195" y="89"/>
                    </a:lnTo>
                    <a:lnTo>
                      <a:pt x="193" y="120"/>
                    </a:lnTo>
                    <a:lnTo>
                      <a:pt x="182" y="147"/>
                    </a:lnTo>
                    <a:lnTo>
                      <a:pt x="162" y="170"/>
                    </a:lnTo>
                    <a:lnTo>
                      <a:pt x="135" y="187"/>
                    </a:lnTo>
                    <a:close/>
                  </a:path>
                </a:pathLst>
              </a:custGeom>
              <a:solidFill>
                <a:srgbClr val="99FFFF"/>
              </a:solidFill>
              <a:ln w="0">
                <a:solidFill>
                  <a:srgbClr val="99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90"/>
              <p:cNvSpPr>
                <a:spLocks noEditPoints="1"/>
              </p:cNvSpPr>
              <p:nvPr/>
            </p:nvSpPr>
            <p:spPr bwMode="auto">
              <a:xfrm>
                <a:off x="8270876" y="2762250"/>
                <a:ext cx="342900" cy="346075"/>
              </a:xfrm>
              <a:custGeom>
                <a:avLst/>
                <a:gdLst>
                  <a:gd name="T0" fmla="*/ 9 w 216"/>
                  <a:gd name="T1" fmla="*/ 153 h 218"/>
                  <a:gd name="T2" fmla="*/ 0 w 216"/>
                  <a:gd name="T3" fmla="*/ 124 h 218"/>
                  <a:gd name="T4" fmla="*/ 0 w 216"/>
                  <a:gd name="T5" fmla="*/ 97 h 218"/>
                  <a:gd name="T6" fmla="*/ 7 w 216"/>
                  <a:gd name="T7" fmla="*/ 70 h 218"/>
                  <a:gd name="T8" fmla="*/ 21 w 216"/>
                  <a:gd name="T9" fmla="*/ 45 h 218"/>
                  <a:gd name="T10" fmla="*/ 40 w 216"/>
                  <a:gd name="T11" fmla="*/ 24 h 218"/>
                  <a:gd name="T12" fmla="*/ 65 w 216"/>
                  <a:gd name="T13" fmla="*/ 10 h 218"/>
                  <a:gd name="T14" fmla="*/ 94 w 216"/>
                  <a:gd name="T15" fmla="*/ 0 h 218"/>
                  <a:gd name="T16" fmla="*/ 121 w 216"/>
                  <a:gd name="T17" fmla="*/ 0 h 218"/>
                  <a:gd name="T18" fmla="*/ 148 w 216"/>
                  <a:gd name="T19" fmla="*/ 8 h 218"/>
                  <a:gd name="T20" fmla="*/ 173 w 216"/>
                  <a:gd name="T21" fmla="*/ 22 h 218"/>
                  <a:gd name="T22" fmla="*/ 194 w 216"/>
                  <a:gd name="T23" fmla="*/ 41 h 218"/>
                  <a:gd name="T24" fmla="*/ 208 w 216"/>
                  <a:gd name="T25" fmla="*/ 66 h 218"/>
                  <a:gd name="T26" fmla="*/ 216 w 216"/>
                  <a:gd name="T27" fmla="*/ 95 h 218"/>
                  <a:gd name="T28" fmla="*/ 216 w 216"/>
                  <a:gd name="T29" fmla="*/ 122 h 218"/>
                  <a:gd name="T30" fmla="*/ 210 w 216"/>
                  <a:gd name="T31" fmla="*/ 149 h 218"/>
                  <a:gd name="T32" fmla="*/ 196 w 216"/>
                  <a:gd name="T33" fmla="*/ 174 h 218"/>
                  <a:gd name="T34" fmla="*/ 177 w 216"/>
                  <a:gd name="T35" fmla="*/ 195 h 218"/>
                  <a:gd name="T36" fmla="*/ 152 w 216"/>
                  <a:gd name="T37" fmla="*/ 209 h 218"/>
                  <a:gd name="T38" fmla="*/ 123 w 216"/>
                  <a:gd name="T39" fmla="*/ 216 h 218"/>
                  <a:gd name="T40" fmla="*/ 96 w 216"/>
                  <a:gd name="T41" fmla="*/ 218 h 218"/>
                  <a:gd name="T42" fmla="*/ 69 w 216"/>
                  <a:gd name="T43" fmla="*/ 211 h 218"/>
                  <a:gd name="T44" fmla="*/ 44 w 216"/>
                  <a:gd name="T45" fmla="*/ 197 h 218"/>
                  <a:gd name="T46" fmla="*/ 23 w 216"/>
                  <a:gd name="T47" fmla="*/ 178 h 218"/>
                  <a:gd name="T48" fmla="*/ 9 w 216"/>
                  <a:gd name="T49" fmla="*/ 153 h 218"/>
                  <a:gd name="T50" fmla="*/ 187 w 216"/>
                  <a:gd name="T51" fmla="*/ 76 h 218"/>
                  <a:gd name="T52" fmla="*/ 171 w 216"/>
                  <a:gd name="T53" fmla="*/ 52 h 218"/>
                  <a:gd name="T54" fmla="*/ 152 w 216"/>
                  <a:gd name="T55" fmla="*/ 35 h 218"/>
                  <a:gd name="T56" fmla="*/ 127 w 216"/>
                  <a:gd name="T57" fmla="*/ 25 h 218"/>
                  <a:gd name="T58" fmla="*/ 102 w 216"/>
                  <a:gd name="T59" fmla="*/ 24 h 218"/>
                  <a:gd name="T60" fmla="*/ 75 w 216"/>
                  <a:gd name="T61" fmla="*/ 31 h 218"/>
                  <a:gd name="T62" fmla="*/ 52 w 216"/>
                  <a:gd name="T63" fmla="*/ 45 h 218"/>
                  <a:gd name="T64" fmla="*/ 34 w 216"/>
                  <a:gd name="T65" fmla="*/ 66 h 218"/>
                  <a:gd name="T66" fmla="*/ 25 w 216"/>
                  <a:gd name="T67" fmla="*/ 91 h 218"/>
                  <a:gd name="T68" fmla="*/ 23 w 216"/>
                  <a:gd name="T69" fmla="*/ 116 h 218"/>
                  <a:gd name="T70" fmla="*/ 31 w 216"/>
                  <a:gd name="T71" fmla="*/ 143 h 218"/>
                  <a:gd name="T72" fmla="*/ 44 w 216"/>
                  <a:gd name="T73" fmla="*/ 166 h 218"/>
                  <a:gd name="T74" fmla="*/ 65 w 216"/>
                  <a:gd name="T75" fmla="*/ 184 h 218"/>
                  <a:gd name="T76" fmla="*/ 90 w 216"/>
                  <a:gd name="T77" fmla="*/ 193 h 218"/>
                  <a:gd name="T78" fmla="*/ 115 w 216"/>
                  <a:gd name="T79" fmla="*/ 195 h 218"/>
                  <a:gd name="T80" fmla="*/ 142 w 216"/>
                  <a:gd name="T81" fmla="*/ 188 h 218"/>
                  <a:gd name="T82" fmla="*/ 166 w 216"/>
                  <a:gd name="T83" fmla="*/ 172 h 218"/>
                  <a:gd name="T84" fmla="*/ 183 w 216"/>
                  <a:gd name="T85" fmla="*/ 153 h 218"/>
                  <a:gd name="T86" fmla="*/ 193 w 216"/>
                  <a:gd name="T87" fmla="*/ 128 h 218"/>
                  <a:gd name="T88" fmla="*/ 193 w 216"/>
                  <a:gd name="T89" fmla="*/ 103 h 218"/>
                  <a:gd name="T90" fmla="*/ 187 w 216"/>
                  <a:gd name="T91" fmla="*/ 7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6" h="218">
                    <a:moveTo>
                      <a:pt x="9" y="153"/>
                    </a:moveTo>
                    <a:lnTo>
                      <a:pt x="0" y="124"/>
                    </a:lnTo>
                    <a:lnTo>
                      <a:pt x="0" y="97"/>
                    </a:lnTo>
                    <a:lnTo>
                      <a:pt x="7" y="70"/>
                    </a:lnTo>
                    <a:lnTo>
                      <a:pt x="21" y="45"/>
                    </a:lnTo>
                    <a:lnTo>
                      <a:pt x="40" y="24"/>
                    </a:lnTo>
                    <a:lnTo>
                      <a:pt x="65" y="10"/>
                    </a:lnTo>
                    <a:lnTo>
                      <a:pt x="94" y="0"/>
                    </a:lnTo>
                    <a:lnTo>
                      <a:pt x="121" y="0"/>
                    </a:lnTo>
                    <a:lnTo>
                      <a:pt x="148" y="8"/>
                    </a:lnTo>
                    <a:lnTo>
                      <a:pt x="173" y="22"/>
                    </a:lnTo>
                    <a:lnTo>
                      <a:pt x="194" y="41"/>
                    </a:lnTo>
                    <a:lnTo>
                      <a:pt x="208" y="66"/>
                    </a:lnTo>
                    <a:lnTo>
                      <a:pt x="216" y="95"/>
                    </a:lnTo>
                    <a:lnTo>
                      <a:pt x="216" y="122"/>
                    </a:lnTo>
                    <a:lnTo>
                      <a:pt x="210" y="149"/>
                    </a:lnTo>
                    <a:lnTo>
                      <a:pt x="196" y="174"/>
                    </a:lnTo>
                    <a:lnTo>
                      <a:pt x="177" y="195"/>
                    </a:lnTo>
                    <a:lnTo>
                      <a:pt x="152" y="209"/>
                    </a:lnTo>
                    <a:lnTo>
                      <a:pt x="123" y="216"/>
                    </a:lnTo>
                    <a:lnTo>
                      <a:pt x="96" y="218"/>
                    </a:lnTo>
                    <a:lnTo>
                      <a:pt x="69" y="211"/>
                    </a:lnTo>
                    <a:lnTo>
                      <a:pt x="44" y="197"/>
                    </a:lnTo>
                    <a:lnTo>
                      <a:pt x="23" y="178"/>
                    </a:lnTo>
                    <a:lnTo>
                      <a:pt x="9" y="153"/>
                    </a:lnTo>
                    <a:close/>
                    <a:moveTo>
                      <a:pt x="187" y="76"/>
                    </a:moveTo>
                    <a:lnTo>
                      <a:pt x="171" y="52"/>
                    </a:lnTo>
                    <a:lnTo>
                      <a:pt x="152" y="35"/>
                    </a:lnTo>
                    <a:lnTo>
                      <a:pt x="127" y="25"/>
                    </a:lnTo>
                    <a:lnTo>
                      <a:pt x="102" y="24"/>
                    </a:lnTo>
                    <a:lnTo>
                      <a:pt x="75" y="31"/>
                    </a:lnTo>
                    <a:lnTo>
                      <a:pt x="52" y="45"/>
                    </a:lnTo>
                    <a:lnTo>
                      <a:pt x="34" y="66"/>
                    </a:lnTo>
                    <a:lnTo>
                      <a:pt x="25" y="91"/>
                    </a:lnTo>
                    <a:lnTo>
                      <a:pt x="23" y="116"/>
                    </a:lnTo>
                    <a:lnTo>
                      <a:pt x="31" y="143"/>
                    </a:lnTo>
                    <a:lnTo>
                      <a:pt x="44" y="166"/>
                    </a:lnTo>
                    <a:lnTo>
                      <a:pt x="65" y="184"/>
                    </a:lnTo>
                    <a:lnTo>
                      <a:pt x="90" y="193"/>
                    </a:lnTo>
                    <a:lnTo>
                      <a:pt x="115" y="195"/>
                    </a:lnTo>
                    <a:lnTo>
                      <a:pt x="142" y="188"/>
                    </a:lnTo>
                    <a:lnTo>
                      <a:pt x="166" y="172"/>
                    </a:lnTo>
                    <a:lnTo>
                      <a:pt x="183" y="153"/>
                    </a:lnTo>
                    <a:lnTo>
                      <a:pt x="193" y="128"/>
                    </a:lnTo>
                    <a:lnTo>
                      <a:pt x="193" y="103"/>
                    </a:lnTo>
                    <a:lnTo>
                      <a:pt x="187" y="76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91"/>
              <p:cNvSpPr>
                <a:spLocks/>
              </p:cNvSpPr>
              <p:nvPr/>
            </p:nvSpPr>
            <p:spPr bwMode="auto">
              <a:xfrm>
                <a:off x="7618413" y="3167063"/>
                <a:ext cx="171450" cy="174625"/>
              </a:xfrm>
              <a:custGeom>
                <a:avLst/>
                <a:gdLst>
                  <a:gd name="T0" fmla="*/ 75 w 108"/>
                  <a:gd name="T1" fmla="*/ 104 h 110"/>
                  <a:gd name="T2" fmla="*/ 54 w 108"/>
                  <a:gd name="T3" fmla="*/ 110 h 110"/>
                  <a:gd name="T4" fmla="*/ 34 w 108"/>
                  <a:gd name="T5" fmla="*/ 104 h 110"/>
                  <a:gd name="T6" fmla="*/ 15 w 108"/>
                  <a:gd name="T7" fmla="*/ 95 h 110"/>
                  <a:gd name="T8" fmla="*/ 4 w 108"/>
                  <a:gd name="T9" fmla="*/ 75 h 110"/>
                  <a:gd name="T10" fmla="*/ 0 w 108"/>
                  <a:gd name="T11" fmla="*/ 54 h 110"/>
                  <a:gd name="T12" fmla="*/ 4 w 108"/>
                  <a:gd name="T13" fmla="*/ 35 h 110"/>
                  <a:gd name="T14" fmla="*/ 15 w 108"/>
                  <a:gd name="T15" fmla="*/ 17 h 110"/>
                  <a:gd name="T16" fmla="*/ 33 w 108"/>
                  <a:gd name="T17" fmla="*/ 4 h 110"/>
                  <a:gd name="T18" fmla="*/ 54 w 108"/>
                  <a:gd name="T19" fmla="*/ 0 h 110"/>
                  <a:gd name="T20" fmla="*/ 73 w 108"/>
                  <a:gd name="T21" fmla="*/ 4 h 110"/>
                  <a:gd name="T22" fmla="*/ 92 w 108"/>
                  <a:gd name="T23" fmla="*/ 15 h 110"/>
                  <a:gd name="T24" fmla="*/ 104 w 108"/>
                  <a:gd name="T25" fmla="*/ 33 h 110"/>
                  <a:gd name="T26" fmla="*/ 108 w 108"/>
                  <a:gd name="T27" fmla="*/ 54 h 110"/>
                  <a:gd name="T28" fmla="*/ 104 w 108"/>
                  <a:gd name="T29" fmla="*/ 75 h 110"/>
                  <a:gd name="T30" fmla="*/ 92 w 108"/>
                  <a:gd name="T31" fmla="*/ 93 h 110"/>
                  <a:gd name="T32" fmla="*/ 75 w 108"/>
                  <a:gd name="T33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8" h="110">
                    <a:moveTo>
                      <a:pt x="75" y="104"/>
                    </a:moveTo>
                    <a:lnTo>
                      <a:pt x="54" y="110"/>
                    </a:lnTo>
                    <a:lnTo>
                      <a:pt x="34" y="104"/>
                    </a:lnTo>
                    <a:lnTo>
                      <a:pt x="15" y="95"/>
                    </a:lnTo>
                    <a:lnTo>
                      <a:pt x="4" y="75"/>
                    </a:lnTo>
                    <a:lnTo>
                      <a:pt x="0" y="54"/>
                    </a:lnTo>
                    <a:lnTo>
                      <a:pt x="4" y="35"/>
                    </a:lnTo>
                    <a:lnTo>
                      <a:pt x="15" y="17"/>
                    </a:lnTo>
                    <a:lnTo>
                      <a:pt x="33" y="4"/>
                    </a:lnTo>
                    <a:lnTo>
                      <a:pt x="54" y="0"/>
                    </a:lnTo>
                    <a:lnTo>
                      <a:pt x="73" y="4"/>
                    </a:lnTo>
                    <a:lnTo>
                      <a:pt x="92" y="15"/>
                    </a:lnTo>
                    <a:lnTo>
                      <a:pt x="104" y="33"/>
                    </a:lnTo>
                    <a:lnTo>
                      <a:pt x="108" y="54"/>
                    </a:lnTo>
                    <a:lnTo>
                      <a:pt x="104" y="75"/>
                    </a:lnTo>
                    <a:lnTo>
                      <a:pt x="92" y="93"/>
                    </a:lnTo>
                    <a:lnTo>
                      <a:pt x="75" y="104"/>
                    </a:lnTo>
                    <a:close/>
                  </a:path>
                </a:pathLst>
              </a:custGeom>
              <a:solidFill>
                <a:srgbClr val="99FFFF"/>
              </a:solidFill>
              <a:ln w="0">
                <a:solidFill>
                  <a:srgbClr val="99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2"/>
              <p:cNvSpPr>
                <a:spLocks noEditPoints="1"/>
              </p:cNvSpPr>
              <p:nvPr/>
            </p:nvSpPr>
            <p:spPr bwMode="auto">
              <a:xfrm>
                <a:off x="7599363" y="3148013"/>
                <a:ext cx="207963" cy="212725"/>
              </a:xfrm>
              <a:custGeom>
                <a:avLst/>
                <a:gdLst>
                  <a:gd name="T0" fmla="*/ 4 w 131"/>
                  <a:gd name="T1" fmla="*/ 93 h 134"/>
                  <a:gd name="T2" fmla="*/ 0 w 131"/>
                  <a:gd name="T3" fmla="*/ 72 h 134"/>
                  <a:gd name="T4" fmla="*/ 0 w 131"/>
                  <a:gd name="T5" fmla="*/ 53 h 134"/>
                  <a:gd name="T6" fmla="*/ 8 w 131"/>
                  <a:gd name="T7" fmla="*/ 33 h 134"/>
                  <a:gd name="T8" fmla="*/ 21 w 131"/>
                  <a:gd name="T9" fmla="*/ 18 h 134"/>
                  <a:gd name="T10" fmla="*/ 39 w 131"/>
                  <a:gd name="T11" fmla="*/ 6 h 134"/>
                  <a:gd name="T12" fmla="*/ 60 w 131"/>
                  <a:gd name="T13" fmla="*/ 0 h 134"/>
                  <a:gd name="T14" fmla="*/ 81 w 131"/>
                  <a:gd name="T15" fmla="*/ 2 h 134"/>
                  <a:gd name="T16" fmla="*/ 99 w 131"/>
                  <a:gd name="T17" fmla="*/ 10 h 134"/>
                  <a:gd name="T18" fmla="*/ 116 w 131"/>
                  <a:gd name="T19" fmla="*/ 22 h 134"/>
                  <a:gd name="T20" fmla="*/ 128 w 131"/>
                  <a:gd name="T21" fmla="*/ 41 h 134"/>
                  <a:gd name="T22" fmla="*/ 131 w 131"/>
                  <a:gd name="T23" fmla="*/ 60 h 134"/>
                  <a:gd name="T24" fmla="*/ 129 w 131"/>
                  <a:gd name="T25" fmla="*/ 81 h 134"/>
                  <a:gd name="T26" fmla="*/ 124 w 131"/>
                  <a:gd name="T27" fmla="*/ 101 h 134"/>
                  <a:gd name="T28" fmla="*/ 110 w 131"/>
                  <a:gd name="T29" fmla="*/ 116 h 134"/>
                  <a:gd name="T30" fmla="*/ 93 w 131"/>
                  <a:gd name="T31" fmla="*/ 128 h 134"/>
                  <a:gd name="T32" fmla="*/ 72 w 131"/>
                  <a:gd name="T33" fmla="*/ 134 h 134"/>
                  <a:gd name="T34" fmla="*/ 50 w 131"/>
                  <a:gd name="T35" fmla="*/ 132 h 134"/>
                  <a:gd name="T36" fmla="*/ 33 w 131"/>
                  <a:gd name="T37" fmla="*/ 124 h 134"/>
                  <a:gd name="T38" fmla="*/ 16 w 131"/>
                  <a:gd name="T39" fmla="*/ 110 h 134"/>
                  <a:gd name="T40" fmla="*/ 4 w 131"/>
                  <a:gd name="T41" fmla="*/ 93 h 134"/>
                  <a:gd name="T42" fmla="*/ 104 w 131"/>
                  <a:gd name="T43" fmla="*/ 51 h 134"/>
                  <a:gd name="T44" fmla="*/ 95 w 131"/>
                  <a:gd name="T45" fmla="*/ 35 h 134"/>
                  <a:gd name="T46" fmla="*/ 81 w 131"/>
                  <a:gd name="T47" fmla="*/ 27 h 134"/>
                  <a:gd name="T48" fmla="*/ 66 w 131"/>
                  <a:gd name="T49" fmla="*/ 24 h 134"/>
                  <a:gd name="T50" fmla="*/ 48 w 131"/>
                  <a:gd name="T51" fmla="*/ 27 h 134"/>
                  <a:gd name="T52" fmla="*/ 35 w 131"/>
                  <a:gd name="T53" fmla="*/ 37 h 134"/>
                  <a:gd name="T54" fmla="*/ 25 w 131"/>
                  <a:gd name="T55" fmla="*/ 51 h 134"/>
                  <a:gd name="T56" fmla="*/ 23 w 131"/>
                  <a:gd name="T57" fmla="*/ 66 h 134"/>
                  <a:gd name="T58" fmla="*/ 27 w 131"/>
                  <a:gd name="T59" fmla="*/ 83 h 134"/>
                  <a:gd name="T60" fmla="*/ 37 w 131"/>
                  <a:gd name="T61" fmla="*/ 97 h 134"/>
                  <a:gd name="T62" fmla="*/ 50 w 131"/>
                  <a:gd name="T63" fmla="*/ 107 h 134"/>
                  <a:gd name="T64" fmla="*/ 66 w 131"/>
                  <a:gd name="T65" fmla="*/ 109 h 134"/>
                  <a:gd name="T66" fmla="*/ 83 w 131"/>
                  <a:gd name="T67" fmla="*/ 107 h 134"/>
                  <a:gd name="T68" fmla="*/ 97 w 131"/>
                  <a:gd name="T69" fmla="*/ 97 h 134"/>
                  <a:gd name="T70" fmla="*/ 106 w 131"/>
                  <a:gd name="T71" fmla="*/ 81 h 134"/>
                  <a:gd name="T72" fmla="*/ 108 w 131"/>
                  <a:gd name="T73" fmla="*/ 66 h 134"/>
                  <a:gd name="T74" fmla="*/ 104 w 131"/>
                  <a:gd name="T75" fmla="*/ 5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1" h="134">
                    <a:moveTo>
                      <a:pt x="4" y="93"/>
                    </a:moveTo>
                    <a:lnTo>
                      <a:pt x="0" y="72"/>
                    </a:lnTo>
                    <a:lnTo>
                      <a:pt x="0" y="53"/>
                    </a:lnTo>
                    <a:lnTo>
                      <a:pt x="8" y="33"/>
                    </a:lnTo>
                    <a:lnTo>
                      <a:pt x="21" y="18"/>
                    </a:lnTo>
                    <a:lnTo>
                      <a:pt x="39" y="6"/>
                    </a:lnTo>
                    <a:lnTo>
                      <a:pt x="60" y="0"/>
                    </a:lnTo>
                    <a:lnTo>
                      <a:pt x="81" y="2"/>
                    </a:lnTo>
                    <a:lnTo>
                      <a:pt x="99" y="10"/>
                    </a:lnTo>
                    <a:lnTo>
                      <a:pt x="116" y="22"/>
                    </a:lnTo>
                    <a:lnTo>
                      <a:pt x="128" y="41"/>
                    </a:lnTo>
                    <a:lnTo>
                      <a:pt x="131" y="60"/>
                    </a:lnTo>
                    <a:lnTo>
                      <a:pt x="129" y="81"/>
                    </a:lnTo>
                    <a:lnTo>
                      <a:pt x="124" y="101"/>
                    </a:lnTo>
                    <a:lnTo>
                      <a:pt x="110" y="116"/>
                    </a:lnTo>
                    <a:lnTo>
                      <a:pt x="93" y="128"/>
                    </a:lnTo>
                    <a:lnTo>
                      <a:pt x="72" y="134"/>
                    </a:lnTo>
                    <a:lnTo>
                      <a:pt x="50" y="132"/>
                    </a:lnTo>
                    <a:lnTo>
                      <a:pt x="33" y="124"/>
                    </a:lnTo>
                    <a:lnTo>
                      <a:pt x="16" y="110"/>
                    </a:lnTo>
                    <a:lnTo>
                      <a:pt x="4" y="93"/>
                    </a:lnTo>
                    <a:close/>
                    <a:moveTo>
                      <a:pt x="104" y="51"/>
                    </a:moveTo>
                    <a:lnTo>
                      <a:pt x="95" y="35"/>
                    </a:lnTo>
                    <a:lnTo>
                      <a:pt x="81" y="27"/>
                    </a:lnTo>
                    <a:lnTo>
                      <a:pt x="66" y="24"/>
                    </a:lnTo>
                    <a:lnTo>
                      <a:pt x="48" y="27"/>
                    </a:lnTo>
                    <a:lnTo>
                      <a:pt x="35" y="37"/>
                    </a:lnTo>
                    <a:lnTo>
                      <a:pt x="25" y="51"/>
                    </a:lnTo>
                    <a:lnTo>
                      <a:pt x="23" y="66"/>
                    </a:lnTo>
                    <a:lnTo>
                      <a:pt x="27" y="83"/>
                    </a:lnTo>
                    <a:lnTo>
                      <a:pt x="37" y="97"/>
                    </a:lnTo>
                    <a:lnTo>
                      <a:pt x="50" y="107"/>
                    </a:lnTo>
                    <a:lnTo>
                      <a:pt x="66" y="109"/>
                    </a:lnTo>
                    <a:lnTo>
                      <a:pt x="83" y="107"/>
                    </a:lnTo>
                    <a:lnTo>
                      <a:pt x="97" y="97"/>
                    </a:lnTo>
                    <a:lnTo>
                      <a:pt x="106" y="81"/>
                    </a:lnTo>
                    <a:lnTo>
                      <a:pt x="108" y="66"/>
                    </a:lnTo>
                    <a:lnTo>
                      <a:pt x="104" y="51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93"/>
              <p:cNvSpPr>
                <a:spLocks/>
              </p:cNvSpPr>
              <p:nvPr/>
            </p:nvSpPr>
            <p:spPr bwMode="auto">
              <a:xfrm>
                <a:off x="7299326" y="3305175"/>
                <a:ext cx="171450" cy="171450"/>
              </a:xfrm>
              <a:custGeom>
                <a:avLst/>
                <a:gdLst>
                  <a:gd name="T0" fmla="*/ 75 w 108"/>
                  <a:gd name="T1" fmla="*/ 104 h 108"/>
                  <a:gd name="T2" fmla="*/ 54 w 108"/>
                  <a:gd name="T3" fmla="*/ 108 h 108"/>
                  <a:gd name="T4" fmla="*/ 35 w 108"/>
                  <a:gd name="T5" fmla="*/ 104 h 108"/>
                  <a:gd name="T6" fmla="*/ 17 w 108"/>
                  <a:gd name="T7" fmla="*/ 92 h 108"/>
                  <a:gd name="T8" fmla="*/ 4 w 108"/>
                  <a:gd name="T9" fmla="*/ 75 h 108"/>
                  <a:gd name="T10" fmla="*/ 0 w 108"/>
                  <a:gd name="T11" fmla="*/ 54 h 108"/>
                  <a:gd name="T12" fmla="*/ 4 w 108"/>
                  <a:gd name="T13" fmla="*/ 33 h 108"/>
                  <a:gd name="T14" fmla="*/ 16 w 108"/>
                  <a:gd name="T15" fmla="*/ 15 h 108"/>
                  <a:gd name="T16" fmla="*/ 33 w 108"/>
                  <a:gd name="T17" fmla="*/ 4 h 108"/>
                  <a:gd name="T18" fmla="*/ 54 w 108"/>
                  <a:gd name="T19" fmla="*/ 0 h 108"/>
                  <a:gd name="T20" fmla="*/ 75 w 108"/>
                  <a:gd name="T21" fmla="*/ 4 h 108"/>
                  <a:gd name="T22" fmla="*/ 93 w 108"/>
                  <a:gd name="T23" fmla="*/ 13 h 108"/>
                  <a:gd name="T24" fmla="*/ 104 w 108"/>
                  <a:gd name="T25" fmla="*/ 33 h 108"/>
                  <a:gd name="T26" fmla="*/ 108 w 108"/>
                  <a:gd name="T27" fmla="*/ 54 h 108"/>
                  <a:gd name="T28" fmla="*/ 104 w 108"/>
                  <a:gd name="T29" fmla="*/ 73 h 108"/>
                  <a:gd name="T30" fmla="*/ 95 w 108"/>
                  <a:gd name="T31" fmla="*/ 91 h 108"/>
                  <a:gd name="T32" fmla="*/ 75 w 108"/>
                  <a:gd name="T33" fmla="*/ 10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8" h="108">
                    <a:moveTo>
                      <a:pt x="75" y="104"/>
                    </a:moveTo>
                    <a:lnTo>
                      <a:pt x="54" y="108"/>
                    </a:lnTo>
                    <a:lnTo>
                      <a:pt x="35" y="104"/>
                    </a:lnTo>
                    <a:lnTo>
                      <a:pt x="17" y="92"/>
                    </a:lnTo>
                    <a:lnTo>
                      <a:pt x="4" y="75"/>
                    </a:lnTo>
                    <a:lnTo>
                      <a:pt x="0" y="54"/>
                    </a:lnTo>
                    <a:lnTo>
                      <a:pt x="4" y="33"/>
                    </a:lnTo>
                    <a:lnTo>
                      <a:pt x="16" y="15"/>
                    </a:lnTo>
                    <a:lnTo>
                      <a:pt x="33" y="4"/>
                    </a:lnTo>
                    <a:lnTo>
                      <a:pt x="54" y="0"/>
                    </a:lnTo>
                    <a:lnTo>
                      <a:pt x="75" y="4"/>
                    </a:lnTo>
                    <a:lnTo>
                      <a:pt x="93" y="13"/>
                    </a:lnTo>
                    <a:lnTo>
                      <a:pt x="104" y="33"/>
                    </a:lnTo>
                    <a:lnTo>
                      <a:pt x="108" y="54"/>
                    </a:lnTo>
                    <a:lnTo>
                      <a:pt x="104" y="73"/>
                    </a:lnTo>
                    <a:lnTo>
                      <a:pt x="95" y="91"/>
                    </a:lnTo>
                    <a:lnTo>
                      <a:pt x="75" y="104"/>
                    </a:lnTo>
                    <a:close/>
                  </a:path>
                </a:pathLst>
              </a:custGeom>
              <a:solidFill>
                <a:srgbClr val="99FFFF"/>
              </a:solidFill>
              <a:ln w="0">
                <a:solidFill>
                  <a:srgbClr val="99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4"/>
              <p:cNvSpPr>
                <a:spLocks noEditPoints="1"/>
              </p:cNvSpPr>
              <p:nvPr/>
            </p:nvSpPr>
            <p:spPr bwMode="auto">
              <a:xfrm>
                <a:off x="7281863" y="3286125"/>
                <a:ext cx="207963" cy="207963"/>
              </a:xfrm>
              <a:custGeom>
                <a:avLst/>
                <a:gdLst>
                  <a:gd name="T0" fmla="*/ 5 w 131"/>
                  <a:gd name="T1" fmla="*/ 91 h 131"/>
                  <a:gd name="T2" fmla="*/ 0 w 131"/>
                  <a:gd name="T3" fmla="*/ 72 h 131"/>
                  <a:gd name="T4" fmla="*/ 1 w 131"/>
                  <a:gd name="T5" fmla="*/ 50 h 131"/>
                  <a:gd name="T6" fmla="*/ 9 w 131"/>
                  <a:gd name="T7" fmla="*/ 31 h 131"/>
                  <a:gd name="T8" fmla="*/ 21 w 131"/>
                  <a:gd name="T9" fmla="*/ 16 h 131"/>
                  <a:gd name="T10" fmla="*/ 40 w 131"/>
                  <a:gd name="T11" fmla="*/ 4 h 131"/>
                  <a:gd name="T12" fmla="*/ 59 w 131"/>
                  <a:gd name="T13" fmla="*/ 0 h 131"/>
                  <a:gd name="T14" fmla="*/ 81 w 131"/>
                  <a:gd name="T15" fmla="*/ 0 h 131"/>
                  <a:gd name="T16" fmla="*/ 100 w 131"/>
                  <a:gd name="T17" fmla="*/ 8 h 131"/>
                  <a:gd name="T18" fmla="*/ 115 w 131"/>
                  <a:gd name="T19" fmla="*/ 22 h 131"/>
                  <a:gd name="T20" fmla="*/ 127 w 131"/>
                  <a:gd name="T21" fmla="*/ 39 h 131"/>
                  <a:gd name="T22" fmla="*/ 131 w 131"/>
                  <a:gd name="T23" fmla="*/ 60 h 131"/>
                  <a:gd name="T24" fmla="*/ 131 w 131"/>
                  <a:gd name="T25" fmla="*/ 81 h 131"/>
                  <a:gd name="T26" fmla="*/ 123 w 131"/>
                  <a:gd name="T27" fmla="*/ 99 h 131"/>
                  <a:gd name="T28" fmla="*/ 110 w 131"/>
                  <a:gd name="T29" fmla="*/ 116 h 131"/>
                  <a:gd name="T30" fmla="*/ 92 w 131"/>
                  <a:gd name="T31" fmla="*/ 126 h 131"/>
                  <a:gd name="T32" fmla="*/ 71 w 131"/>
                  <a:gd name="T33" fmla="*/ 131 h 131"/>
                  <a:gd name="T34" fmla="*/ 52 w 131"/>
                  <a:gd name="T35" fmla="*/ 130 h 131"/>
                  <a:gd name="T36" fmla="*/ 32 w 131"/>
                  <a:gd name="T37" fmla="*/ 122 h 131"/>
                  <a:gd name="T38" fmla="*/ 15 w 131"/>
                  <a:gd name="T39" fmla="*/ 110 h 131"/>
                  <a:gd name="T40" fmla="*/ 5 w 131"/>
                  <a:gd name="T41" fmla="*/ 91 h 131"/>
                  <a:gd name="T42" fmla="*/ 104 w 131"/>
                  <a:gd name="T43" fmla="*/ 49 h 131"/>
                  <a:gd name="T44" fmla="*/ 96 w 131"/>
                  <a:gd name="T45" fmla="*/ 35 h 131"/>
                  <a:gd name="T46" fmla="*/ 81 w 131"/>
                  <a:gd name="T47" fmla="*/ 25 h 131"/>
                  <a:gd name="T48" fmla="*/ 65 w 131"/>
                  <a:gd name="T49" fmla="*/ 23 h 131"/>
                  <a:gd name="T50" fmla="*/ 48 w 131"/>
                  <a:gd name="T51" fmla="*/ 27 h 131"/>
                  <a:gd name="T52" fmla="*/ 34 w 131"/>
                  <a:gd name="T53" fmla="*/ 37 h 131"/>
                  <a:gd name="T54" fmla="*/ 27 w 131"/>
                  <a:gd name="T55" fmla="*/ 50 h 131"/>
                  <a:gd name="T56" fmla="*/ 23 w 131"/>
                  <a:gd name="T57" fmla="*/ 66 h 131"/>
                  <a:gd name="T58" fmla="*/ 27 w 131"/>
                  <a:gd name="T59" fmla="*/ 83 h 131"/>
                  <a:gd name="T60" fmla="*/ 36 w 131"/>
                  <a:gd name="T61" fmla="*/ 97 h 131"/>
                  <a:gd name="T62" fmla="*/ 50 w 131"/>
                  <a:gd name="T63" fmla="*/ 104 h 131"/>
                  <a:gd name="T64" fmla="*/ 65 w 131"/>
                  <a:gd name="T65" fmla="*/ 108 h 131"/>
                  <a:gd name="T66" fmla="*/ 83 w 131"/>
                  <a:gd name="T67" fmla="*/ 104 h 131"/>
                  <a:gd name="T68" fmla="*/ 96 w 131"/>
                  <a:gd name="T69" fmla="*/ 95 h 131"/>
                  <a:gd name="T70" fmla="*/ 106 w 131"/>
                  <a:gd name="T71" fmla="*/ 81 h 131"/>
                  <a:gd name="T72" fmla="*/ 108 w 131"/>
                  <a:gd name="T73" fmla="*/ 66 h 131"/>
                  <a:gd name="T74" fmla="*/ 104 w 131"/>
                  <a:gd name="T75" fmla="*/ 4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1" h="131">
                    <a:moveTo>
                      <a:pt x="5" y="91"/>
                    </a:moveTo>
                    <a:lnTo>
                      <a:pt x="0" y="72"/>
                    </a:lnTo>
                    <a:lnTo>
                      <a:pt x="1" y="50"/>
                    </a:lnTo>
                    <a:lnTo>
                      <a:pt x="9" y="31"/>
                    </a:lnTo>
                    <a:lnTo>
                      <a:pt x="21" y="16"/>
                    </a:lnTo>
                    <a:lnTo>
                      <a:pt x="40" y="4"/>
                    </a:lnTo>
                    <a:lnTo>
                      <a:pt x="59" y="0"/>
                    </a:lnTo>
                    <a:lnTo>
                      <a:pt x="81" y="0"/>
                    </a:lnTo>
                    <a:lnTo>
                      <a:pt x="100" y="8"/>
                    </a:lnTo>
                    <a:lnTo>
                      <a:pt x="115" y="22"/>
                    </a:lnTo>
                    <a:lnTo>
                      <a:pt x="127" y="39"/>
                    </a:lnTo>
                    <a:lnTo>
                      <a:pt x="131" y="60"/>
                    </a:lnTo>
                    <a:lnTo>
                      <a:pt x="131" y="81"/>
                    </a:lnTo>
                    <a:lnTo>
                      <a:pt x="123" y="99"/>
                    </a:lnTo>
                    <a:lnTo>
                      <a:pt x="110" y="116"/>
                    </a:lnTo>
                    <a:lnTo>
                      <a:pt x="92" y="126"/>
                    </a:lnTo>
                    <a:lnTo>
                      <a:pt x="71" y="131"/>
                    </a:lnTo>
                    <a:lnTo>
                      <a:pt x="52" y="130"/>
                    </a:lnTo>
                    <a:lnTo>
                      <a:pt x="32" y="122"/>
                    </a:lnTo>
                    <a:lnTo>
                      <a:pt x="15" y="110"/>
                    </a:lnTo>
                    <a:lnTo>
                      <a:pt x="5" y="91"/>
                    </a:lnTo>
                    <a:close/>
                    <a:moveTo>
                      <a:pt x="104" y="49"/>
                    </a:moveTo>
                    <a:lnTo>
                      <a:pt x="96" y="35"/>
                    </a:lnTo>
                    <a:lnTo>
                      <a:pt x="81" y="25"/>
                    </a:lnTo>
                    <a:lnTo>
                      <a:pt x="65" y="23"/>
                    </a:lnTo>
                    <a:lnTo>
                      <a:pt x="48" y="27"/>
                    </a:lnTo>
                    <a:lnTo>
                      <a:pt x="34" y="37"/>
                    </a:lnTo>
                    <a:lnTo>
                      <a:pt x="27" y="50"/>
                    </a:lnTo>
                    <a:lnTo>
                      <a:pt x="23" y="66"/>
                    </a:lnTo>
                    <a:lnTo>
                      <a:pt x="27" y="83"/>
                    </a:lnTo>
                    <a:lnTo>
                      <a:pt x="36" y="97"/>
                    </a:lnTo>
                    <a:lnTo>
                      <a:pt x="50" y="104"/>
                    </a:lnTo>
                    <a:lnTo>
                      <a:pt x="65" y="108"/>
                    </a:lnTo>
                    <a:lnTo>
                      <a:pt x="83" y="104"/>
                    </a:lnTo>
                    <a:lnTo>
                      <a:pt x="96" y="95"/>
                    </a:lnTo>
                    <a:lnTo>
                      <a:pt x="106" y="81"/>
                    </a:lnTo>
                    <a:lnTo>
                      <a:pt x="108" y="66"/>
                    </a:lnTo>
                    <a:lnTo>
                      <a:pt x="104" y="49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5"/>
              <p:cNvSpPr>
                <a:spLocks/>
              </p:cNvSpPr>
              <p:nvPr/>
            </p:nvSpPr>
            <p:spPr bwMode="auto">
              <a:xfrm>
                <a:off x="6981826" y="3440113"/>
                <a:ext cx="173038" cy="174625"/>
              </a:xfrm>
              <a:custGeom>
                <a:avLst/>
                <a:gdLst>
                  <a:gd name="T0" fmla="*/ 77 w 109"/>
                  <a:gd name="T1" fmla="*/ 104 h 110"/>
                  <a:gd name="T2" fmla="*/ 55 w 109"/>
                  <a:gd name="T3" fmla="*/ 110 h 110"/>
                  <a:gd name="T4" fmla="*/ 34 w 109"/>
                  <a:gd name="T5" fmla="*/ 106 h 110"/>
                  <a:gd name="T6" fmla="*/ 17 w 109"/>
                  <a:gd name="T7" fmla="*/ 94 h 110"/>
                  <a:gd name="T8" fmla="*/ 3 w 109"/>
                  <a:gd name="T9" fmla="*/ 77 h 110"/>
                  <a:gd name="T10" fmla="*/ 0 w 109"/>
                  <a:gd name="T11" fmla="*/ 56 h 110"/>
                  <a:gd name="T12" fmla="*/ 3 w 109"/>
                  <a:gd name="T13" fmla="*/ 34 h 110"/>
                  <a:gd name="T14" fmla="*/ 15 w 109"/>
                  <a:gd name="T15" fmla="*/ 17 h 110"/>
                  <a:gd name="T16" fmla="*/ 32 w 109"/>
                  <a:gd name="T17" fmla="*/ 6 h 110"/>
                  <a:gd name="T18" fmla="*/ 54 w 109"/>
                  <a:gd name="T19" fmla="*/ 0 h 110"/>
                  <a:gd name="T20" fmla="*/ 75 w 109"/>
                  <a:gd name="T21" fmla="*/ 4 h 110"/>
                  <a:gd name="T22" fmla="*/ 92 w 109"/>
                  <a:gd name="T23" fmla="*/ 15 h 110"/>
                  <a:gd name="T24" fmla="*/ 104 w 109"/>
                  <a:gd name="T25" fmla="*/ 33 h 110"/>
                  <a:gd name="T26" fmla="*/ 109 w 109"/>
                  <a:gd name="T27" fmla="*/ 54 h 110"/>
                  <a:gd name="T28" fmla="*/ 106 w 109"/>
                  <a:gd name="T29" fmla="*/ 75 h 110"/>
                  <a:gd name="T30" fmla="*/ 94 w 109"/>
                  <a:gd name="T31" fmla="*/ 92 h 110"/>
                  <a:gd name="T32" fmla="*/ 77 w 109"/>
                  <a:gd name="T33" fmla="*/ 10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" h="110">
                    <a:moveTo>
                      <a:pt x="77" y="104"/>
                    </a:moveTo>
                    <a:lnTo>
                      <a:pt x="55" y="110"/>
                    </a:lnTo>
                    <a:lnTo>
                      <a:pt x="34" y="106"/>
                    </a:lnTo>
                    <a:lnTo>
                      <a:pt x="17" y="94"/>
                    </a:lnTo>
                    <a:lnTo>
                      <a:pt x="3" y="77"/>
                    </a:lnTo>
                    <a:lnTo>
                      <a:pt x="0" y="56"/>
                    </a:lnTo>
                    <a:lnTo>
                      <a:pt x="3" y="34"/>
                    </a:lnTo>
                    <a:lnTo>
                      <a:pt x="15" y="17"/>
                    </a:lnTo>
                    <a:lnTo>
                      <a:pt x="32" y="6"/>
                    </a:lnTo>
                    <a:lnTo>
                      <a:pt x="54" y="0"/>
                    </a:lnTo>
                    <a:lnTo>
                      <a:pt x="75" y="4"/>
                    </a:lnTo>
                    <a:lnTo>
                      <a:pt x="92" y="15"/>
                    </a:lnTo>
                    <a:lnTo>
                      <a:pt x="104" y="33"/>
                    </a:lnTo>
                    <a:lnTo>
                      <a:pt x="109" y="54"/>
                    </a:lnTo>
                    <a:lnTo>
                      <a:pt x="106" y="75"/>
                    </a:lnTo>
                    <a:lnTo>
                      <a:pt x="94" y="92"/>
                    </a:lnTo>
                    <a:lnTo>
                      <a:pt x="77" y="104"/>
                    </a:lnTo>
                    <a:close/>
                  </a:path>
                </a:pathLst>
              </a:custGeom>
              <a:solidFill>
                <a:srgbClr val="99FFFF"/>
              </a:solidFill>
              <a:ln w="0">
                <a:solidFill>
                  <a:srgbClr val="99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6"/>
              <p:cNvSpPr>
                <a:spLocks noEditPoints="1"/>
              </p:cNvSpPr>
              <p:nvPr/>
            </p:nvSpPr>
            <p:spPr bwMode="auto">
              <a:xfrm>
                <a:off x="6962776" y="3421063"/>
                <a:ext cx="211138" cy="211138"/>
              </a:xfrm>
              <a:custGeom>
                <a:avLst/>
                <a:gdLst>
                  <a:gd name="T0" fmla="*/ 6 w 133"/>
                  <a:gd name="T1" fmla="*/ 93 h 133"/>
                  <a:gd name="T2" fmla="*/ 0 w 133"/>
                  <a:gd name="T3" fmla="*/ 72 h 133"/>
                  <a:gd name="T4" fmla="*/ 2 w 133"/>
                  <a:gd name="T5" fmla="*/ 52 h 133"/>
                  <a:gd name="T6" fmla="*/ 10 w 133"/>
                  <a:gd name="T7" fmla="*/ 33 h 133"/>
                  <a:gd name="T8" fmla="*/ 23 w 133"/>
                  <a:gd name="T9" fmla="*/ 18 h 133"/>
                  <a:gd name="T10" fmla="*/ 40 w 133"/>
                  <a:gd name="T11" fmla="*/ 6 h 133"/>
                  <a:gd name="T12" fmla="*/ 60 w 133"/>
                  <a:gd name="T13" fmla="*/ 0 h 133"/>
                  <a:gd name="T14" fmla="*/ 81 w 133"/>
                  <a:gd name="T15" fmla="*/ 2 h 133"/>
                  <a:gd name="T16" fmla="*/ 100 w 133"/>
                  <a:gd name="T17" fmla="*/ 10 h 133"/>
                  <a:gd name="T18" fmla="*/ 116 w 133"/>
                  <a:gd name="T19" fmla="*/ 23 h 133"/>
                  <a:gd name="T20" fmla="*/ 127 w 133"/>
                  <a:gd name="T21" fmla="*/ 41 h 133"/>
                  <a:gd name="T22" fmla="*/ 133 w 133"/>
                  <a:gd name="T23" fmla="*/ 62 h 133"/>
                  <a:gd name="T24" fmla="*/ 131 w 133"/>
                  <a:gd name="T25" fmla="*/ 81 h 133"/>
                  <a:gd name="T26" fmla="*/ 123 w 133"/>
                  <a:gd name="T27" fmla="*/ 101 h 133"/>
                  <a:gd name="T28" fmla="*/ 110 w 133"/>
                  <a:gd name="T29" fmla="*/ 116 h 133"/>
                  <a:gd name="T30" fmla="*/ 93 w 133"/>
                  <a:gd name="T31" fmla="*/ 128 h 133"/>
                  <a:gd name="T32" fmla="*/ 71 w 133"/>
                  <a:gd name="T33" fmla="*/ 133 h 133"/>
                  <a:gd name="T34" fmla="*/ 52 w 133"/>
                  <a:gd name="T35" fmla="*/ 131 h 133"/>
                  <a:gd name="T36" fmla="*/ 33 w 133"/>
                  <a:gd name="T37" fmla="*/ 124 h 133"/>
                  <a:gd name="T38" fmla="*/ 17 w 133"/>
                  <a:gd name="T39" fmla="*/ 110 h 133"/>
                  <a:gd name="T40" fmla="*/ 6 w 133"/>
                  <a:gd name="T41" fmla="*/ 93 h 133"/>
                  <a:gd name="T42" fmla="*/ 106 w 133"/>
                  <a:gd name="T43" fmla="*/ 50 h 133"/>
                  <a:gd name="T44" fmla="*/ 96 w 133"/>
                  <a:gd name="T45" fmla="*/ 37 h 133"/>
                  <a:gd name="T46" fmla="*/ 83 w 133"/>
                  <a:gd name="T47" fmla="*/ 27 h 133"/>
                  <a:gd name="T48" fmla="*/ 66 w 133"/>
                  <a:gd name="T49" fmla="*/ 23 h 133"/>
                  <a:gd name="T50" fmla="*/ 50 w 133"/>
                  <a:gd name="T51" fmla="*/ 27 h 133"/>
                  <a:gd name="T52" fmla="*/ 35 w 133"/>
                  <a:gd name="T53" fmla="*/ 37 h 133"/>
                  <a:gd name="T54" fmla="*/ 27 w 133"/>
                  <a:gd name="T55" fmla="*/ 50 h 133"/>
                  <a:gd name="T56" fmla="*/ 23 w 133"/>
                  <a:gd name="T57" fmla="*/ 68 h 133"/>
                  <a:gd name="T58" fmla="*/ 27 w 133"/>
                  <a:gd name="T59" fmla="*/ 83 h 133"/>
                  <a:gd name="T60" fmla="*/ 37 w 133"/>
                  <a:gd name="T61" fmla="*/ 97 h 133"/>
                  <a:gd name="T62" fmla="*/ 50 w 133"/>
                  <a:gd name="T63" fmla="*/ 106 h 133"/>
                  <a:gd name="T64" fmla="*/ 67 w 133"/>
                  <a:gd name="T65" fmla="*/ 110 h 133"/>
                  <a:gd name="T66" fmla="*/ 83 w 133"/>
                  <a:gd name="T67" fmla="*/ 106 h 133"/>
                  <a:gd name="T68" fmla="*/ 96 w 133"/>
                  <a:gd name="T69" fmla="*/ 97 h 133"/>
                  <a:gd name="T70" fmla="*/ 106 w 133"/>
                  <a:gd name="T71" fmla="*/ 83 h 133"/>
                  <a:gd name="T72" fmla="*/ 108 w 133"/>
                  <a:gd name="T73" fmla="*/ 66 h 133"/>
                  <a:gd name="T74" fmla="*/ 106 w 133"/>
                  <a:gd name="T75" fmla="*/ 5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3">
                    <a:moveTo>
                      <a:pt x="6" y="93"/>
                    </a:moveTo>
                    <a:lnTo>
                      <a:pt x="0" y="72"/>
                    </a:lnTo>
                    <a:lnTo>
                      <a:pt x="2" y="52"/>
                    </a:lnTo>
                    <a:lnTo>
                      <a:pt x="10" y="33"/>
                    </a:lnTo>
                    <a:lnTo>
                      <a:pt x="23" y="18"/>
                    </a:lnTo>
                    <a:lnTo>
                      <a:pt x="40" y="6"/>
                    </a:lnTo>
                    <a:lnTo>
                      <a:pt x="60" y="0"/>
                    </a:lnTo>
                    <a:lnTo>
                      <a:pt x="81" y="2"/>
                    </a:lnTo>
                    <a:lnTo>
                      <a:pt x="100" y="10"/>
                    </a:lnTo>
                    <a:lnTo>
                      <a:pt x="116" y="23"/>
                    </a:lnTo>
                    <a:lnTo>
                      <a:pt x="127" y="41"/>
                    </a:lnTo>
                    <a:lnTo>
                      <a:pt x="133" y="62"/>
                    </a:lnTo>
                    <a:lnTo>
                      <a:pt x="131" y="81"/>
                    </a:lnTo>
                    <a:lnTo>
                      <a:pt x="123" y="101"/>
                    </a:lnTo>
                    <a:lnTo>
                      <a:pt x="110" y="116"/>
                    </a:lnTo>
                    <a:lnTo>
                      <a:pt x="93" y="128"/>
                    </a:lnTo>
                    <a:lnTo>
                      <a:pt x="71" y="133"/>
                    </a:lnTo>
                    <a:lnTo>
                      <a:pt x="52" y="131"/>
                    </a:lnTo>
                    <a:lnTo>
                      <a:pt x="33" y="124"/>
                    </a:lnTo>
                    <a:lnTo>
                      <a:pt x="17" y="110"/>
                    </a:lnTo>
                    <a:lnTo>
                      <a:pt x="6" y="93"/>
                    </a:lnTo>
                    <a:close/>
                    <a:moveTo>
                      <a:pt x="106" y="50"/>
                    </a:moveTo>
                    <a:lnTo>
                      <a:pt x="96" y="37"/>
                    </a:lnTo>
                    <a:lnTo>
                      <a:pt x="83" y="27"/>
                    </a:lnTo>
                    <a:lnTo>
                      <a:pt x="66" y="23"/>
                    </a:lnTo>
                    <a:lnTo>
                      <a:pt x="50" y="27"/>
                    </a:lnTo>
                    <a:lnTo>
                      <a:pt x="35" y="37"/>
                    </a:lnTo>
                    <a:lnTo>
                      <a:pt x="27" y="50"/>
                    </a:lnTo>
                    <a:lnTo>
                      <a:pt x="23" y="68"/>
                    </a:lnTo>
                    <a:lnTo>
                      <a:pt x="27" y="83"/>
                    </a:lnTo>
                    <a:lnTo>
                      <a:pt x="37" y="97"/>
                    </a:lnTo>
                    <a:lnTo>
                      <a:pt x="50" y="106"/>
                    </a:lnTo>
                    <a:lnTo>
                      <a:pt x="67" y="110"/>
                    </a:lnTo>
                    <a:lnTo>
                      <a:pt x="83" y="106"/>
                    </a:lnTo>
                    <a:lnTo>
                      <a:pt x="96" y="97"/>
                    </a:lnTo>
                    <a:lnTo>
                      <a:pt x="106" y="83"/>
                    </a:lnTo>
                    <a:lnTo>
                      <a:pt x="108" y="66"/>
                    </a:lnTo>
                    <a:lnTo>
                      <a:pt x="106" y="50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7"/>
              <p:cNvSpPr>
                <a:spLocks/>
              </p:cNvSpPr>
              <p:nvPr/>
            </p:nvSpPr>
            <p:spPr bwMode="auto">
              <a:xfrm>
                <a:off x="6662738" y="3578225"/>
                <a:ext cx="174625" cy="171450"/>
              </a:xfrm>
              <a:custGeom>
                <a:avLst/>
                <a:gdLst>
                  <a:gd name="T0" fmla="*/ 77 w 110"/>
                  <a:gd name="T1" fmla="*/ 104 h 108"/>
                  <a:gd name="T2" fmla="*/ 56 w 110"/>
                  <a:gd name="T3" fmla="*/ 108 h 108"/>
                  <a:gd name="T4" fmla="*/ 35 w 110"/>
                  <a:gd name="T5" fmla="*/ 104 h 108"/>
                  <a:gd name="T6" fmla="*/ 17 w 110"/>
                  <a:gd name="T7" fmla="*/ 92 h 108"/>
                  <a:gd name="T8" fmla="*/ 6 w 110"/>
                  <a:gd name="T9" fmla="*/ 75 h 108"/>
                  <a:gd name="T10" fmla="*/ 0 w 110"/>
                  <a:gd name="T11" fmla="*/ 54 h 108"/>
                  <a:gd name="T12" fmla="*/ 4 w 110"/>
                  <a:gd name="T13" fmla="*/ 34 h 108"/>
                  <a:gd name="T14" fmla="*/ 15 w 110"/>
                  <a:gd name="T15" fmla="*/ 17 h 108"/>
                  <a:gd name="T16" fmla="*/ 33 w 110"/>
                  <a:gd name="T17" fmla="*/ 3 h 108"/>
                  <a:gd name="T18" fmla="*/ 54 w 110"/>
                  <a:gd name="T19" fmla="*/ 0 h 108"/>
                  <a:gd name="T20" fmla="*/ 75 w 110"/>
                  <a:gd name="T21" fmla="*/ 3 h 108"/>
                  <a:gd name="T22" fmla="*/ 92 w 110"/>
                  <a:gd name="T23" fmla="*/ 15 h 108"/>
                  <a:gd name="T24" fmla="*/ 106 w 110"/>
                  <a:gd name="T25" fmla="*/ 32 h 108"/>
                  <a:gd name="T26" fmla="*/ 110 w 110"/>
                  <a:gd name="T27" fmla="*/ 54 h 108"/>
                  <a:gd name="T28" fmla="*/ 106 w 110"/>
                  <a:gd name="T29" fmla="*/ 75 h 108"/>
                  <a:gd name="T30" fmla="*/ 94 w 110"/>
                  <a:gd name="T31" fmla="*/ 92 h 108"/>
                  <a:gd name="T32" fmla="*/ 77 w 110"/>
                  <a:gd name="T33" fmla="*/ 10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08">
                    <a:moveTo>
                      <a:pt x="77" y="104"/>
                    </a:moveTo>
                    <a:lnTo>
                      <a:pt x="56" y="108"/>
                    </a:lnTo>
                    <a:lnTo>
                      <a:pt x="35" y="104"/>
                    </a:lnTo>
                    <a:lnTo>
                      <a:pt x="17" y="92"/>
                    </a:lnTo>
                    <a:lnTo>
                      <a:pt x="6" y="75"/>
                    </a:lnTo>
                    <a:lnTo>
                      <a:pt x="0" y="54"/>
                    </a:lnTo>
                    <a:lnTo>
                      <a:pt x="4" y="34"/>
                    </a:lnTo>
                    <a:lnTo>
                      <a:pt x="15" y="17"/>
                    </a:lnTo>
                    <a:lnTo>
                      <a:pt x="33" y="3"/>
                    </a:lnTo>
                    <a:lnTo>
                      <a:pt x="54" y="0"/>
                    </a:lnTo>
                    <a:lnTo>
                      <a:pt x="75" y="3"/>
                    </a:lnTo>
                    <a:lnTo>
                      <a:pt x="92" y="15"/>
                    </a:lnTo>
                    <a:lnTo>
                      <a:pt x="106" y="32"/>
                    </a:lnTo>
                    <a:lnTo>
                      <a:pt x="110" y="54"/>
                    </a:lnTo>
                    <a:lnTo>
                      <a:pt x="106" y="75"/>
                    </a:lnTo>
                    <a:lnTo>
                      <a:pt x="94" y="92"/>
                    </a:lnTo>
                    <a:lnTo>
                      <a:pt x="77" y="104"/>
                    </a:lnTo>
                    <a:close/>
                  </a:path>
                </a:pathLst>
              </a:custGeom>
              <a:solidFill>
                <a:srgbClr val="99FFFF"/>
              </a:solidFill>
              <a:ln w="0">
                <a:solidFill>
                  <a:srgbClr val="99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8"/>
              <p:cNvSpPr>
                <a:spLocks noEditPoints="1"/>
              </p:cNvSpPr>
              <p:nvPr/>
            </p:nvSpPr>
            <p:spPr bwMode="auto">
              <a:xfrm>
                <a:off x="6643688" y="3559175"/>
                <a:ext cx="211138" cy="207963"/>
              </a:xfrm>
              <a:custGeom>
                <a:avLst/>
                <a:gdLst>
                  <a:gd name="T0" fmla="*/ 6 w 133"/>
                  <a:gd name="T1" fmla="*/ 93 h 131"/>
                  <a:gd name="T2" fmla="*/ 0 w 133"/>
                  <a:gd name="T3" fmla="*/ 71 h 131"/>
                  <a:gd name="T4" fmla="*/ 2 w 133"/>
                  <a:gd name="T5" fmla="*/ 50 h 131"/>
                  <a:gd name="T6" fmla="*/ 10 w 133"/>
                  <a:gd name="T7" fmla="*/ 33 h 131"/>
                  <a:gd name="T8" fmla="*/ 23 w 133"/>
                  <a:gd name="T9" fmla="*/ 15 h 131"/>
                  <a:gd name="T10" fmla="*/ 41 w 133"/>
                  <a:gd name="T11" fmla="*/ 6 h 131"/>
                  <a:gd name="T12" fmla="*/ 62 w 133"/>
                  <a:gd name="T13" fmla="*/ 0 h 131"/>
                  <a:gd name="T14" fmla="*/ 81 w 133"/>
                  <a:gd name="T15" fmla="*/ 2 h 131"/>
                  <a:gd name="T16" fmla="*/ 101 w 133"/>
                  <a:gd name="T17" fmla="*/ 10 h 131"/>
                  <a:gd name="T18" fmla="*/ 116 w 133"/>
                  <a:gd name="T19" fmla="*/ 21 h 131"/>
                  <a:gd name="T20" fmla="*/ 128 w 133"/>
                  <a:gd name="T21" fmla="*/ 41 h 131"/>
                  <a:gd name="T22" fmla="*/ 133 w 133"/>
                  <a:gd name="T23" fmla="*/ 60 h 131"/>
                  <a:gd name="T24" fmla="*/ 131 w 133"/>
                  <a:gd name="T25" fmla="*/ 81 h 131"/>
                  <a:gd name="T26" fmla="*/ 124 w 133"/>
                  <a:gd name="T27" fmla="*/ 100 h 131"/>
                  <a:gd name="T28" fmla="*/ 110 w 133"/>
                  <a:gd name="T29" fmla="*/ 116 h 131"/>
                  <a:gd name="T30" fmla="*/ 93 w 133"/>
                  <a:gd name="T31" fmla="*/ 127 h 131"/>
                  <a:gd name="T32" fmla="*/ 74 w 133"/>
                  <a:gd name="T33" fmla="*/ 131 h 131"/>
                  <a:gd name="T34" fmla="*/ 52 w 133"/>
                  <a:gd name="T35" fmla="*/ 131 h 131"/>
                  <a:gd name="T36" fmla="*/ 33 w 133"/>
                  <a:gd name="T37" fmla="*/ 123 h 131"/>
                  <a:gd name="T38" fmla="*/ 18 w 133"/>
                  <a:gd name="T39" fmla="*/ 110 h 131"/>
                  <a:gd name="T40" fmla="*/ 6 w 133"/>
                  <a:gd name="T41" fmla="*/ 93 h 131"/>
                  <a:gd name="T42" fmla="*/ 106 w 133"/>
                  <a:gd name="T43" fmla="*/ 48 h 131"/>
                  <a:gd name="T44" fmla="*/ 97 w 133"/>
                  <a:gd name="T45" fmla="*/ 35 h 131"/>
                  <a:gd name="T46" fmla="*/ 83 w 133"/>
                  <a:gd name="T47" fmla="*/ 27 h 131"/>
                  <a:gd name="T48" fmla="*/ 66 w 133"/>
                  <a:gd name="T49" fmla="*/ 23 h 131"/>
                  <a:gd name="T50" fmla="*/ 50 w 133"/>
                  <a:gd name="T51" fmla="*/ 27 h 131"/>
                  <a:gd name="T52" fmla="*/ 37 w 133"/>
                  <a:gd name="T53" fmla="*/ 37 h 131"/>
                  <a:gd name="T54" fmla="*/ 27 w 133"/>
                  <a:gd name="T55" fmla="*/ 50 h 131"/>
                  <a:gd name="T56" fmla="*/ 23 w 133"/>
                  <a:gd name="T57" fmla="*/ 66 h 131"/>
                  <a:gd name="T58" fmla="*/ 27 w 133"/>
                  <a:gd name="T59" fmla="*/ 83 h 131"/>
                  <a:gd name="T60" fmla="*/ 37 w 133"/>
                  <a:gd name="T61" fmla="*/ 96 h 131"/>
                  <a:gd name="T62" fmla="*/ 50 w 133"/>
                  <a:gd name="T63" fmla="*/ 106 h 131"/>
                  <a:gd name="T64" fmla="*/ 68 w 133"/>
                  <a:gd name="T65" fmla="*/ 108 h 131"/>
                  <a:gd name="T66" fmla="*/ 83 w 133"/>
                  <a:gd name="T67" fmla="*/ 104 h 131"/>
                  <a:gd name="T68" fmla="*/ 99 w 133"/>
                  <a:gd name="T69" fmla="*/ 95 h 131"/>
                  <a:gd name="T70" fmla="*/ 106 w 133"/>
                  <a:gd name="T71" fmla="*/ 81 h 131"/>
                  <a:gd name="T72" fmla="*/ 110 w 133"/>
                  <a:gd name="T73" fmla="*/ 66 h 131"/>
                  <a:gd name="T74" fmla="*/ 106 w 133"/>
                  <a:gd name="T75" fmla="*/ 4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1">
                    <a:moveTo>
                      <a:pt x="6" y="93"/>
                    </a:moveTo>
                    <a:lnTo>
                      <a:pt x="0" y="71"/>
                    </a:lnTo>
                    <a:lnTo>
                      <a:pt x="2" y="50"/>
                    </a:lnTo>
                    <a:lnTo>
                      <a:pt x="10" y="33"/>
                    </a:lnTo>
                    <a:lnTo>
                      <a:pt x="23" y="15"/>
                    </a:lnTo>
                    <a:lnTo>
                      <a:pt x="41" y="6"/>
                    </a:lnTo>
                    <a:lnTo>
                      <a:pt x="62" y="0"/>
                    </a:lnTo>
                    <a:lnTo>
                      <a:pt x="81" y="2"/>
                    </a:lnTo>
                    <a:lnTo>
                      <a:pt x="101" y="10"/>
                    </a:lnTo>
                    <a:lnTo>
                      <a:pt x="116" y="21"/>
                    </a:lnTo>
                    <a:lnTo>
                      <a:pt x="128" y="41"/>
                    </a:lnTo>
                    <a:lnTo>
                      <a:pt x="133" y="60"/>
                    </a:lnTo>
                    <a:lnTo>
                      <a:pt x="131" y="81"/>
                    </a:lnTo>
                    <a:lnTo>
                      <a:pt x="124" y="100"/>
                    </a:lnTo>
                    <a:lnTo>
                      <a:pt x="110" y="116"/>
                    </a:lnTo>
                    <a:lnTo>
                      <a:pt x="93" y="127"/>
                    </a:lnTo>
                    <a:lnTo>
                      <a:pt x="74" y="131"/>
                    </a:lnTo>
                    <a:lnTo>
                      <a:pt x="52" y="131"/>
                    </a:lnTo>
                    <a:lnTo>
                      <a:pt x="33" y="123"/>
                    </a:lnTo>
                    <a:lnTo>
                      <a:pt x="18" y="110"/>
                    </a:lnTo>
                    <a:lnTo>
                      <a:pt x="6" y="93"/>
                    </a:lnTo>
                    <a:close/>
                    <a:moveTo>
                      <a:pt x="106" y="48"/>
                    </a:moveTo>
                    <a:lnTo>
                      <a:pt x="97" y="35"/>
                    </a:lnTo>
                    <a:lnTo>
                      <a:pt x="83" y="27"/>
                    </a:lnTo>
                    <a:lnTo>
                      <a:pt x="66" y="23"/>
                    </a:lnTo>
                    <a:lnTo>
                      <a:pt x="50" y="27"/>
                    </a:lnTo>
                    <a:lnTo>
                      <a:pt x="37" y="37"/>
                    </a:lnTo>
                    <a:lnTo>
                      <a:pt x="27" y="50"/>
                    </a:lnTo>
                    <a:lnTo>
                      <a:pt x="23" y="66"/>
                    </a:lnTo>
                    <a:lnTo>
                      <a:pt x="27" y="83"/>
                    </a:lnTo>
                    <a:lnTo>
                      <a:pt x="37" y="96"/>
                    </a:lnTo>
                    <a:lnTo>
                      <a:pt x="50" y="106"/>
                    </a:lnTo>
                    <a:lnTo>
                      <a:pt x="68" y="108"/>
                    </a:lnTo>
                    <a:lnTo>
                      <a:pt x="83" y="104"/>
                    </a:lnTo>
                    <a:lnTo>
                      <a:pt x="99" y="95"/>
                    </a:lnTo>
                    <a:lnTo>
                      <a:pt x="106" y="81"/>
                    </a:lnTo>
                    <a:lnTo>
                      <a:pt x="110" y="66"/>
                    </a:lnTo>
                    <a:lnTo>
                      <a:pt x="106" y="48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9"/>
              <p:cNvSpPr>
                <a:spLocks/>
              </p:cNvSpPr>
              <p:nvPr/>
            </p:nvSpPr>
            <p:spPr bwMode="auto">
              <a:xfrm>
                <a:off x="6346826" y="3711575"/>
                <a:ext cx="171450" cy="174625"/>
              </a:xfrm>
              <a:custGeom>
                <a:avLst/>
                <a:gdLst>
                  <a:gd name="T0" fmla="*/ 75 w 108"/>
                  <a:gd name="T1" fmla="*/ 107 h 110"/>
                  <a:gd name="T2" fmla="*/ 54 w 108"/>
                  <a:gd name="T3" fmla="*/ 110 h 110"/>
                  <a:gd name="T4" fmla="*/ 33 w 108"/>
                  <a:gd name="T5" fmla="*/ 107 h 110"/>
                  <a:gd name="T6" fmla="*/ 16 w 108"/>
                  <a:gd name="T7" fmla="*/ 95 h 110"/>
                  <a:gd name="T8" fmla="*/ 4 w 108"/>
                  <a:gd name="T9" fmla="*/ 78 h 110"/>
                  <a:gd name="T10" fmla="*/ 0 w 108"/>
                  <a:gd name="T11" fmla="*/ 56 h 110"/>
                  <a:gd name="T12" fmla="*/ 4 w 108"/>
                  <a:gd name="T13" fmla="*/ 35 h 110"/>
                  <a:gd name="T14" fmla="*/ 14 w 108"/>
                  <a:gd name="T15" fmla="*/ 18 h 110"/>
                  <a:gd name="T16" fmla="*/ 33 w 108"/>
                  <a:gd name="T17" fmla="*/ 6 h 110"/>
                  <a:gd name="T18" fmla="*/ 54 w 108"/>
                  <a:gd name="T19" fmla="*/ 0 h 110"/>
                  <a:gd name="T20" fmla="*/ 73 w 108"/>
                  <a:gd name="T21" fmla="*/ 6 h 110"/>
                  <a:gd name="T22" fmla="*/ 91 w 108"/>
                  <a:gd name="T23" fmla="*/ 16 h 110"/>
                  <a:gd name="T24" fmla="*/ 104 w 108"/>
                  <a:gd name="T25" fmla="*/ 35 h 110"/>
                  <a:gd name="T26" fmla="*/ 108 w 108"/>
                  <a:gd name="T27" fmla="*/ 56 h 110"/>
                  <a:gd name="T28" fmla="*/ 104 w 108"/>
                  <a:gd name="T29" fmla="*/ 76 h 110"/>
                  <a:gd name="T30" fmla="*/ 93 w 108"/>
                  <a:gd name="T31" fmla="*/ 93 h 110"/>
                  <a:gd name="T32" fmla="*/ 75 w 108"/>
                  <a:gd name="T33" fmla="*/ 10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8" h="110">
                    <a:moveTo>
                      <a:pt x="75" y="107"/>
                    </a:moveTo>
                    <a:lnTo>
                      <a:pt x="54" y="110"/>
                    </a:lnTo>
                    <a:lnTo>
                      <a:pt x="33" y="107"/>
                    </a:lnTo>
                    <a:lnTo>
                      <a:pt x="16" y="95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4" y="35"/>
                    </a:lnTo>
                    <a:lnTo>
                      <a:pt x="14" y="18"/>
                    </a:lnTo>
                    <a:lnTo>
                      <a:pt x="33" y="6"/>
                    </a:lnTo>
                    <a:lnTo>
                      <a:pt x="54" y="0"/>
                    </a:lnTo>
                    <a:lnTo>
                      <a:pt x="73" y="6"/>
                    </a:lnTo>
                    <a:lnTo>
                      <a:pt x="91" y="16"/>
                    </a:lnTo>
                    <a:lnTo>
                      <a:pt x="104" y="35"/>
                    </a:lnTo>
                    <a:lnTo>
                      <a:pt x="108" y="56"/>
                    </a:lnTo>
                    <a:lnTo>
                      <a:pt x="104" y="76"/>
                    </a:lnTo>
                    <a:lnTo>
                      <a:pt x="93" y="93"/>
                    </a:lnTo>
                    <a:lnTo>
                      <a:pt x="75" y="107"/>
                    </a:lnTo>
                    <a:close/>
                  </a:path>
                </a:pathLst>
              </a:custGeom>
              <a:solidFill>
                <a:srgbClr val="99FFFF"/>
              </a:solidFill>
              <a:ln w="0">
                <a:solidFill>
                  <a:srgbClr val="99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0"/>
              <p:cNvSpPr>
                <a:spLocks noEditPoints="1"/>
              </p:cNvSpPr>
              <p:nvPr/>
            </p:nvSpPr>
            <p:spPr bwMode="auto">
              <a:xfrm>
                <a:off x="6329363" y="3694113"/>
                <a:ext cx="207963" cy="211138"/>
              </a:xfrm>
              <a:custGeom>
                <a:avLst/>
                <a:gdLst>
                  <a:gd name="T0" fmla="*/ 3 w 131"/>
                  <a:gd name="T1" fmla="*/ 93 h 133"/>
                  <a:gd name="T2" fmla="*/ 0 w 131"/>
                  <a:gd name="T3" fmla="*/ 73 h 133"/>
                  <a:gd name="T4" fmla="*/ 0 w 131"/>
                  <a:gd name="T5" fmla="*/ 52 h 133"/>
                  <a:gd name="T6" fmla="*/ 7 w 131"/>
                  <a:gd name="T7" fmla="*/ 33 h 133"/>
                  <a:gd name="T8" fmla="*/ 21 w 131"/>
                  <a:gd name="T9" fmla="*/ 17 h 133"/>
                  <a:gd name="T10" fmla="*/ 38 w 131"/>
                  <a:gd name="T11" fmla="*/ 6 h 133"/>
                  <a:gd name="T12" fmla="*/ 59 w 131"/>
                  <a:gd name="T13" fmla="*/ 0 h 133"/>
                  <a:gd name="T14" fmla="*/ 79 w 131"/>
                  <a:gd name="T15" fmla="*/ 2 h 133"/>
                  <a:gd name="T16" fmla="*/ 98 w 131"/>
                  <a:gd name="T17" fmla="*/ 10 h 133"/>
                  <a:gd name="T18" fmla="*/ 113 w 131"/>
                  <a:gd name="T19" fmla="*/ 23 h 133"/>
                  <a:gd name="T20" fmla="*/ 125 w 131"/>
                  <a:gd name="T21" fmla="*/ 40 h 133"/>
                  <a:gd name="T22" fmla="*/ 131 w 131"/>
                  <a:gd name="T23" fmla="*/ 62 h 133"/>
                  <a:gd name="T24" fmla="*/ 129 w 131"/>
                  <a:gd name="T25" fmla="*/ 81 h 133"/>
                  <a:gd name="T26" fmla="*/ 121 w 131"/>
                  <a:gd name="T27" fmla="*/ 100 h 133"/>
                  <a:gd name="T28" fmla="*/ 110 w 131"/>
                  <a:gd name="T29" fmla="*/ 116 h 133"/>
                  <a:gd name="T30" fmla="*/ 90 w 131"/>
                  <a:gd name="T31" fmla="*/ 127 h 133"/>
                  <a:gd name="T32" fmla="*/ 71 w 131"/>
                  <a:gd name="T33" fmla="*/ 133 h 133"/>
                  <a:gd name="T34" fmla="*/ 50 w 131"/>
                  <a:gd name="T35" fmla="*/ 131 h 133"/>
                  <a:gd name="T36" fmla="*/ 30 w 131"/>
                  <a:gd name="T37" fmla="*/ 123 h 133"/>
                  <a:gd name="T38" fmla="*/ 15 w 131"/>
                  <a:gd name="T39" fmla="*/ 112 h 133"/>
                  <a:gd name="T40" fmla="*/ 3 w 131"/>
                  <a:gd name="T41" fmla="*/ 93 h 133"/>
                  <a:gd name="T42" fmla="*/ 104 w 131"/>
                  <a:gd name="T43" fmla="*/ 50 h 133"/>
                  <a:gd name="T44" fmla="*/ 94 w 131"/>
                  <a:gd name="T45" fmla="*/ 37 h 133"/>
                  <a:gd name="T46" fmla="*/ 81 w 131"/>
                  <a:gd name="T47" fmla="*/ 27 h 133"/>
                  <a:gd name="T48" fmla="*/ 65 w 131"/>
                  <a:gd name="T49" fmla="*/ 25 h 133"/>
                  <a:gd name="T50" fmla="*/ 48 w 131"/>
                  <a:gd name="T51" fmla="*/ 27 h 133"/>
                  <a:gd name="T52" fmla="*/ 34 w 131"/>
                  <a:gd name="T53" fmla="*/ 37 h 133"/>
                  <a:gd name="T54" fmla="*/ 25 w 131"/>
                  <a:gd name="T55" fmla="*/ 52 h 133"/>
                  <a:gd name="T56" fmla="*/ 23 w 131"/>
                  <a:gd name="T57" fmla="*/ 67 h 133"/>
                  <a:gd name="T58" fmla="*/ 25 w 131"/>
                  <a:gd name="T59" fmla="*/ 83 h 133"/>
                  <a:gd name="T60" fmla="*/ 34 w 131"/>
                  <a:gd name="T61" fmla="*/ 98 h 133"/>
                  <a:gd name="T62" fmla="*/ 50 w 131"/>
                  <a:gd name="T63" fmla="*/ 106 h 133"/>
                  <a:gd name="T64" fmla="*/ 65 w 131"/>
                  <a:gd name="T65" fmla="*/ 110 h 133"/>
                  <a:gd name="T66" fmla="*/ 83 w 131"/>
                  <a:gd name="T67" fmla="*/ 106 h 133"/>
                  <a:gd name="T68" fmla="*/ 96 w 131"/>
                  <a:gd name="T69" fmla="*/ 96 h 133"/>
                  <a:gd name="T70" fmla="*/ 104 w 131"/>
                  <a:gd name="T71" fmla="*/ 83 h 133"/>
                  <a:gd name="T72" fmla="*/ 108 w 131"/>
                  <a:gd name="T73" fmla="*/ 67 h 133"/>
                  <a:gd name="T74" fmla="*/ 104 w 131"/>
                  <a:gd name="T75" fmla="*/ 5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1" h="133">
                    <a:moveTo>
                      <a:pt x="3" y="93"/>
                    </a:moveTo>
                    <a:lnTo>
                      <a:pt x="0" y="73"/>
                    </a:lnTo>
                    <a:lnTo>
                      <a:pt x="0" y="52"/>
                    </a:lnTo>
                    <a:lnTo>
                      <a:pt x="7" y="33"/>
                    </a:lnTo>
                    <a:lnTo>
                      <a:pt x="21" y="17"/>
                    </a:lnTo>
                    <a:lnTo>
                      <a:pt x="38" y="6"/>
                    </a:lnTo>
                    <a:lnTo>
                      <a:pt x="59" y="0"/>
                    </a:lnTo>
                    <a:lnTo>
                      <a:pt x="79" y="2"/>
                    </a:lnTo>
                    <a:lnTo>
                      <a:pt x="98" y="10"/>
                    </a:lnTo>
                    <a:lnTo>
                      <a:pt x="113" y="23"/>
                    </a:lnTo>
                    <a:lnTo>
                      <a:pt x="125" y="40"/>
                    </a:lnTo>
                    <a:lnTo>
                      <a:pt x="131" y="62"/>
                    </a:lnTo>
                    <a:lnTo>
                      <a:pt x="129" y="81"/>
                    </a:lnTo>
                    <a:lnTo>
                      <a:pt x="121" y="100"/>
                    </a:lnTo>
                    <a:lnTo>
                      <a:pt x="110" y="116"/>
                    </a:lnTo>
                    <a:lnTo>
                      <a:pt x="90" y="127"/>
                    </a:lnTo>
                    <a:lnTo>
                      <a:pt x="71" y="133"/>
                    </a:lnTo>
                    <a:lnTo>
                      <a:pt x="50" y="131"/>
                    </a:lnTo>
                    <a:lnTo>
                      <a:pt x="30" y="123"/>
                    </a:lnTo>
                    <a:lnTo>
                      <a:pt x="15" y="112"/>
                    </a:lnTo>
                    <a:lnTo>
                      <a:pt x="3" y="93"/>
                    </a:lnTo>
                    <a:close/>
                    <a:moveTo>
                      <a:pt x="104" y="50"/>
                    </a:moveTo>
                    <a:lnTo>
                      <a:pt x="94" y="37"/>
                    </a:lnTo>
                    <a:lnTo>
                      <a:pt x="81" y="27"/>
                    </a:lnTo>
                    <a:lnTo>
                      <a:pt x="65" y="25"/>
                    </a:lnTo>
                    <a:lnTo>
                      <a:pt x="48" y="27"/>
                    </a:lnTo>
                    <a:lnTo>
                      <a:pt x="34" y="37"/>
                    </a:lnTo>
                    <a:lnTo>
                      <a:pt x="25" y="52"/>
                    </a:lnTo>
                    <a:lnTo>
                      <a:pt x="23" y="67"/>
                    </a:lnTo>
                    <a:lnTo>
                      <a:pt x="25" y="83"/>
                    </a:lnTo>
                    <a:lnTo>
                      <a:pt x="34" y="98"/>
                    </a:lnTo>
                    <a:lnTo>
                      <a:pt x="50" y="106"/>
                    </a:lnTo>
                    <a:lnTo>
                      <a:pt x="65" y="110"/>
                    </a:lnTo>
                    <a:lnTo>
                      <a:pt x="83" y="106"/>
                    </a:lnTo>
                    <a:lnTo>
                      <a:pt x="96" y="96"/>
                    </a:lnTo>
                    <a:lnTo>
                      <a:pt x="104" y="83"/>
                    </a:lnTo>
                    <a:lnTo>
                      <a:pt x="108" y="67"/>
                    </a:lnTo>
                    <a:lnTo>
                      <a:pt x="104" y="50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1"/>
              <p:cNvSpPr>
                <a:spLocks noEditPoints="1"/>
              </p:cNvSpPr>
              <p:nvPr/>
            </p:nvSpPr>
            <p:spPr bwMode="auto">
              <a:xfrm>
                <a:off x="4148138" y="1984375"/>
                <a:ext cx="6461125" cy="3041650"/>
              </a:xfrm>
              <a:custGeom>
                <a:avLst/>
                <a:gdLst>
                  <a:gd name="T0" fmla="*/ 25 w 4070"/>
                  <a:gd name="T1" fmla="*/ 1642 h 1916"/>
                  <a:gd name="T2" fmla="*/ 0 w 4070"/>
                  <a:gd name="T3" fmla="*/ 1563 h 1916"/>
                  <a:gd name="T4" fmla="*/ 2 w 4070"/>
                  <a:gd name="T5" fmla="*/ 1538 h 1916"/>
                  <a:gd name="T6" fmla="*/ 444 w 4070"/>
                  <a:gd name="T7" fmla="*/ 1210 h 1916"/>
                  <a:gd name="T8" fmla="*/ 1119 w 4070"/>
                  <a:gd name="T9" fmla="*/ 787 h 1916"/>
                  <a:gd name="T10" fmla="*/ 1835 w 4070"/>
                  <a:gd name="T11" fmla="*/ 440 h 1916"/>
                  <a:gd name="T12" fmla="*/ 2608 w 4070"/>
                  <a:gd name="T13" fmla="*/ 176 h 1916"/>
                  <a:gd name="T14" fmla="*/ 3141 w 4070"/>
                  <a:gd name="T15" fmla="*/ 60 h 1916"/>
                  <a:gd name="T16" fmla="*/ 3498 w 4070"/>
                  <a:gd name="T17" fmla="*/ 16 h 1916"/>
                  <a:gd name="T18" fmla="*/ 3773 w 4070"/>
                  <a:gd name="T19" fmla="*/ 0 h 1916"/>
                  <a:gd name="T20" fmla="*/ 3961 w 4070"/>
                  <a:gd name="T21" fmla="*/ 4 h 1916"/>
                  <a:gd name="T22" fmla="*/ 4051 w 4070"/>
                  <a:gd name="T23" fmla="*/ 10 h 1916"/>
                  <a:gd name="T24" fmla="*/ 4063 w 4070"/>
                  <a:gd name="T25" fmla="*/ 21 h 1916"/>
                  <a:gd name="T26" fmla="*/ 4032 w 4070"/>
                  <a:gd name="T27" fmla="*/ 62 h 1916"/>
                  <a:gd name="T28" fmla="*/ 3941 w 4070"/>
                  <a:gd name="T29" fmla="*/ 166 h 1916"/>
                  <a:gd name="T30" fmla="*/ 3787 w 4070"/>
                  <a:gd name="T31" fmla="*/ 322 h 1916"/>
                  <a:gd name="T32" fmla="*/ 3567 w 4070"/>
                  <a:gd name="T33" fmla="*/ 517 h 1916"/>
                  <a:gd name="T34" fmla="*/ 3280 w 4070"/>
                  <a:gd name="T35" fmla="*/ 739 h 1916"/>
                  <a:gd name="T36" fmla="*/ 2793 w 4070"/>
                  <a:gd name="T37" fmla="*/ 1052 h 1916"/>
                  <a:gd name="T38" fmla="*/ 2178 w 4070"/>
                  <a:gd name="T39" fmla="*/ 1359 h 1916"/>
                  <a:gd name="T40" fmla="*/ 1478 w 4070"/>
                  <a:gd name="T41" fmla="*/ 1621 h 1916"/>
                  <a:gd name="T42" fmla="*/ 708 w 4070"/>
                  <a:gd name="T43" fmla="*/ 1820 h 1916"/>
                  <a:gd name="T44" fmla="*/ 164 w 4070"/>
                  <a:gd name="T45" fmla="*/ 1916 h 1916"/>
                  <a:gd name="T46" fmla="*/ 147 w 4070"/>
                  <a:gd name="T47" fmla="*/ 1899 h 1916"/>
                  <a:gd name="T48" fmla="*/ 104 w 4070"/>
                  <a:gd name="T49" fmla="*/ 1826 h 1916"/>
                  <a:gd name="T50" fmla="*/ 14 w 4070"/>
                  <a:gd name="T51" fmla="*/ 1548 h 1916"/>
                  <a:gd name="T52" fmla="*/ 27 w 4070"/>
                  <a:gd name="T53" fmla="*/ 1606 h 1916"/>
                  <a:gd name="T54" fmla="*/ 75 w 4070"/>
                  <a:gd name="T55" fmla="*/ 1731 h 1916"/>
                  <a:gd name="T56" fmla="*/ 133 w 4070"/>
                  <a:gd name="T57" fmla="*/ 1851 h 1916"/>
                  <a:gd name="T58" fmla="*/ 166 w 4070"/>
                  <a:gd name="T59" fmla="*/ 1901 h 1916"/>
                  <a:gd name="T60" fmla="*/ 851 w 4070"/>
                  <a:gd name="T61" fmla="*/ 1773 h 1916"/>
                  <a:gd name="T62" fmla="*/ 1460 w 4070"/>
                  <a:gd name="T63" fmla="*/ 1609 h 1916"/>
                  <a:gd name="T64" fmla="*/ 1993 w 4070"/>
                  <a:gd name="T65" fmla="*/ 1420 h 1916"/>
                  <a:gd name="T66" fmla="*/ 2454 w 4070"/>
                  <a:gd name="T67" fmla="*/ 1214 h 1916"/>
                  <a:gd name="T68" fmla="*/ 2842 w 4070"/>
                  <a:gd name="T69" fmla="*/ 1006 h 1916"/>
                  <a:gd name="T70" fmla="*/ 3160 w 4070"/>
                  <a:gd name="T71" fmla="*/ 807 h 1916"/>
                  <a:gd name="T72" fmla="*/ 3463 w 4070"/>
                  <a:gd name="T73" fmla="*/ 585 h 1916"/>
                  <a:gd name="T74" fmla="*/ 3698 w 4070"/>
                  <a:gd name="T75" fmla="*/ 384 h 1916"/>
                  <a:gd name="T76" fmla="*/ 3874 w 4070"/>
                  <a:gd name="T77" fmla="*/ 216 h 1916"/>
                  <a:gd name="T78" fmla="*/ 3988 w 4070"/>
                  <a:gd name="T79" fmla="*/ 93 h 1916"/>
                  <a:gd name="T80" fmla="*/ 4043 w 4070"/>
                  <a:gd name="T81" fmla="*/ 23 h 1916"/>
                  <a:gd name="T82" fmla="*/ 3934 w 4070"/>
                  <a:gd name="T83" fmla="*/ 18 h 1916"/>
                  <a:gd name="T84" fmla="*/ 3719 w 4070"/>
                  <a:gd name="T85" fmla="*/ 16 h 1916"/>
                  <a:gd name="T86" fmla="*/ 3409 w 4070"/>
                  <a:gd name="T87" fmla="*/ 39 h 1916"/>
                  <a:gd name="T88" fmla="*/ 3015 w 4070"/>
                  <a:gd name="T89" fmla="*/ 97 h 1916"/>
                  <a:gd name="T90" fmla="*/ 2601 w 4070"/>
                  <a:gd name="T91" fmla="*/ 193 h 1916"/>
                  <a:gd name="T92" fmla="*/ 2141 w 4070"/>
                  <a:gd name="T93" fmla="*/ 338 h 1916"/>
                  <a:gd name="T94" fmla="*/ 1621 w 4070"/>
                  <a:gd name="T95" fmla="*/ 552 h 1916"/>
                  <a:gd name="T96" fmla="*/ 1050 w 4070"/>
                  <a:gd name="T97" fmla="*/ 845 h 1916"/>
                  <a:gd name="T98" fmla="*/ 438 w 4070"/>
                  <a:gd name="T99" fmla="*/ 1231 h 19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70" h="1916">
                    <a:moveTo>
                      <a:pt x="62" y="1735"/>
                    </a:moveTo>
                    <a:lnTo>
                      <a:pt x="43" y="1689"/>
                    </a:lnTo>
                    <a:lnTo>
                      <a:pt x="25" y="1642"/>
                    </a:lnTo>
                    <a:lnTo>
                      <a:pt x="12" y="1604"/>
                    </a:lnTo>
                    <a:lnTo>
                      <a:pt x="4" y="1580"/>
                    </a:lnTo>
                    <a:lnTo>
                      <a:pt x="0" y="1563"/>
                    </a:lnTo>
                    <a:lnTo>
                      <a:pt x="0" y="1552"/>
                    </a:lnTo>
                    <a:lnTo>
                      <a:pt x="0" y="1544"/>
                    </a:lnTo>
                    <a:lnTo>
                      <a:pt x="2" y="1538"/>
                    </a:lnTo>
                    <a:lnTo>
                      <a:pt x="4" y="1536"/>
                    </a:lnTo>
                    <a:lnTo>
                      <a:pt x="224" y="1368"/>
                    </a:lnTo>
                    <a:lnTo>
                      <a:pt x="444" y="1210"/>
                    </a:lnTo>
                    <a:lnTo>
                      <a:pt x="668" y="1060"/>
                    </a:lnTo>
                    <a:lnTo>
                      <a:pt x="893" y="919"/>
                    </a:lnTo>
                    <a:lnTo>
                      <a:pt x="1119" y="787"/>
                    </a:lnTo>
                    <a:lnTo>
                      <a:pt x="1347" y="666"/>
                    </a:lnTo>
                    <a:lnTo>
                      <a:pt x="1576" y="554"/>
                    </a:lnTo>
                    <a:lnTo>
                      <a:pt x="1835" y="440"/>
                    </a:lnTo>
                    <a:lnTo>
                      <a:pt x="2093" y="340"/>
                    </a:lnTo>
                    <a:lnTo>
                      <a:pt x="2352" y="251"/>
                    </a:lnTo>
                    <a:lnTo>
                      <a:pt x="2608" y="176"/>
                    </a:lnTo>
                    <a:lnTo>
                      <a:pt x="2865" y="112"/>
                    </a:lnTo>
                    <a:lnTo>
                      <a:pt x="3008" y="83"/>
                    </a:lnTo>
                    <a:lnTo>
                      <a:pt x="3141" y="60"/>
                    </a:lnTo>
                    <a:lnTo>
                      <a:pt x="3268" y="41"/>
                    </a:lnTo>
                    <a:lnTo>
                      <a:pt x="3388" y="27"/>
                    </a:lnTo>
                    <a:lnTo>
                      <a:pt x="3498" y="16"/>
                    </a:lnTo>
                    <a:lnTo>
                      <a:pt x="3598" y="8"/>
                    </a:lnTo>
                    <a:lnTo>
                      <a:pt x="3690" y="4"/>
                    </a:lnTo>
                    <a:lnTo>
                      <a:pt x="3773" y="0"/>
                    </a:lnTo>
                    <a:lnTo>
                      <a:pt x="3845" y="0"/>
                    </a:lnTo>
                    <a:lnTo>
                      <a:pt x="3908" y="2"/>
                    </a:lnTo>
                    <a:lnTo>
                      <a:pt x="3961" y="4"/>
                    </a:lnTo>
                    <a:lnTo>
                      <a:pt x="4003" y="6"/>
                    </a:lnTo>
                    <a:lnTo>
                      <a:pt x="4032" y="8"/>
                    </a:lnTo>
                    <a:lnTo>
                      <a:pt x="4051" y="10"/>
                    </a:lnTo>
                    <a:lnTo>
                      <a:pt x="4059" y="12"/>
                    </a:lnTo>
                    <a:lnTo>
                      <a:pt x="4070" y="12"/>
                    </a:lnTo>
                    <a:lnTo>
                      <a:pt x="4063" y="21"/>
                    </a:lnTo>
                    <a:lnTo>
                      <a:pt x="4059" y="27"/>
                    </a:lnTo>
                    <a:lnTo>
                      <a:pt x="4049" y="41"/>
                    </a:lnTo>
                    <a:lnTo>
                      <a:pt x="4032" y="62"/>
                    </a:lnTo>
                    <a:lnTo>
                      <a:pt x="4009" y="89"/>
                    </a:lnTo>
                    <a:lnTo>
                      <a:pt x="3978" y="124"/>
                    </a:lnTo>
                    <a:lnTo>
                      <a:pt x="3941" y="166"/>
                    </a:lnTo>
                    <a:lnTo>
                      <a:pt x="3897" y="213"/>
                    </a:lnTo>
                    <a:lnTo>
                      <a:pt x="3845" y="265"/>
                    </a:lnTo>
                    <a:lnTo>
                      <a:pt x="3787" y="322"/>
                    </a:lnTo>
                    <a:lnTo>
                      <a:pt x="3721" y="384"/>
                    </a:lnTo>
                    <a:lnTo>
                      <a:pt x="3648" y="450"/>
                    </a:lnTo>
                    <a:lnTo>
                      <a:pt x="3567" y="517"/>
                    </a:lnTo>
                    <a:lnTo>
                      <a:pt x="3480" y="589"/>
                    </a:lnTo>
                    <a:lnTo>
                      <a:pt x="3384" y="664"/>
                    </a:lnTo>
                    <a:lnTo>
                      <a:pt x="3280" y="739"/>
                    </a:lnTo>
                    <a:lnTo>
                      <a:pt x="3168" y="818"/>
                    </a:lnTo>
                    <a:lnTo>
                      <a:pt x="2984" y="938"/>
                    </a:lnTo>
                    <a:lnTo>
                      <a:pt x="2793" y="1052"/>
                    </a:lnTo>
                    <a:lnTo>
                      <a:pt x="2595" y="1160"/>
                    </a:lnTo>
                    <a:lnTo>
                      <a:pt x="2388" y="1262"/>
                    </a:lnTo>
                    <a:lnTo>
                      <a:pt x="2178" y="1359"/>
                    </a:lnTo>
                    <a:lnTo>
                      <a:pt x="1962" y="1449"/>
                    </a:lnTo>
                    <a:lnTo>
                      <a:pt x="1723" y="1538"/>
                    </a:lnTo>
                    <a:lnTo>
                      <a:pt x="1478" y="1621"/>
                    </a:lnTo>
                    <a:lnTo>
                      <a:pt x="1225" y="1694"/>
                    </a:lnTo>
                    <a:lnTo>
                      <a:pt x="970" y="1762"/>
                    </a:lnTo>
                    <a:lnTo>
                      <a:pt x="708" y="1820"/>
                    </a:lnTo>
                    <a:lnTo>
                      <a:pt x="440" y="1872"/>
                    </a:lnTo>
                    <a:lnTo>
                      <a:pt x="168" y="1914"/>
                    </a:lnTo>
                    <a:lnTo>
                      <a:pt x="164" y="1916"/>
                    </a:lnTo>
                    <a:lnTo>
                      <a:pt x="158" y="1914"/>
                    </a:lnTo>
                    <a:lnTo>
                      <a:pt x="152" y="1908"/>
                    </a:lnTo>
                    <a:lnTo>
                      <a:pt x="147" y="1899"/>
                    </a:lnTo>
                    <a:lnTo>
                      <a:pt x="135" y="1885"/>
                    </a:lnTo>
                    <a:lnTo>
                      <a:pt x="124" y="1864"/>
                    </a:lnTo>
                    <a:lnTo>
                      <a:pt x="104" y="1826"/>
                    </a:lnTo>
                    <a:lnTo>
                      <a:pt x="83" y="1783"/>
                    </a:lnTo>
                    <a:lnTo>
                      <a:pt x="62" y="1735"/>
                    </a:lnTo>
                    <a:close/>
                    <a:moveTo>
                      <a:pt x="14" y="1548"/>
                    </a:moveTo>
                    <a:lnTo>
                      <a:pt x="14" y="1557"/>
                    </a:lnTo>
                    <a:lnTo>
                      <a:pt x="19" y="1577"/>
                    </a:lnTo>
                    <a:lnTo>
                      <a:pt x="27" y="1606"/>
                    </a:lnTo>
                    <a:lnTo>
                      <a:pt x="39" y="1640"/>
                    </a:lnTo>
                    <a:lnTo>
                      <a:pt x="56" y="1683"/>
                    </a:lnTo>
                    <a:lnTo>
                      <a:pt x="75" y="1731"/>
                    </a:lnTo>
                    <a:lnTo>
                      <a:pt x="97" y="1777"/>
                    </a:lnTo>
                    <a:lnTo>
                      <a:pt x="116" y="1818"/>
                    </a:lnTo>
                    <a:lnTo>
                      <a:pt x="133" y="1851"/>
                    </a:lnTo>
                    <a:lnTo>
                      <a:pt x="147" y="1876"/>
                    </a:lnTo>
                    <a:lnTo>
                      <a:pt x="158" y="1893"/>
                    </a:lnTo>
                    <a:lnTo>
                      <a:pt x="166" y="1901"/>
                    </a:lnTo>
                    <a:lnTo>
                      <a:pt x="403" y="1864"/>
                    </a:lnTo>
                    <a:lnTo>
                      <a:pt x="631" y="1822"/>
                    </a:lnTo>
                    <a:lnTo>
                      <a:pt x="851" y="1773"/>
                    </a:lnTo>
                    <a:lnTo>
                      <a:pt x="1063" y="1723"/>
                    </a:lnTo>
                    <a:lnTo>
                      <a:pt x="1266" y="1669"/>
                    </a:lnTo>
                    <a:lnTo>
                      <a:pt x="1460" y="1609"/>
                    </a:lnTo>
                    <a:lnTo>
                      <a:pt x="1646" y="1550"/>
                    </a:lnTo>
                    <a:lnTo>
                      <a:pt x="1825" y="1486"/>
                    </a:lnTo>
                    <a:lnTo>
                      <a:pt x="1993" y="1420"/>
                    </a:lnTo>
                    <a:lnTo>
                      <a:pt x="2155" y="1353"/>
                    </a:lnTo>
                    <a:lnTo>
                      <a:pt x="2309" y="1283"/>
                    </a:lnTo>
                    <a:lnTo>
                      <a:pt x="2454" y="1214"/>
                    </a:lnTo>
                    <a:lnTo>
                      <a:pt x="2591" y="1144"/>
                    </a:lnTo>
                    <a:lnTo>
                      <a:pt x="2720" y="1075"/>
                    </a:lnTo>
                    <a:lnTo>
                      <a:pt x="2842" y="1006"/>
                    </a:lnTo>
                    <a:lnTo>
                      <a:pt x="2955" y="938"/>
                    </a:lnTo>
                    <a:lnTo>
                      <a:pt x="3062" y="870"/>
                    </a:lnTo>
                    <a:lnTo>
                      <a:pt x="3160" y="807"/>
                    </a:lnTo>
                    <a:lnTo>
                      <a:pt x="3268" y="732"/>
                    </a:lnTo>
                    <a:lnTo>
                      <a:pt x="3368" y="656"/>
                    </a:lnTo>
                    <a:lnTo>
                      <a:pt x="3463" y="585"/>
                    </a:lnTo>
                    <a:lnTo>
                      <a:pt x="3548" y="515"/>
                    </a:lnTo>
                    <a:lnTo>
                      <a:pt x="3627" y="448"/>
                    </a:lnTo>
                    <a:lnTo>
                      <a:pt x="3698" y="384"/>
                    </a:lnTo>
                    <a:lnTo>
                      <a:pt x="3764" y="324"/>
                    </a:lnTo>
                    <a:lnTo>
                      <a:pt x="3822" y="268"/>
                    </a:lnTo>
                    <a:lnTo>
                      <a:pt x="3874" y="216"/>
                    </a:lnTo>
                    <a:lnTo>
                      <a:pt x="3918" y="170"/>
                    </a:lnTo>
                    <a:lnTo>
                      <a:pt x="3955" y="128"/>
                    </a:lnTo>
                    <a:lnTo>
                      <a:pt x="3988" y="93"/>
                    </a:lnTo>
                    <a:lnTo>
                      <a:pt x="4013" y="62"/>
                    </a:lnTo>
                    <a:lnTo>
                      <a:pt x="4032" y="41"/>
                    </a:lnTo>
                    <a:lnTo>
                      <a:pt x="4043" y="23"/>
                    </a:lnTo>
                    <a:lnTo>
                      <a:pt x="4020" y="21"/>
                    </a:lnTo>
                    <a:lnTo>
                      <a:pt x="3984" y="20"/>
                    </a:lnTo>
                    <a:lnTo>
                      <a:pt x="3934" y="18"/>
                    </a:lnTo>
                    <a:lnTo>
                      <a:pt x="3874" y="16"/>
                    </a:lnTo>
                    <a:lnTo>
                      <a:pt x="3802" y="16"/>
                    </a:lnTo>
                    <a:lnTo>
                      <a:pt x="3719" y="16"/>
                    </a:lnTo>
                    <a:lnTo>
                      <a:pt x="3627" y="21"/>
                    </a:lnTo>
                    <a:lnTo>
                      <a:pt x="3523" y="27"/>
                    </a:lnTo>
                    <a:lnTo>
                      <a:pt x="3409" y="39"/>
                    </a:lnTo>
                    <a:lnTo>
                      <a:pt x="3287" y="52"/>
                    </a:lnTo>
                    <a:lnTo>
                      <a:pt x="3156" y="72"/>
                    </a:lnTo>
                    <a:lnTo>
                      <a:pt x="3015" y="97"/>
                    </a:lnTo>
                    <a:lnTo>
                      <a:pt x="2869" y="128"/>
                    </a:lnTo>
                    <a:lnTo>
                      <a:pt x="2737" y="157"/>
                    </a:lnTo>
                    <a:lnTo>
                      <a:pt x="2601" y="193"/>
                    </a:lnTo>
                    <a:lnTo>
                      <a:pt x="2454" y="234"/>
                    </a:lnTo>
                    <a:lnTo>
                      <a:pt x="2302" y="284"/>
                    </a:lnTo>
                    <a:lnTo>
                      <a:pt x="2141" y="338"/>
                    </a:lnTo>
                    <a:lnTo>
                      <a:pt x="1974" y="402"/>
                    </a:lnTo>
                    <a:lnTo>
                      <a:pt x="1800" y="473"/>
                    </a:lnTo>
                    <a:lnTo>
                      <a:pt x="1621" y="552"/>
                    </a:lnTo>
                    <a:lnTo>
                      <a:pt x="1435" y="639"/>
                    </a:lnTo>
                    <a:lnTo>
                      <a:pt x="1244" y="737"/>
                    </a:lnTo>
                    <a:lnTo>
                      <a:pt x="1050" y="845"/>
                    </a:lnTo>
                    <a:lnTo>
                      <a:pt x="849" y="963"/>
                    </a:lnTo>
                    <a:lnTo>
                      <a:pt x="646" y="1092"/>
                    </a:lnTo>
                    <a:lnTo>
                      <a:pt x="438" y="1231"/>
                    </a:lnTo>
                    <a:lnTo>
                      <a:pt x="228" y="1384"/>
                    </a:lnTo>
                    <a:lnTo>
                      <a:pt x="14" y="1548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2"/>
              <p:cNvSpPr>
                <a:spLocks noEditPoints="1"/>
              </p:cNvSpPr>
              <p:nvPr/>
            </p:nvSpPr>
            <p:spPr bwMode="auto">
              <a:xfrm>
                <a:off x="4148138" y="4221163"/>
                <a:ext cx="596900" cy="804863"/>
              </a:xfrm>
              <a:custGeom>
                <a:avLst/>
                <a:gdLst>
                  <a:gd name="T0" fmla="*/ 43 w 376"/>
                  <a:gd name="T1" fmla="*/ 280 h 507"/>
                  <a:gd name="T2" fmla="*/ 12 w 376"/>
                  <a:gd name="T3" fmla="*/ 195 h 507"/>
                  <a:gd name="T4" fmla="*/ 0 w 376"/>
                  <a:gd name="T5" fmla="*/ 154 h 507"/>
                  <a:gd name="T6" fmla="*/ 0 w 376"/>
                  <a:gd name="T7" fmla="*/ 135 h 507"/>
                  <a:gd name="T8" fmla="*/ 4 w 376"/>
                  <a:gd name="T9" fmla="*/ 127 h 507"/>
                  <a:gd name="T10" fmla="*/ 170 w 376"/>
                  <a:gd name="T11" fmla="*/ 0 h 507"/>
                  <a:gd name="T12" fmla="*/ 178 w 376"/>
                  <a:gd name="T13" fmla="*/ 11 h 507"/>
                  <a:gd name="T14" fmla="*/ 180 w 376"/>
                  <a:gd name="T15" fmla="*/ 11 h 507"/>
                  <a:gd name="T16" fmla="*/ 181 w 376"/>
                  <a:gd name="T17" fmla="*/ 38 h 507"/>
                  <a:gd name="T18" fmla="*/ 201 w 376"/>
                  <a:gd name="T19" fmla="*/ 100 h 507"/>
                  <a:gd name="T20" fmla="*/ 234 w 376"/>
                  <a:gd name="T21" fmla="*/ 189 h 507"/>
                  <a:gd name="T22" fmla="*/ 280 w 376"/>
                  <a:gd name="T23" fmla="*/ 297 h 507"/>
                  <a:gd name="T24" fmla="*/ 322 w 376"/>
                  <a:gd name="T25" fmla="*/ 384 h 507"/>
                  <a:gd name="T26" fmla="*/ 353 w 376"/>
                  <a:gd name="T27" fmla="*/ 438 h 507"/>
                  <a:gd name="T28" fmla="*/ 372 w 376"/>
                  <a:gd name="T29" fmla="*/ 459 h 507"/>
                  <a:gd name="T30" fmla="*/ 370 w 376"/>
                  <a:gd name="T31" fmla="*/ 459 h 507"/>
                  <a:gd name="T32" fmla="*/ 370 w 376"/>
                  <a:gd name="T33" fmla="*/ 474 h 507"/>
                  <a:gd name="T34" fmla="*/ 164 w 376"/>
                  <a:gd name="T35" fmla="*/ 507 h 507"/>
                  <a:gd name="T36" fmla="*/ 152 w 376"/>
                  <a:gd name="T37" fmla="*/ 499 h 507"/>
                  <a:gd name="T38" fmla="*/ 135 w 376"/>
                  <a:gd name="T39" fmla="*/ 476 h 507"/>
                  <a:gd name="T40" fmla="*/ 104 w 376"/>
                  <a:gd name="T41" fmla="*/ 417 h 507"/>
                  <a:gd name="T42" fmla="*/ 62 w 376"/>
                  <a:gd name="T43" fmla="*/ 326 h 507"/>
                  <a:gd name="T44" fmla="*/ 14 w 376"/>
                  <a:gd name="T45" fmla="*/ 148 h 507"/>
                  <a:gd name="T46" fmla="*/ 27 w 376"/>
                  <a:gd name="T47" fmla="*/ 197 h 507"/>
                  <a:gd name="T48" fmla="*/ 56 w 376"/>
                  <a:gd name="T49" fmla="*/ 274 h 507"/>
                  <a:gd name="T50" fmla="*/ 97 w 376"/>
                  <a:gd name="T51" fmla="*/ 368 h 507"/>
                  <a:gd name="T52" fmla="*/ 133 w 376"/>
                  <a:gd name="T53" fmla="*/ 442 h 507"/>
                  <a:gd name="T54" fmla="*/ 158 w 376"/>
                  <a:gd name="T55" fmla="*/ 484 h 507"/>
                  <a:gd name="T56" fmla="*/ 355 w 376"/>
                  <a:gd name="T57" fmla="*/ 463 h 507"/>
                  <a:gd name="T58" fmla="*/ 334 w 376"/>
                  <a:gd name="T59" fmla="*/ 434 h 507"/>
                  <a:gd name="T60" fmla="*/ 295 w 376"/>
                  <a:gd name="T61" fmla="*/ 362 h 507"/>
                  <a:gd name="T62" fmla="*/ 243 w 376"/>
                  <a:gd name="T63" fmla="*/ 249 h 507"/>
                  <a:gd name="T64" fmla="*/ 197 w 376"/>
                  <a:gd name="T65" fmla="*/ 133 h 507"/>
                  <a:gd name="T66" fmla="*/ 172 w 376"/>
                  <a:gd name="T67" fmla="*/ 56 h 507"/>
                  <a:gd name="T68" fmla="*/ 164 w 376"/>
                  <a:gd name="T69" fmla="*/ 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76" h="507">
                    <a:moveTo>
                      <a:pt x="62" y="326"/>
                    </a:moveTo>
                    <a:lnTo>
                      <a:pt x="43" y="280"/>
                    </a:lnTo>
                    <a:lnTo>
                      <a:pt x="25" y="233"/>
                    </a:lnTo>
                    <a:lnTo>
                      <a:pt x="12" y="195"/>
                    </a:lnTo>
                    <a:lnTo>
                      <a:pt x="4" y="171"/>
                    </a:lnTo>
                    <a:lnTo>
                      <a:pt x="0" y="154"/>
                    </a:lnTo>
                    <a:lnTo>
                      <a:pt x="0" y="143"/>
                    </a:lnTo>
                    <a:lnTo>
                      <a:pt x="0" y="135"/>
                    </a:lnTo>
                    <a:lnTo>
                      <a:pt x="2" y="129"/>
                    </a:lnTo>
                    <a:lnTo>
                      <a:pt x="4" y="127"/>
                    </a:lnTo>
                    <a:lnTo>
                      <a:pt x="168" y="2"/>
                    </a:lnTo>
                    <a:lnTo>
                      <a:pt x="170" y="0"/>
                    </a:lnTo>
                    <a:lnTo>
                      <a:pt x="172" y="0"/>
                    </a:lnTo>
                    <a:lnTo>
                      <a:pt x="178" y="11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0" y="21"/>
                    </a:lnTo>
                    <a:lnTo>
                      <a:pt x="181" y="38"/>
                    </a:lnTo>
                    <a:lnTo>
                      <a:pt x="189" y="65"/>
                    </a:lnTo>
                    <a:lnTo>
                      <a:pt x="201" y="100"/>
                    </a:lnTo>
                    <a:lnTo>
                      <a:pt x="214" y="141"/>
                    </a:lnTo>
                    <a:lnTo>
                      <a:pt x="234" y="189"/>
                    </a:lnTo>
                    <a:lnTo>
                      <a:pt x="255" y="243"/>
                    </a:lnTo>
                    <a:lnTo>
                      <a:pt x="280" y="297"/>
                    </a:lnTo>
                    <a:lnTo>
                      <a:pt x="301" y="345"/>
                    </a:lnTo>
                    <a:lnTo>
                      <a:pt x="322" y="384"/>
                    </a:lnTo>
                    <a:lnTo>
                      <a:pt x="340" y="415"/>
                    </a:lnTo>
                    <a:lnTo>
                      <a:pt x="353" y="438"/>
                    </a:lnTo>
                    <a:lnTo>
                      <a:pt x="365" y="453"/>
                    </a:lnTo>
                    <a:lnTo>
                      <a:pt x="372" y="459"/>
                    </a:lnTo>
                    <a:lnTo>
                      <a:pt x="370" y="459"/>
                    </a:lnTo>
                    <a:lnTo>
                      <a:pt x="370" y="459"/>
                    </a:lnTo>
                    <a:lnTo>
                      <a:pt x="376" y="472"/>
                    </a:lnTo>
                    <a:lnTo>
                      <a:pt x="370" y="474"/>
                    </a:lnTo>
                    <a:lnTo>
                      <a:pt x="168" y="505"/>
                    </a:lnTo>
                    <a:lnTo>
                      <a:pt x="164" y="507"/>
                    </a:lnTo>
                    <a:lnTo>
                      <a:pt x="160" y="505"/>
                    </a:lnTo>
                    <a:lnTo>
                      <a:pt x="152" y="499"/>
                    </a:lnTo>
                    <a:lnTo>
                      <a:pt x="147" y="490"/>
                    </a:lnTo>
                    <a:lnTo>
                      <a:pt x="135" y="476"/>
                    </a:lnTo>
                    <a:lnTo>
                      <a:pt x="124" y="455"/>
                    </a:lnTo>
                    <a:lnTo>
                      <a:pt x="104" y="417"/>
                    </a:lnTo>
                    <a:lnTo>
                      <a:pt x="83" y="374"/>
                    </a:lnTo>
                    <a:lnTo>
                      <a:pt x="62" y="326"/>
                    </a:lnTo>
                    <a:close/>
                    <a:moveTo>
                      <a:pt x="14" y="139"/>
                    </a:moveTo>
                    <a:lnTo>
                      <a:pt x="14" y="148"/>
                    </a:lnTo>
                    <a:lnTo>
                      <a:pt x="19" y="168"/>
                    </a:lnTo>
                    <a:lnTo>
                      <a:pt x="27" y="197"/>
                    </a:lnTo>
                    <a:lnTo>
                      <a:pt x="39" y="231"/>
                    </a:lnTo>
                    <a:lnTo>
                      <a:pt x="56" y="274"/>
                    </a:lnTo>
                    <a:lnTo>
                      <a:pt x="75" y="322"/>
                    </a:lnTo>
                    <a:lnTo>
                      <a:pt x="97" y="368"/>
                    </a:lnTo>
                    <a:lnTo>
                      <a:pt x="116" y="409"/>
                    </a:lnTo>
                    <a:lnTo>
                      <a:pt x="133" y="442"/>
                    </a:lnTo>
                    <a:lnTo>
                      <a:pt x="147" y="467"/>
                    </a:lnTo>
                    <a:lnTo>
                      <a:pt x="158" y="484"/>
                    </a:lnTo>
                    <a:lnTo>
                      <a:pt x="166" y="492"/>
                    </a:lnTo>
                    <a:lnTo>
                      <a:pt x="355" y="463"/>
                    </a:lnTo>
                    <a:lnTo>
                      <a:pt x="345" y="451"/>
                    </a:lnTo>
                    <a:lnTo>
                      <a:pt x="334" y="434"/>
                    </a:lnTo>
                    <a:lnTo>
                      <a:pt x="320" y="409"/>
                    </a:lnTo>
                    <a:lnTo>
                      <a:pt x="295" y="362"/>
                    </a:lnTo>
                    <a:lnTo>
                      <a:pt x="270" y="308"/>
                    </a:lnTo>
                    <a:lnTo>
                      <a:pt x="243" y="249"/>
                    </a:lnTo>
                    <a:lnTo>
                      <a:pt x="218" y="189"/>
                    </a:lnTo>
                    <a:lnTo>
                      <a:pt x="197" y="133"/>
                    </a:lnTo>
                    <a:lnTo>
                      <a:pt x="180" y="83"/>
                    </a:lnTo>
                    <a:lnTo>
                      <a:pt x="172" y="56"/>
                    </a:lnTo>
                    <a:lnTo>
                      <a:pt x="168" y="36"/>
                    </a:lnTo>
                    <a:lnTo>
                      <a:pt x="164" y="21"/>
                    </a:lnTo>
                    <a:lnTo>
                      <a:pt x="14" y="139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3"/>
              <p:cNvSpPr>
                <a:spLocks noEditPoints="1"/>
              </p:cNvSpPr>
              <p:nvPr/>
            </p:nvSpPr>
            <p:spPr bwMode="auto">
              <a:xfrm>
                <a:off x="8745538" y="1984375"/>
                <a:ext cx="1863725" cy="1268413"/>
              </a:xfrm>
              <a:custGeom>
                <a:avLst/>
                <a:gdLst>
                  <a:gd name="T0" fmla="*/ 108 w 1174"/>
                  <a:gd name="T1" fmla="*/ 421 h 799"/>
                  <a:gd name="T2" fmla="*/ 58 w 1174"/>
                  <a:gd name="T3" fmla="*/ 294 h 799"/>
                  <a:gd name="T4" fmla="*/ 23 w 1174"/>
                  <a:gd name="T5" fmla="*/ 201 h 799"/>
                  <a:gd name="T6" fmla="*/ 5 w 1174"/>
                  <a:gd name="T7" fmla="*/ 149 h 799"/>
                  <a:gd name="T8" fmla="*/ 0 w 1174"/>
                  <a:gd name="T9" fmla="*/ 120 h 799"/>
                  <a:gd name="T10" fmla="*/ 2 w 1174"/>
                  <a:gd name="T11" fmla="*/ 108 h 799"/>
                  <a:gd name="T12" fmla="*/ 5 w 1174"/>
                  <a:gd name="T13" fmla="*/ 104 h 799"/>
                  <a:gd name="T14" fmla="*/ 7 w 1174"/>
                  <a:gd name="T15" fmla="*/ 104 h 799"/>
                  <a:gd name="T16" fmla="*/ 293 w 1174"/>
                  <a:gd name="T17" fmla="*/ 52 h 799"/>
                  <a:gd name="T18" fmla="*/ 544 w 1174"/>
                  <a:gd name="T19" fmla="*/ 21 h 799"/>
                  <a:gd name="T20" fmla="*/ 756 w 1174"/>
                  <a:gd name="T21" fmla="*/ 4 h 799"/>
                  <a:gd name="T22" fmla="*/ 928 w 1174"/>
                  <a:gd name="T23" fmla="*/ 0 h 799"/>
                  <a:gd name="T24" fmla="*/ 1055 w 1174"/>
                  <a:gd name="T25" fmla="*/ 4 h 799"/>
                  <a:gd name="T26" fmla="*/ 1134 w 1174"/>
                  <a:gd name="T27" fmla="*/ 8 h 799"/>
                  <a:gd name="T28" fmla="*/ 1163 w 1174"/>
                  <a:gd name="T29" fmla="*/ 12 h 799"/>
                  <a:gd name="T30" fmla="*/ 1167 w 1174"/>
                  <a:gd name="T31" fmla="*/ 21 h 799"/>
                  <a:gd name="T32" fmla="*/ 1153 w 1174"/>
                  <a:gd name="T33" fmla="*/ 39 h 799"/>
                  <a:gd name="T34" fmla="*/ 1115 w 1174"/>
                  <a:gd name="T35" fmla="*/ 87 h 799"/>
                  <a:gd name="T36" fmla="*/ 1049 w 1174"/>
                  <a:gd name="T37" fmla="*/ 160 h 799"/>
                  <a:gd name="T38" fmla="*/ 958 w 1174"/>
                  <a:gd name="T39" fmla="*/ 257 h 799"/>
                  <a:gd name="T40" fmla="*/ 839 w 1174"/>
                  <a:gd name="T41" fmla="*/ 371 h 799"/>
                  <a:gd name="T42" fmla="*/ 692 w 1174"/>
                  <a:gd name="T43" fmla="*/ 502 h 799"/>
                  <a:gd name="T44" fmla="*/ 515 w 1174"/>
                  <a:gd name="T45" fmla="*/ 643 h 799"/>
                  <a:gd name="T46" fmla="*/ 308 w 1174"/>
                  <a:gd name="T47" fmla="*/ 793 h 799"/>
                  <a:gd name="T48" fmla="*/ 297 w 1174"/>
                  <a:gd name="T49" fmla="*/ 799 h 799"/>
                  <a:gd name="T50" fmla="*/ 281 w 1174"/>
                  <a:gd name="T51" fmla="*/ 776 h 799"/>
                  <a:gd name="T52" fmla="*/ 250 w 1174"/>
                  <a:gd name="T53" fmla="*/ 724 h 799"/>
                  <a:gd name="T54" fmla="*/ 208 w 1174"/>
                  <a:gd name="T55" fmla="*/ 645 h 799"/>
                  <a:gd name="T56" fmla="*/ 162 w 1174"/>
                  <a:gd name="T57" fmla="*/ 544 h 799"/>
                  <a:gd name="T58" fmla="*/ 13 w 1174"/>
                  <a:gd name="T59" fmla="*/ 118 h 799"/>
                  <a:gd name="T60" fmla="*/ 23 w 1174"/>
                  <a:gd name="T61" fmla="*/ 155 h 799"/>
                  <a:gd name="T62" fmla="*/ 46 w 1174"/>
                  <a:gd name="T63" fmla="*/ 222 h 799"/>
                  <a:gd name="T64" fmla="*/ 81 w 1174"/>
                  <a:gd name="T65" fmla="*/ 315 h 799"/>
                  <a:gd name="T66" fmla="*/ 125 w 1174"/>
                  <a:gd name="T67" fmla="*/ 425 h 799"/>
                  <a:gd name="T68" fmla="*/ 177 w 1174"/>
                  <a:gd name="T69" fmla="*/ 544 h 799"/>
                  <a:gd name="T70" fmla="*/ 225 w 1174"/>
                  <a:gd name="T71" fmla="*/ 649 h 799"/>
                  <a:gd name="T72" fmla="*/ 266 w 1174"/>
                  <a:gd name="T73" fmla="*/ 724 h 799"/>
                  <a:gd name="T74" fmla="*/ 295 w 1174"/>
                  <a:gd name="T75" fmla="*/ 770 h 799"/>
                  <a:gd name="T76" fmla="*/ 303 w 1174"/>
                  <a:gd name="T77" fmla="*/ 780 h 799"/>
                  <a:gd name="T78" fmla="*/ 515 w 1174"/>
                  <a:gd name="T79" fmla="*/ 625 h 799"/>
                  <a:gd name="T80" fmla="*/ 694 w 1174"/>
                  <a:gd name="T81" fmla="*/ 479 h 799"/>
                  <a:gd name="T82" fmla="*/ 845 w 1174"/>
                  <a:gd name="T83" fmla="*/ 348 h 799"/>
                  <a:gd name="T84" fmla="*/ 962 w 1174"/>
                  <a:gd name="T85" fmla="*/ 232 h 799"/>
                  <a:gd name="T86" fmla="*/ 1053 w 1174"/>
                  <a:gd name="T87" fmla="*/ 135 h 799"/>
                  <a:gd name="T88" fmla="*/ 1115 w 1174"/>
                  <a:gd name="T89" fmla="*/ 66 h 799"/>
                  <a:gd name="T90" fmla="*/ 1147 w 1174"/>
                  <a:gd name="T91" fmla="*/ 23 h 799"/>
                  <a:gd name="T92" fmla="*/ 1090 w 1174"/>
                  <a:gd name="T93" fmla="*/ 20 h 799"/>
                  <a:gd name="T94" fmla="*/ 984 w 1174"/>
                  <a:gd name="T95" fmla="*/ 16 h 799"/>
                  <a:gd name="T96" fmla="*/ 835 w 1174"/>
                  <a:gd name="T97" fmla="*/ 16 h 799"/>
                  <a:gd name="T98" fmla="*/ 646 w 1174"/>
                  <a:gd name="T99" fmla="*/ 25 h 799"/>
                  <a:gd name="T100" fmla="*/ 418 w 1174"/>
                  <a:gd name="T101" fmla="*/ 49 h 799"/>
                  <a:gd name="T102" fmla="*/ 156 w 1174"/>
                  <a:gd name="T103" fmla="*/ 89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74" h="799">
                    <a:moveTo>
                      <a:pt x="137" y="488"/>
                    </a:moveTo>
                    <a:lnTo>
                      <a:pt x="108" y="421"/>
                    </a:lnTo>
                    <a:lnTo>
                      <a:pt x="81" y="355"/>
                    </a:lnTo>
                    <a:lnTo>
                      <a:pt x="58" y="294"/>
                    </a:lnTo>
                    <a:lnTo>
                      <a:pt x="36" y="240"/>
                    </a:lnTo>
                    <a:lnTo>
                      <a:pt x="23" y="201"/>
                    </a:lnTo>
                    <a:lnTo>
                      <a:pt x="13" y="172"/>
                    </a:lnTo>
                    <a:lnTo>
                      <a:pt x="5" y="149"/>
                    </a:lnTo>
                    <a:lnTo>
                      <a:pt x="2" y="131"/>
                    </a:lnTo>
                    <a:lnTo>
                      <a:pt x="0" y="120"/>
                    </a:lnTo>
                    <a:lnTo>
                      <a:pt x="0" y="114"/>
                    </a:lnTo>
                    <a:lnTo>
                      <a:pt x="2" y="108"/>
                    </a:lnTo>
                    <a:lnTo>
                      <a:pt x="4" y="106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7" y="104"/>
                    </a:lnTo>
                    <a:lnTo>
                      <a:pt x="154" y="76"/>
                    </a:lnTo>
                    <a:lnTo>
                      <a:pt x="293" y="52"/>
                    </a:lnTo>
                    <a:lnTo>
                      <a:pt x="422" y="35"/>
                    </a:lnTo>
                    <a:lnTo>
                      <a:pt x="544" y="21"/>
                    </a:lnTo>
                    <a:lnTo>
                      <a:pt x="656" y="12"/>
                    </a:lnTo>
                    <a:lnTo>
                      <a:pt x="756" y="4"/>
                    </a:lnTo>
                    <a:lnTo>
                      <a:pt x="847" y="2"/>
                    </a:lnTo>
                    <a:lnTo>
                      <a:pt x="928" y="0"/>
                    </a:lnTo>
                    <a:lnTo>
                      <a:pt x="997" y="2"/>
                    </a:lnTo>
                    <a:lnTo>
                      <a:pt x="1055" y="4"/>
                    </a:lnTo>
                    <a:lnTo>
                      <a:pt x="1101" y="6"/>
                    </a:lnTo>
                    <a:lnTo>
                      <a:pt x="1134" y="8"/>
                    </a:lnTo>
                    <a:lnTo>
                      <a:pt x="1155" y="10"/>
                    </a:lnTo>
                    <a:lnTo>
                      <a:pt x="1163" y="12"/>
                    </a:lnTo>
                    <a:lnTo>
                      <a:pt x="1174" y="12"/>
                    </a:lnTo>
                    <a:lnTo>
                      <a:pt x="1167" y="21"/>
                    </a:lnTo>
                    <a:lnTo>
                      <a:pt x="1163" y="27"/>
                    </a:lnTo>
                    <a:lnTo>
                      <a:pt x="1153" y="39"/>
                    </a:lnTo>
                    <a:lnTo>
                      <a:pt x="1138" y="60"/>
                    </a:lnTo>
                    <a:lnTo>
                      <a:pt x="1115" y="87"/>
                    </a:lnTo>
                    <a:lnTo>
                      <a:pt x="1086" y="120"/>
                    </a:lnTo>
                    <a:lnTo>
                      <a:pt x="1049" y="160"/>
                    </a:lnTo>
                    <a:lnTo>
                      <a:pt x="1007" y="205"/>
                    </a:lnTo>
                    <a:lnTo>
                      <a:pt x="958" y="257"/>
                    </a:lnTo>
                    <a:lnTo>
                      <a:pt x="902" y="311"/>
                    </a:lnTo>
                    <a:lnTo>
                      <a:pt x="839" y="371"/>
                    </a:lnTo>
                    <a:lnTo>
                      <a:pt x="769" y="434"/>
                    </a:lnTo>
                    <a:lnTo>
                      <a:pt x="692" y="502"/>
                    </a:lnTo>
                    <a:lnTo>
                      <a:pt x="607" y="571"/>
                    </a:lnTo>
                    <a:lnTo>
                      <a:pt x="515" y="643"/>
                    </a:lnTo>
                    <a:lnTo>
                      <a:pt x="414" y="718"/>
                    </a:lnTo>
                    <a:lnTo>
                      <a:pt x="308" y="793"/>
                    </a:lnTo>
                    <a:lnTo>
                      <a:pt x="306" y="793"/>
                    </a:lnTo>
                    <a:lnTo>
                      <a:pt x="297" y="799"/>
                    </a:lnTo>
                    <a:lnTo>
                      <a:pt x="293" y="789"/>
                    </a:lnTo>
                    <a:lnTo>
                      <a:pt x="281" y="776"/>
                    </a:lnTo>
                    <a:lnTo>
                      <a:pt x="266" y="755"/>
                    </a:lnTo>
                    <a:lnTo>
                      <a:pt x="250" y="724"/>
                    </a:lnTo>
                    <a:lnTo>
                      <a:pt x="229" y="687"/>
                    </a:lnTo>
                    <a:lnTo>
                      <a:pt x="208" y="645"/>
                    </a:lnTo>
                    <a:lnTo>
                      <a:pt x="185" y="596"/>
                    </a:lnTo>
                    <a:lnTo>
                      <a:pt x="162" y="544"/>
                    </a:lnTo>
                    <a:lnTo>
                      <a:pt x="137" y="488"/>
                    </a:lnTo>
                    <a:close/>
                    <a:moveTo>
                      <a:pt x="13" y="118"/>
                    </a:moveTo>
                    <a:lnTo>
                      <a:pt x="17" y="131"/>
                    </a:lnTo>
                    <a:lnTo>
                      <a:pt x="23" y="155"/>
                    </a:lnTo>
                    <a:lnTo>
                      <a:pt x="32" y="184"/>
                    </a:lnTo>
                    <a:lnTo>
                      <a:pt x="46" y="222"/>
                    </a:lnTo>
                    <a:lnTo>
                      <a:pt x="61" y="267"/>
                    </a:lnTo>
                    <a:lnTo>
                      <a:pt x="81" y="315"/>
                    </a:lnTo>
                    <a:lnTo>
                      <a:pt x="102" y="369"/>
                    </a:lnTo>
                    <a:lnTo>
                      <a:pt x="125" y="425"/>
                    </a:lnTo>
                    <a:lnTo>
                      <a:pt x="150" y="483"/>
                    </a:lnTo>
                    <a:lnTo>
                      <a:pt x="177" y="544"/>
                    </a:lnTo>
                    <a:lnTo>
                      <a:pt x="202" y="600"/>
                    </a:lnTo>
                    <a:lnTo>
                      <a:pt x="225" y="649"/>
                    </a:lnTo>
                    <a:lnTo>
                      <a:pt x="247" y="691"/>
                    </a:lnTo>
                    <a:lnTo>
                      <a:pt x="266" y="724"/>
                    </a:lnTo>
                    <a:lnTo>
                      <a:pt x="281" y="751"/>
                    </a:lnTo>
                    <a:lnTo>
                      <a:pt x="295" y="770"/>
                    </a:lnTo>
                    <a:lnTo>
                      <a:pt x="303" y="780"/>
                    </a:lnTo>
                    <a:lnTo>
                      <a:pt x="303" y="780"/>
                    </a:lnTo>
                    <a:lnTo>
                      <a:pt x="412" y="703"/>
                    </a:lnTo>
                    <a:lnTo>
                      <a:pt x="515" y="625"/>
                    </a:lnTo>
                    <a:lnTo>
                      <a:pt x="609" y="550"/>
                    </a:lnTo>
                    <a:lnTo>
                      <a:pt x="694" y="479"/>
                    </a:lnTo>
                    <a:lnTo>
                      <a:pt x="773" y="411"/>
                    </a:lnTo>
                    <a:lnTo>
                      <a:pt x="845" y="348"/>
                    </a:lnTo>
                    <a:lnTo>
                      <a:pt x="908" y="286"/>
                    </a:lnTo>
                    <a:lnTo>
                      <a:pt x="962" y="232"/>
                    </a:lnTo>
                    <a:lnTo>
                      <a:pt x="1012" y="180"/>
                    </a:lnTo>
                    <a:lnTo>
                      <a:pt x="1053" y="135"/>
                    </a:lnTo>
                    <a:lnTo>
                      <a:pt x="1088" y="97"/>
                    </a:lnTo>
                    <a:lnTo>
                      <a:pt x="1115" y="66"/>
                    </a:lnTo>
                    <a:lnTo>
                      <a:pt x="1134" y="41"/>
                    </a:lnTo>
                    <a:lnTo>
                      <a:pt x="1147" y="23"/>
                    </a:lnTo>
                    <a:lnTo>
                      <a:pt x="1124" y="21"/>
                    </a:lnTo>
                    <a:lnTo>
                      <a:pt x="1090" y="20"/>
                    </a:lnTo>
                    <a:lnTo>
                      <a:pt x="1041" y="18"/>
                    </a:lnTo>
                    <a:lnTo>
                      <a:pt x="984" y="16"/>
                    </a:lnTo>
                    <a:lnTo>
                      <a:pt x="914" y="16"/>
                    </a:lnTo>
                    <a:lnTo>
                      <a:pt x="835" y="16"/>
                    </a:lnTo>
                    <a:lnTo>
                      <a:pt x="744" y="20"/>
                    </a:lnTo>
                    <a:lnTo>
                      <a:pt x="646" y="25"/>
                    </a:lnTo>
                    <a:lnTo>
                      <a:pt x="536" y="35"/>
                    </a:lnTo>
                    <a:lnTo>
                      <a:pt x="418" y="49"/>
                    </a:lnTo>
                    <a:lnTo>
                      <a:pt x="291" y="68"/>
                    </a:lnTo>
                    <a:lnTo>
                      <a:pt x="156" y="89"/>
                    </a:lnTo>
                    <a:lnTo>
                      <a:pt x="13" y="118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4"/>
              <p:cNvSpPr>
                <a:spLocks/>
              </p:cNvSpPr>
              <p:nvPr/>
            </p:nvSpPr>
            <p:spPr bwMode="auto">
              <a:xfrm>
                <a:off x="4359276" y="3990975"/>
                <a:ext cx="1620838" cy="760413"/>
              </a:xfrm>
              <a:custGeom>
                <a:avLst/>
                <a:gdLst>
                  <a:gd name="T0" fmla="*/ 1021 w 1021"/>
                  <a:gd name="T1" fmla="*/ 2 h 479"/>
                  <a:gd name="T2" fmla="*/ 1015 w 1021"/>
                  <a:gd name="T3" fmla="*/ 2 h 479"/>
                  <a:gd name="T4" fmla="*/ 999 w 1021"/>
                  <a:gd name="T5" fmla="*/ 0 h 479"/>
                  <a:gd name="T6" fmla="*/ 974 w 1021"/>
                  <a:gd name="T7" fmla="*/ 0 h 479"/>
                  <a:gd name="T8" fmla="*/ 940 w 1021"/>
                  <a:gd name="T9" fmla="*/ 0 h 479"/>
                  <a:gd name="T10" fmla="*/ 897 w 1021"/>
                  <a:gd name="T11" fmla="*/ 2 h 479"/>
                  <a:gd name="T12" fmla="*/ 845 w 1021"/>
                  <a:gd name="T13" fmla="*/ 8 h 479"/>
                  <a:gd name="T14" fmla="*/ 787 w 1021"/>
                  <a:gd name="T15" fmla="*/ 15 h 479"/>
                  <a:gd name="T16" fmla="*/ 720 w 1021"/>
                  <a:gd name="T17" fmla="*/ 29 h 479"/>
                  <a:gd name="T18" fmla="*/ 648 w 1021"/>
                  <a:gd name="T19" fmla="*/ 46 h 479"/>
                  <a:gd name="T20" fmla="*/ 569 w 1021"/>
                  <a:gd name="T21" fmla="*/ 70 h 479"/>
                  <a:gd name="T22" fmla="*/ 486 w 1021"/>
                  <a:gd name="T23" fmla="*/ 100 h 479"/>
                  <a:gd name="T24" fmla="*/ 398 w 1021"/>
                  <a:gd name="T25" fmla="*/ 139 h 479"/>
                  <a:gd name="T26" fmla="*/ 303 w 1021"/>
                  <a:gd name="T27" fmla="*/ 187 h 479"/>
                  <a:gd name="T28" fmla="*/ 207 w 1021"/>
                  <a:gd name="T29" fmla="*/ 243 h 479"/>
                  <a:gd name="T30" fmla="*/ 104 w 1021"/>
                  <a:gd name="T31" fmla="*/ 309 h 479"/>
                  <a:gd name="T32" fmla="*/ 2 w 1021"/>
                  <a:gd name="T33" fmla="*/ 386 h 479"/>
                  <a:gd name="T34" fmla="*/ 0 w 1021"/>
                  <a:gd name="T35" fmla="*/ 390 h 479"/>
                  <a:gd name="T36" fmla="*/ 4 w 1021"/>
                  <a:gd name="T37" fmla="*/ 401 h 479"/>
                  <a:gd name="T38" fmla="*/ 10 w 1021"/>
                  <a:gd name="T39" fmla="*/ 417 h 479"/>
                  <a:gd name="T40" fmla="*/ 16 w 1021"/>
                  <a:gd name="T41" fmla="*/ 434 h 479"/>
                  <a:gd name="T42" fmla="*/ 25 w 1021"/>
                  <a:gd name="T43" fmla="*/ 452 h 479"/>
                  <a:gd name="T44" fmla="*/ 31 w 1021"/>
                  <a:gd name="T45" fmla="*/ 467 h 479"/>
                  <a:gd name="T46" fmla="*/ 37 w 1021"/>
                  <a:gd name="T47" fmla="*/ 475 h 479"/>
                  <a:gd name="T48" fmla="*/ 41 w 1021"/>
                  <a:gd name="T49" fmla="*/ 479 h 479"/>
                  <a:gd name="T50" fmla="*/ 160 w 1021"/>
                  <a:gd name="T51" fmla="*/ 457 h 479"/>
                  <a:gd name="T52" fmla="*/ 272 w 1021"/>
                  <a:gd name="T53" fmla="*/ 432 h 479"/>
                  <a:gd name="T54" fmla="*/ 374 w 1021"/>
                  <a:gd name="T55" fmla="*/ 403 h 479"/>
                  <a:gd name="T56" fmla="*/ 469 w 1021"/>
                  <a:gd name="T57" fmla="*/ 371 h 479"/>
                  <a:gd name="T58" fmla="*/ 556 w 1021"/>
                  <a:gd name="T59" fmla="*/ 334 h 479"/>
                  <a:gd name="T60" fmla="*/ 635 w 1021"/>
                  <a:gd name="T61" fmla="*/ 297 h 479"/>
                  <a:gd name="T62" fmla="*/ 704 w 1021"/>
                  <a:gd name="T63" fmla="*/ 259 h 479"/>
                  <a:gd name="T64" fmla="*/ 768 w 1021"/>
                  <a:gd name="T65" fmla="*/ 222 h 479"/>
                  <a:gd name="T66" fmla="*/ 822 w 1021"/>
                  <a:gd name="T67" fmla="*/ 183 h 479"/>
                  <a:gd name="T68" fmla="*/ 870 w 1021"/>
                  <a:gd name="T69" fmla="*/ 149 h 479"/>
                  <a:gd name="T70" fmla="*/ 911 w 1021"/>
                  <a:gd name="T71" fmla="*/ 114 h 479"/>
                  <a:gd name="T72" fmla="*/ 945 w 1021"/>
                  <a:gd name="T73" fmla="*/ 83 h 479"/>
                  <a:gd name="T74" fmla="*/ 972 w 1021"/>
                  <a:gd name="T75" fmla="*/ 56 h 479"/>
                  <a:gd name="T76" fmla="*/ 994 w 1021"/>
                  <a:gd name="T77" fmla="*/ 35 h 479"/>
                  <a:gd name="T78" fmla="*/ 1009 w 1021"/>
                  <a:gd name="T79" fmla="*/ 17 h 479"/>
                  <a:gd name="T80" fmla="*/ 1017 w 1021"/>
                  <a:gd name="T81" fmla="*/ 6 h 479"/>
                  <a:gd name="T82" fmla="*/ 1021 w 1021"/>
                  <a:gd name="T83" fmla="*/ 2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21" h="479">
                    <a:moveTo>
                      <a:pt x="1021" y="2"/>
                    </a:moveTo>
                    <a:lnTo>
                      <a:pt x="1015" y="2"/>
                    </a:lnTo>
                    <a:lnTo>
                      <a:pt x="999" y="0"/>
                    </a:lnTo>
                    <a:lnTo>
                      <a:pt x="974" y="0"/>
                    </a:lnTo>
                    <a:lnTo>
                      <a:pt x="940" y="0"/>
                    </a:lnTo>
                    <a:lnTo>
                      <a:pt x="897" y="2"/>
                    </a:lnTo>
                    <a:lnTo>
                      <a:pt x="845" y="8"/>
                    </a:lnTo>
                    <a:lnTo>
                      <a:pt x="787" y="15"/>
                    </a:lnTo>
                    <a:lnTo>
                      <a:pt x="720" y="29"/>
                    </a:lnTo>
                    <a:lnTo>
                      <a:pt x="648" y="46"/>
                    </a:lnTo>
                    <a:lnTo>
                      <a:pt x="569" y="70"/>
                    </a:lnTo>
                    <a:lnTo>
                      <a:pt x="486" y="100"/>
                    </a:lnTo>
                    <a:lnTo>
                      <a:pt x="398" y="139"/>
                    </a:lnTo>
                    <a:lnTo>
                      <a:pt x="303" y="187"/>
                    </a:lnTo>
                    <a:lnTo>
                      <a:pt x="207" y="243"/>
                    </a:lnTo>
                    <a:lnTo>
                      <a:pt x="104" y="309"/>
                    </a:lnTo>
                    <a:lnTo>
                      <a:pt x="2" y="386"/>
                    </a:lnTo>
                    <a:lnTo>
                      <a:pt x="0" y="390"/>
                    </a:lnTo>
                    <a:lnTo>
                      <a:pt x="4" y="401"/>
                    </a:lnTo>
                    <a:lnTo>
                      <a:pt x="10" y="417"/>
                    </a:lnTo>
                    <a:lnTo>
                      <a:pt x="16" y="434"/>
                    </a:lnTo>
                    <a:lnTo>
                      <a:pt x="25" y="452"/>
                    </a:lnTo>
                    <a:lnTo>
                      <a:pt x="31" y="467"/>
                    </a:lnTo>
                    <a:lnTo>
                      <a:pt x="37" y="475"/>
                    </a:lnTo>
                    <a:lnTo>
                      <a:pt x="41" y="479"/>
                    </a:lnTo>
                    <a:lnTo>
                      <a:pt x="160" y="457"/>
                    </a:lnTo>
                    <a:lnTo>
                      <a:pt x="272" y="432"/>
                    </a:lnTo>
                    <a:lnTo>
                      <a:pt x="374" y="403"/>
                    </a:lnTo>
                    <a:lnTo>
                      <a:pt x="469" y="371"/>
                    </a:lnTo>
                    <a:lnTo>
                      <a:pt x="556" y="334"/>
                    </a:lnTo>
                    <a:lnTo>
                      <a:pt x="635" y="297"/>
                    </a:lnTo>
                    <a:lnTo>
                      <a:pt x="704" y="259"/>
                    </a:lnTo>
                    <a:lnTo>
                      <a:pt x="768" y="222"/>
                    </a:lnTo>
                    <a:lnTo>
                      <a:pt x="822" y="183"/>
                    </a:lnTo>
                    <a:lnTo>
                      <a:pt x="870" y="149"/>
                    </a:lnTo>
                    <a:lnTo>
                      <a:pt x="911" y="114"/>
                    </a:lnTo>
                    <a:lnTo>
                      <a:pt x="945" y="83"/>
                    </a:lnTo>
                    <a:lnTo>
                      <a:pt x="972" y="56"/>
                    </a:lnTo>
                    <a:lnTo>
                      <a:pt x="994" y="35"/>
                    </a:lnTo>
                    <a:lnTo>
                      <a:pt x="1009" y="17"/>
                    </a:lnTo>
                    <a:lnTo>
                      <a:pt x="1017" y="6"/>
                    </a:lnTo>
                    <a:lnTo>
                      <a:pt x="1021" y="2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5"/>
              <p:cNvSpPr>
                <a:spLocks/>
              </p:cNvSpPr>
              <p:nvPr/>
            </p:nvSpPr>
            <p:spPr bwMode="auto">
              <a:xfrm>
                <a:off x="4359276" y="4554538"/>
                <a:ext cx="147638" cy="196850"/>
              </a:xfrm>
              <a:custGeom>
                <a:avLst/>
                <a:gdLst>
                  <a:gd name="T0" fmla="*/ 93 w 93"/>
                  <a:gd name="T1" fmla="*/ 116 h 124"/>
                  <a:gd name="T2" fmla="*/ 89 w 93"/>
                  <a:gd name="T3" fmla="*/ 112 h 124"/>
                  <a:gd name="T4" fmla="*/ 81 w 93"/>
                  <a:gd name="T5" fmla="*/ 100 h 124"/>
                  <a:gd name="T6" fmla="*/ 72 w 93"/>
                  <a:gd name="T7" fmla="*/ 83 h 124"/>
                  <a:gd name="T8" fmla="*/ 62 w 93"/>
                  <a:gd name="T9" fmla="*/ 60 h 124"/>
                  <a:gd name="T10" fmla="*/ 52 w 93"/>
                  <a:gd name="T11" fmla="*/ 37 h 124"/>
                  <a:gd name="T12" fmla="*/ 47 w 93"/>
                  <a:gd name="T13" fmla="*/ 17 h 124"/>
                  <a:gd name="T14" fmla="*/ 43 w 93"/>
                  <a:gd name="T15" fmla="*/ 4 h 124"/>
                  <a:gd name="T16" fmla="*/ 43 w 93"/>
                  <a:gd name="T17" fmla="*/ 0 h 124"/>
                  <a:gd name="T18" fmla="*/ 43 w 93"/>
                  <a:gd name="T19" fmla="*/ 0 h 124"/>
                  <a:gd name="T20" fmla="*/ 2 w 93"/>
                  <a:gd name="T21" fmla="*/ 31 h 124"/>
                  <a:gd name="T22" fmla="*/ 0 w 93"/>
                  <a:gd name="T23" fmla="*/ 35 h 124"/>
                  <a:gd name="T24" fmla="*/ 4 w 93"/>
                  <a:gd name="T25" fmla="*/ 46 h 124"/>
                  <a:gd name="T26" fmla="*/ 10 w 93"/>
                  <a:gd name="T27" fmla="*/ 62 h 124"/>
                  <a:gd name="T28" fmla="*/ 16 w 93"/>
                  <a:gd name="T29" fmla="*/ 79 h 124"/>
                  <a:gd name="T30" fmla="*/ 25 w 93"/>
                  <a:gd name="T31" fmla="*/ 97 h 124"/>
                  <a:gd name="T32" fmla="*/ 31 w 93"/>
                  <a:gd name="T33" fmla="*/ 112 h 124"/>
                  <a:gd name="T34" fmla="*/ 37 w 93"/>
                  <a:gd name="T35" fmla="*/ 120 h 124"/>
                  <a:gd name="T36" fmla="*/ 41 w 93"/>
                  <a:gd name="T37" fmla="*/ 124 h 124"/>
                  <a:gd name="T38" fmla="*/ 93 w 93"/>
                  <a:gd name="T39" fmla="*/ 116 h 124"/>
                  <a:gd name="T40" fmla="*/ 93 w 93"/>
                  <a:gd name="T41" fmla="*/ 1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24">
                    <a:moveTo>
                      <a:pt x="93" y="116"/>
                    </a:moveTo>
                    <a:lnTo>
                      <a:pt x="89" y="112"/>
                    </a:lnTo>
                    <a:lnTo>
                      <a:pt x="81" y="100"/>
                    </a:lnTo>
                    <a:lnTo>
                      <a:pt x="72" y="83"/>
                    </a:lnTo>
                    <a:lnTo>
                      <a:pt x="62" y="60"/>
                    </a:lnTo>
                    <a:lnTo>
                      <a:pt x="52" y="37"/>
                    </a:lnTo>
                    <a:lnTo>
                      <a:pt x="47" y="17"/>
                    </a:lnTo>
                    <a:lnTo>
                      <a:pt x="43" y="4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2" y="31"/>
                    </a:lnTo>
                    <a:lnTo>
                      <a:pt x="0" y="35"/>
                    </a:lnTo>
                    <a:lnTo>
                      <a:pt x="4" y="46"/>
                    </a:lnTo>
                    <a:lnTo>
                      <a:pt x="10" y="62"/>
                    </a:lnTo>
                    <a:lnTo>
                      <a:pt x="16" y="79"/>
                    </a:lnTo>
                    <a:lnTo>
                      <a:pt x="25" y="97"/>
                    </a:lnTo>
                    <a:lnTo>
                      <a:pt x="31" y="112"/>
                    </a:lnTo>
                    <a:lnTo>
                      <a:pt x="37" y="120"/>
                    </a:lnTo>
                    <a:lnTo>
                      <a:pt x="41" y="124"/>
                    </a:lnTo>
                    <a:lnTo>
                      <a:pt x="93" y="116"/>
                    </a:lnTo>
                    <a:lnTo>
                      <a:pt x="93" y="116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6"/>
              <p:cNvSpPr>
                <a:spLocks/>
              </p:cNvSpPr>
              <p:nvPr/>
            </p:nvSpPr>
            <p:spPr bwMode="auto">
              <a:xfrm>
                <a:off x="4467226" y="4014788"/>
                <a:ext cx="1420813" cy="592138"/>
              </a:xfrm>
              <a:custGeom>
                <a:avLst/>
                <a:gdLst>
                  <a:gd name="T0" fmla="*/ 0 w 895"/>
                  <a:gd name="T1" fmla="*/ 336 h 373"/>
                  <a:gd name="T2" fmla="*/ 6 w 895"/>
                  <a:gd name="T3" fmla="*/ 354 h 373"/>
                  <a:gd name="T4" fmla="*/ 13 w 895"/>
                  <a:gd name="T5" fmla="*/ 373 h 373"/>
                  <a:gd name="T6" fmla="*/ 112 w 895"/>
                  <a:gd name="T7" fmla="*/ 313 h 373"/>
                  <a:gd name="T8" fmla="*/ 208 w 895"/>
                  <a:gd name="T9" fmla="*/ 257 h 373"/>
                  <a:gd name="T10" fmla="*/ 301 w 895"/>
                  <a:gd name="T11" fmla="*/ 211 h 373"/>
                  <a:gd name="T12" fmla="*/ 391 w 895"/>
                  <a:gd name="T13" fmla="*/ 168 h 373"/>
                  <a:gd name="T14" fmla="*/ 476 w 895"/>
                  <a:gd name="T15" fmla="*/ 132 h 373"/>
                  <a:gd name="T16" fmla="*/ 555 w 895"/>
                  <a:gd name="T17" fmla="*/ 101 h 373"/>
                  <a:gd name="T18" fmla="*/ 629 w 895"/>
                  <a:gd name="T19" fmla="*/ 74 h 373"/>
                  <a:gd name="T20" fmla="*/ 694 w 895"/>
                  <a:gd name="T21" fmla="*/ 53 h 373"/>
                  <a:gd name="T22" fmla="*/ 752 w 895"/>
                  <a:gd name="T23" fmla="*/ 35 h 373"/>
                  <a:gd name="T24" fmla="*/ 800 w 895"/>
                  <a:gd name="T25" fmla="*/ 22 h 373"/>
                  <a:gd name="T26" fmla="*/ 841 w 895"/>
                  <a:gd name="T27" fmla="*/ 12 h 373"/>
                  <a:gd name="T28" fmla="*/ 870 w 895"/>
                  <a:gd name="T29" fmla="*/ 6 h 373"/>
                  <a:gd name="T30" fmla="*/ 887 w 895"/>
                  <a:gd name="T31" fmla="*/ 2 h 373"/>
                  <a:gd name="T32" fmla="*/ 895 w 895"/>
                  <a:gd name="T33" fmla="*/ 0 h 373"/>
                  <a:gd name="T34" fmla="*/ 887 w 895"/>
                  <a:gd name="T35" fmla="*/ 0 h 373"/>
                  <a:gd name="T36" fmla="*/ 866 w 895"/>
                  <a:gd name="T37" fmla="*/ 2 h 373"/>
                  <a:gd name="T38" fmla="*/ 833 w 895"/>
                  <a:gd name="T39" fmla="*/ 6 h 373"/>
                  <a:gd name="T40" fmla="*/ 789 w 895"/>
                  <a:gd name="T41" fmla="*/ 12 h 373"/>
                  <a:gd name="T42" fmla="*/ 733 w 895"/>
                  <a:gd name="T43" fmla="*/ 22 h 373"/>
                  <a:gd name="T44" fmla="*/ 667 w 895"/>
                  <a:gd name="T45" fmla="*/ 35 h 373"/>
                  <a:gd name="T46" fmla="*/ 592 w 895"/>
                  <a:gd name="T47" fmla="*/ 55 h 373"/>
                  <a:gd name="T48" fmla="*/ 509 w 895"/>
                  <a:gd name="T49" fmla="*/ 82 h 373"/>
                  <a:gd name="T50" fmla="*/ 418 w 895"/>
                  <a:gd name="T51" fmla="*/ 114 h 373"/>
                  <a:gd name="T52" fmla="*/ 320 w 895"/>
                  <a:gd name="T53" fmla="*/ 155 h 373"/>
                  <a:gd name="T54" fmla="*/ 218 w 895"/>
                  <a:gd name="T55" fmla="*/ 205 h 373"/>
                  <a:gd name="T56" fmla="*/ 112 w 895"/>
                  <a:gd name="T57" fmla="*/ 265 h 373"/>
                  <a:gd name="T58" fmla="*/ 0 w 895"/>
                  <a:gd name="T59" fmla="*/ 33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95" h="373">
                    <a:moveTo>
                      <a:pt x="0" y="336"/>
                    </a:moveTo>
                    <a:lnTo>
                      <a:pt x="6" y="354"/>
                    </a:lnTo>
                    <a:lnTo>
                      <a:pt x="13" y="373"/>
                    </a:lnTo>
                    <a:lnTo>
                      <a:pt x="112" y="313"/>
                    </a:lnTo>
                    <a:lnTo>
                      <a:pt x="208" y="257"/>
                    </a:lnTo>
                    <a:lnTo>
                      <a:pt x="301" y="211"/>
                    </a:lnTo>
                    <a:lnTo>
                      <a:pt x="391" y="168"/>
                    </a:lnTo>
                    <a:lnTo>
                      <a:pt x="476" y="132"/>
                    </a:lnTo>
                    <a:lnTo>
                      <a:pt x="555" y="101"/>
                    </a:lnTo>
                    <a:lnTo>
                      <a:pt x="629" y="74"/>
                    </a:lnTo>
                    <a:lnTo>
                      <a:pt x="694" y="53"/>
                    </a:lnTo>
                    <a:lnTo>
                      <a:pt x="752" y="35"/>
                    </a:lnTo>
                    <a:lnTo>
                      <a:pt x="800" y="22"/>
                    </a:lnTo>
                    <a:lnTo>
                      <a:pt x="841" y="12"/>
                    </a:lnTo>
                    <a:lnTo>
                      <a:pt x="870" y="6"/>
                    </a:lnTo>
                    <a:lnTo>
                      <a:pt x="887" y="2"/>
                    </a:lnTo>
                    <a:lnTo>
                      <a:pt x="895" y="0"/>
                    </a:lnTo>
                    <a:lnTo>
                      <a:pt x="887" y="0"/>
                    </a:lnTo>
                    <a:lnTo>
                      <a:pt x="866" y="2"/>
                    </a:lnTo>
                    <a:lnTo>
                      <a:pt x="833" y="6"/>
                    </a:lnTo>
                    <a:lnTo>
                      <a:pt x="789" y="12"/>
                    </a:lnTo>
                    <a:lnTo>
                      <a:pt x="733" y="22"/>
                    </a:lnTo>
                    <a:lnTo>
                      <a:pt x="667" y="35"/>
                    </a:lnTo>
                    <a:lnTo>
                      <a:pt x="592" y="55"/>
                    </a:lnTo>
                    <a:lnTo>
                      <a:pt x="509" y="82"/>
                    </a:lnTo>
                    <a:lnTo>
                      <a:pt x="418" y="114"/>
                    </a:lnTo>
                    <a:lnTo>
                      <a:pt x="320" y="155"/>
                    </a:lnTo>
                    <a:lnTo>
                      <a:pt x="218" y="205"/>
                    </a:lnTo>
                    <a:lnTo>
                      <a:pt x="112" y="265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rgbClr val="FFCCCC"/>
              </a:solidFill>
              <a:ln w="0">
                <a:solidFill>
                  <a:srgbClr val="FF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7"/>
              <p:cNvSpPr>
                <a:spLocks/>
              </p:cNvSpPr>
              <p:nvPr/>
            </p:nvSpPr>
            <p:spPr bwMode="auto">
              <a:xfrm>
                <a:off x="4387851" y="3997325"/>
                <a:ext cx="1592263" cy="755650"/>
              </a:xfrm>
              <a:custGeom>
                <a:avLst/>
                <a:gdLst>
                  <a:gd name="T0" fmla="*/ 25 w 1003"/>
                  <a:gd name="T1" fmla="*/ 476 h 476"/>
                  <a:gd name="T2" fmla="*/ 144 w 1003"/>
                  <a:gd name="T3" fmla="*/ 455 h 476"/>
                  <a:gd name="T4" fmla="*/ 256 w 1003"/>
                  <a:gd name="T5" fmla="*/ 430 h 476"/>
                  <a:gd name="T6" fmla="*/ 358 w 1003"/>
                  <a:gd name="T7" fmla="*/ 401 h 476"/>
                  <a:gd name="T8" fmla="*/ 453 w 1003"/>
                  <a:gd name="T9" fmla="*/ 368 h 476"/>
                  <a:gd name="T10" fmla="*/ 540 w 1003"/>
                  <a:gd name="T11" fmla="*/ 332 h 476"/>
                  <a:gd name="T12" fmla="*/ 617 w 1003"/>
                  <a:gd name="T13" fmla="*/ 295 h 476"/>
                  <a:gd name="T14" fmla="*/ 686 w 1003"/>
                  <a:gd name="T15" fmla="*/ 258 h 476"/>
                  <a:gd name="T16" fmla="*/ 750 w 1003"/>
                  <a:gd name="T17" fmla="*/ 220 h 476"/>
                  <a:gd name="T18" fmla="*/ 806 w 1003"/>
                  <a:gd name="T19" fmla="*/ 181 h 476"/>
                  <a:gd name="T20" fmla="*/ 854 w 1003"/>
                  <a:gd name="T21" fmla="*/ 147 h 476"/>
                  <a:gd name="T22" fmla="*/ 895 w 1003"/>
                  <a:gd name="T23" fmla="*/ 112 h 476"/>
                  <a:gd name="T24" fmla="*/ 927 w 1003"/>
                  <a:gd name="T25" fmla="*/ 81 h 476"/>
                  <a:gd name="T26" fmla="*/ 956 w 1003"/>
                  <a:gd name="T27" fmla="*/ 54 h 476"/>
                  <a:gd name="T28" fmla="*/ 978 w 1003"/>
                  <a:gd name="T29" fmla="*/ 33 h 476"/>
                  <a:gd name="T30" fmla="*/ 991 w 1003"/>
                  <a:gd name="T31" fmla="*/ 15 h 476"/>
                  <a:gd name="T32" fmla="*/ 1001 w 1003"/>
                  <a:gd name="T33" fmla="*/ 4 h 476"/>
                  <a:gd name="T34" fmla="*/ 1003 w 1003"/>
                  <a:gd name="T35" fmla="*/ 0 h 476"/>
                  <a:gd name="T36" fmla="*/ 999 w 1003"/>
                  <a:gd name="T37" fmla="*/ 4 h 476"/>
                  <a:gd name="T38" fmla="*/ 985 w 1003"/>
                  <a:gd name="T39" fmla="*/ 10 h 476"/>
                  <a:gd name="T40" fmla="*/ 964 w 1003"/>
                  <a:gd name="T41" fmla="*/ 21 h 476"/>
                  <a:gd name="T42" fmla="*/ 937 w 1003"/>
                  <a:gd name="T43" fmla="*/ 35 h 476"/>
                  <a:gd name="T44" fmla="*/ 902 w 1003"/>
                  <a:gd name="T45" fmla="*/ 54 h 476"/>
                  <a:gd name="T46" fmla="*/ 862 w 1003"/>
                  <a:gd name="T47" fmla="*/ 73 h 476"/>
                  <a:gd name="T48" fmla="*/ 816 w 1003"/>
                  <a:gd name="T49" fmla="*/ 96 h 476"/>
                  <a:gd name="T50" fmla="*/ 763 w 1003"/>
                  <a:gd name="T51" fmla="*/ 121 h 476"/>
                  <a:gd name="T52" fmla="*/ 709 w 1003"/>
                  <a:gd name="T53" fmla="*/ 148 h 476"/>
                  <a:gd name="T54" fmla="*/ 650 w 1003"/>
                  <a:gd name="T55" fmla="*/ 175 h 476"/>
                  <a:gd name="T56" fmla="*/ 588 w 1003"/>
                  <a:gd name="T57" fmla="*/ 204 h 476"/>
                  <a:gd name="T58" fmla="*/ 524 w 1003"/>
                  <a:gd name="T59" fmla="*/ 233 h 476"/>
                  <a:gd name="T60" fmla="*/ 459 w 1003"/>
                  <a:gd name="T61" fmla="*/ 262 h 476"/>
                  <a:gd name="T62" fmla="*/ 391 w 1003"/>
                  <a:gd name="T63" fmla="*/ 291 h 476"/>
                  <a:gd name="T64" fmla="*/ 324 w 1003"/>
                  <a:gd name="T65" fmla="*/ 320 h 476"/>
                  <a:gd name="T66" fmla="*/ 256 w 1003"/>
                  <a:gd name="T67" fmla="*/ 345 h 476"/>
                  <a:gd name="T68" fmla="*/ 189 w 1003"/>
                  <a:gd name="T69" fmla="*/ 370 h 476"/>
                  <a:gd name="T70" fmla="*/ 123 w 1003"/>
                  <a:gd name="T71" fmla="*/ 394 h 476"/>
                  <a:gd name="T72" fmla="*/ 59 w 1003"/>
                  <a:gd name="T73" fmla="*/ 415 h 476"/>
                  <a:gd name="T74" fmla="*/ 0 w 1003"/>
                  <a:gd name="T75" fmla="*/ 432 h 476"/>
                  <a:gd name="T76" fmla="*/ 7 w 1003"/>
                  <a:gd name="T77" fmla="*/ 449 h 476"/>
                  <a:gd name="T78" fmla="*/ 15 w 1003"/>
                  <a:gd name="T79" fmla="*/ 465 h 476"/>
                  <a:gd name="T80" fmla="*/ 21 w 1003"/>
                  <a:gd name="T81" fmla="*/ 473 h 476"/>
                  <a:gd name="T82" fmla="*/ 25 w 1003"/>
                  <a:gd name="T83" fmla="*/ 476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3" h="476">
                    <a:moveTo>
                      <a:pt x="25" y="476"/>
                    </a:moveTo>
                    <a:lnTo>
                      <a:pt x="144" y="455"/>
                    </a:lnTo>
                    <a:lnTo>
                      <a:pt x="256" y="430"/>
                    </a:lnTo>
                    <a:lnTo>
                      <a:pt x="358" y="401"/>
                    </a:lnTo>
                    <a:lnTo>
                      <a:pt x="453" y="368"/>
                    </a:lnTo>
                    <a:lnTo>
                      <a:pt x="540" y="332"/>
                    </a:lnTo>
                    <a:lnTo>
                      <a:pt x="617" y="295"/>
                    </a:lnTo>
                    <a:lnTo>
                      <a:pt x="686" y="258"/>
                    </a:lnTo>
                    <a:lnTo>
                      <a:pt x="750" y="220"/>
                    </a:lnTo>
                    <a:lnTo>
                      <a:pt x="806" y="181"/>
                    </a:lnTo>
                    <a:lnTo>
                      <a:pt x="854" y="147"/>
                    </a:lnTo>
                    <a:lnTo>
                      <a:pt x="895" y="112"/>
                    </a:lnTo>
                    <a:lnTo>
                      <a:pt x="927" y="81"/>
                    </a:lnTo>
                    <a:lnTo>
                      <a:pt x="956" y="54"/>
                    </a:lnTo>
                    <a:lnTo>
                      <a:pt x="978" y="33"/>
                    </a:lnTo>
                    <a:lnTo>
                      <a:pt x="991" y="15"/>
                    </a:lnTo>
                    <a:lnTo>
                      <a:pt x="1001" y="4"/>
                    </a:lnTo>
                    <a:lnTo>
                      <a:pt x="1003" y="0"/>
                    </a:lnTo>
                    <a:lnTo>
                      <a:pt x="999" y="4"/>
                    </a:lnTo>
                    <a:lnTo>
                      <a:pt x="985" y="10"/>
                    </a:lnTo>
                    <a:lnTo>
                      <a:pt x="964" y="21"/>
                    </a:lnTo>
                    <a:lnTo>
                      <a:pt x="937" y="35"/>
                    </a:lnTo>
                    <a:lnTo>
                      <a:pt x="902" y="54"/>
                    </a:lnTo>
                    <a:lnTo>
                      <a:pt x="862" y="73"/>
                    </a:lnTo>
                    <a:lnTo>
                      <a:pt x="816" y="96"/>
                    </a:lnTo>
                    <a:lnTo>
                      <a:pt x="763" y="121"/>
                    </a:lnTo>
                    <a:lnTo>
                      <a:pt x="709" y="148"/>
                    </a:lnTo>
                    <a:lnTo>
                      <a:pt x="650" y="175"/>
                    </a:lnTo>
                    <a:lnTo>
                      <a:pt x="588" y="204"/>
                    </a:lnTo>
                    <a:lnTo>
                      <a:pt x="524" y="233"/>
                    </a:lnTo>
                    <a:lnTo>
                      <a:pt x="459" y="262"/>
                    </a:lnTo>
                    <a:lnTo>
                      <a:pt x="391" y="291"/>
                    </a:lnTo>
                    <a:lnTo>
                      <a:pt x="324" y="320"/>
                    </a:lnTo>
                    <a:lnTo>
                      <a:pt x="256" y="345"/>
                    </a:lnTo>
                    <a:lnTo>
                      <a:pt x="189" y="370"/>
                    </a:lnTo>
                    <a:lnTo>
                      <a:pt x="123" y="394"/>
                    </a:lnTo>
                    <a:lnTo>
                      <a:pt x="59" y="415"/>
                    </a:lnTo>
                    <a:lnTo>
                      <a:pt x="0" y="432"/>
                    </a:lnTo>
                    <a:lnTo>
                      <a:pt x="7" y="449"/>
                    </a:lnTo>
                    <a:lnTo>
                      <a:pt x="15" y="465"/>
                    </a:lnTo>
                    <a:lnTo>
                      <a:pt x="21" y="473"/>
                    </a:lnTo>
                    <a:lnTo>
                      <a:pt x="25" y="476"/>
                    </a:ln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8"/>
              <p:cNvSpPr>
                <a:spLocks/>
              </p:cNvSpPr>
              <p:nvPr/>
            </p:nvSpPr>
            <p:spPr bwMode="auto">
              <a:xfrm>
                <a:off x="4387851" y="4662488"/>
                <a:ext cx="122238" cy="90488"/>
              </a:xfrm>
              <a:custGeom>
                <a:avLst/>
                <a:gdLst>
                  <a:gd name="T0" fmla="*/ 63 w 77"/>
                  <a:gd name="T1" fmla="*/ 52 h 57"/>
                  <a:gd name="T2" fmla="*/ 75 w 77"/>
                  <a:gd name="T3" fmla="*/ 50 h 57"/>
                  <a:gd name="T4" fmla="*/ 77 w 77"/>
                  <a:gd name="T5" fmla="*/ 50 h 57"/>
                  <a:gd name="T6" fmla="*/ 71 w 77"/>
                  <a:gd name="T7" fmla="*/ 46 h 57"/>
                  <a:gd name="T8" fmla="*/ 65 w 77"/>
                  <a:gd name="T9" fmla="*/ 36 h 57"/>
                  <a:gd name="T10" fmla="*/ 57 w 77"/>
                  <a:gd name="T11" fmla="*/ 19 h 57"/>
                  <a:gd name="T12" fmla="*/ 48 w 77"/>
                  <a:gd name="T13" fmla="*/ 0 h 57"/>
                  <a:gd name="T14" fmla="*/ 0 w 77"/>
                  <a:gd name="T15" fmla="*/ 13 h 57"/>
                  <a:gd name="T16" fmla="*/ 7 w 77"/>
                  <a:gd name="T17" fmla="*/ 30 h 57"/>
                  <a:gd name="T18" fmla="*/ 15 w 77"/>
                  <a:gd name="T19" fmla="*/ 46 h 57"/>
                  <a:gd name="T20" fmla="*/ 21 w 77"/>
                  <a:gd name="T21" fmla="*/ 54 h 57"/>
                  <a:gd name="T22" fmla="*/ 25 w 77"/>
                  <a:gd name="T23" fmla="*/ 57 h 57"/>
                  <a:gd name="T24" fmla="*/ 54 w 77"/>
                  <a:gd name="T25" fmla="*/ 54 h 57"/>
                  <a:gd name="T26" fmla="*/ 63 w 77"/>
                  <a:gd name="T27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57">
                    <a:moveTo>
                      <a:pt x="63" y="52"/>
                    </a:moveTo>
                    <a:lnTo>
                      <a:pt x="75" y="50"/>
                    </a:lnTo>
                    <a:lnTo>
                      <a:pt x="77" y="50"/>
                    </a:lnTo>
                    <a:lnTo>
                      <a:pt x="71" y="46"/>
                    </a:lnTo>
                    <a:lnTo>
                      <a:pt x="65" y="36"/>
                    </a:lnTo>
                    <a:lnTo>
                      <a:pt x="57" y="19"/>
                    </a:lnTo>
                    <a:lnTo>
                      <a:pt x="48" y="0"/>
                    </a:lnTo>
                    <a:lnTo>
                      <a:pt x="0" y="13"/>
                    </a:lnTo>
                    <a:lnTo>
                      <a:pt x="7" y="30"/>
                    </a:lnTo>
                    <a:lnTo>
                      <a:pt x="15" y="46"/>
                    </a:lnTo>
                    <a:lnTo>
                      <a:pt x="21" y="54"/>
                    </a:lnTo>
                    <a:lnTo>
                      <a:pt x="25" y="57"/>
                    </a:lnTo>
                    <a:lnTo>
                      <a:pt x="54" y="54"/>
                    </a:lnTo>
                    <a:lnTo>
                      <a:pt x="63" y="52"/>
                    </a:lnTo>
                    <a:close/>
                  </a:path>
                </a:pathLst>
              </a:custGeom>
              <a:solidFill>
                <a:srgbClr val="999999"/>
              </a:solidFill>
              <a:ln w="0">
                <a:solidFill>
                  <a:srgbClr val="9999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9"/>
              <p:cNvSpPr>
                <a:spLocks noEditPoints="1"/>
              </p:cNvSpPr>
              <p:nvPr/>
            </p:nvSpPr>
            <p:spPr bwMode="auto">
              <a:xfrm>
                <a:off x="4349751" y="3978275"/>
                <a:ext cx="1647825" cy="784225"/>
              </a:xfrm>
              <a:custGeom>
                <a:avLst/>
                <a:gdLst>
                  <a:gd name="T0" fmla="*/ 8 w 1038"/>
                  <a:gd name="T1" fmla="*/ 423 h 494"/>
                  <a:gd name="T2" fmla="*/ 0 w 1038"/>
                  <a:gd name="T3" fmla="*/ 400 h 494"/>
                  <a:gd name="T4" fmla="*/ 0 w 1038"/>
                  <a:gd name="T5" fmla="*/ 390 h 494"/>
                  <a:gd name="T6" fmla="*/ 110 w 1038"/>
                  <a:gd name="T7" fmla="*/ 309 h 494"/>
                  <a:gd name="T8" fmla="*/ 315 w 1038"/>
                  <a:gd name="T9" fmla="*/ 184 h 494"/>
                  <a:gd name="T10" fmla="*/ 498 w 1038"/>
                  <a:gd name="T11" fmla="*/ 99 h 494"/>
                  <a:gd name="T12" fmla="*/ 658 w 1038"/>
                  <a:gd name="T13" fmla="*/ 47 h 494"/>
                  <a:gd name="T14" fmla="*/ 791 w 1038"/>
                  <a:gd name="T15" fmla="*/ 16 h 494"/>
                  <a:gd name="T16" fmla="*/ 901 w 1038"/>
                  <a:gd name="T17" fmla="*/ 4 h 494"/>
                  <a:gd name="T18" fmla="*/ 980 w 1038"/>
                  <a:gd name="T19" fmla="*/ 0 h 494"/>
                  <a:gd name="T20" fmla="*/ 1021 w 1038"/>
                  <a:gd name="T21" fmla="*/ 2 h 494"/>
                  <a:gd name="T22" fmla="*/ 1038 w 1038"/>
                  <a:gd name="T23" fmla="*/ 6 h 494"/>
                  <a:gd name="T24" fmla="*/ 1029 w 1038"/>
                  <a:gd name="T25" fmla="*/ 20 h 494"/>
                  <a:gd name="T26" fmla="*/ 1002 w 1038"/>
                  <a:gd name="T27" fmla="*/ 50 h 494"/>
                  <a:gd name="T28" fmla="*/ 946 w 1038"/>
                  <a:gd name="T29" fmla="*/ 106 h 494"/>
                  <a:gd name="T30" fmla="*/ 861 w 1038"/>
                  <a:gd name="T31" fmla="*/ 178 h 494"/>
                  <a:gd name="T32" fmla="*/ 755 w 1038"/>
                  <a:gd name="T33" fmla="*/ 249 h 494"/>
                  <a:gd name="T34" fmla="*/ 627 w 1038"/>
                  <a:gd name="T35" fmla="*/ 321 h 494"/>
                  <a:gd name="T36" fmla="*/ 467 w 1038"/>
                  <a:gd name="T37" fmla="*/ 388 h 494"/>
                  <a:gd name="T38" fmla="*/ 276 w 1038"/>
                  <a:gd name="T39" fmla="*/ 448 h 494"/>
                  <a:gd name="T40" fmla="*/ 49 w 1038"/>
                  <a:gd name="T41" fmla="*/ 492 h 494"/>
                  <a:gd name="T42" fmla="*/ 41 w 1038"/>
                  <a:gd name="T43" fmla="*/ 492 h 494"/>
                  <a:gd name="T44" fmla="*/ 27 w 1038"/>
                  <a:gd name="T45" fmla="*/ 469 h 494"/>
                  <a:gd name="T46" fmla="*/ 14 w 1038"/>
                  <a:gd name="T47" fmla="*/ 398 h 494"/>
                  <a:gd name="T48" fmla="*/ 22 w 1038"/>
                  <a:gd name="T49" fmla="*/ 421 h 494"/>
                  <a:gd name="T50" fmla="*/ 37 w 1038"/>
                  <a:gd name="T51" fmla="*/ 458 h 494"/>
                  <a:gd name="T52" fmla="*/ 49 w 1038"/>
                  <a:gd name="T53" fmla="*/ 479 h 494"/>
                  <a:gd name="T54" fmla="*/ 272 w 1038"/>
                  <a:gd name="T55" fmla="*/ 434 h 494"/>
                  <a:gd name="T56" fmla="*/ 463 w 1038"/>
                  <a:gd name="T57" fmla="*/ 375 h 494"/>
                  <a:gd name="T58" fmla="*/ 620 w 1038"/>
                  <a:gd name="T59" fmla="*/ 307 h 494"/>
                  <a:gd name="T60" fmla="*/ 745 w 1038"/>
                  <a:gd name="T61" fmla="*/ 238 h 494"/>
                  <a:gd name="T62" fmla="*/ 847 w 1038"/>
                  <a:gd name="T63" fmla="*/ 170 h 494"/>
                  <a:gd name="T64" fmla="*/ 926 w 1038"/>
                  <a:gd name="T65" fmla="*/ 105 h 494"/>
                  <a:gd name="T66" fmla="*/ 982 w 1038"/>
                  <a:gd name="T67" fmla="*/ 50 h 494"/>
                  <a:gd name="T68" fmla="*/ 1013 w 1038"/>
                  <a:gd name="T69" fmla="*/ 16 h 494"/>
                  <a:gd name="T70" fmla="*/ 955 w 1038"/>
                  <a:gd name="T71" fmla="*/ 16 h 494"/>
                  <a:gd name="T72" fmla="*/ 859 w 1038"/>
                  <a:gd name="T73" fmla="*/ 22 h 494"/>
                  <a:gd name="T74" fmla="*/ 728 w 1038"/>
                  <a:gd name="T75" fmla="*/ 43 h 494"/>
                  <a:gd name="T76" fmla="*/ 585 w 1038"/>
                  <a:gd name="T77" fmla="*/ 83 h 494"/>
                  <a:gd name="T78" fmla="*/ 415 w 1038"/>
                  <a:gd name="T79" fmla="*/ 149 h 494"/>
                  <a:gd name="T80" fmla="*/ 222 w 1038"/>
                  <a:gd name="T81" fmla="*/ 253 h 494"/>
                  <a:gd name="T82" fmla="*/ 14 w 1038"/>
                  <a:gd name="T83" fmla="*/ 398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38" h="494">
                    <a:moveTo>
                      <a:pt x="16" y="446"/>
                    </a:moveTo>
                    <a:lnTo>
                      <a:pt x="8" y="423"/>
                    </a:lnTo>
                    <a:lnTo>
                      <a:pt x="2" y="409"/>
                    </a:lnTo>
                    <a:lnTo>
                      <a:pt x="0" y="400"/>
                    </a:lnTo>
                    <a:lnTo>
                      <a:pt x="0" y="392"/>
                    </a:lnTo>
                    <a:lnTo>
                      <a:pt x="0" y="390"/>
                    </a:lnTo>
                    <a:lnTo>
                      <a:pt x="4" y="388"/>
                    </a:lnTo>
                    <a:lnTo>
                      <a:pt x="110" y="309"/>
                    </a:lnTo>
                    <a:lnTo>
                      <a:pt x="215" y="240"/>
                    </a:lnTo>
                    <a:lnTo>
                      <a:pt x="315" y="184"/>
                    </a:lnTo>
                    <a:lnTo>
                      <a:pt x="409" y="137"/>
                    </a:lnTo>
                    <a:lnTo>
                      <a:pt x="498" y="99"/>
                    </a:lnTo>
                    <a:lnTo>
                      <a:pt x="581" y="68"/>
                    </a:lnTo>
                    <a:lnTo>
                      <a:pt x="658" y="47"/>
                    </a:lnTo>
                    <a:lnTo>
                      <a:pt x="726" y="29"/>
                    </a:lnTo>
                    <a:lnTo>
                      <a:pt x="791" y="16"/>
                    </a:lnTo>
                    <a:lnTo>
                      <a:pt x="849" y="8"/>
                    </a:lnTo>
                    <a:lnTo>
                      <a:pt x="901" y="4"/>
                    </a:lnTo>
                    <a:lnTo>
                      <a:pt x="946" y="2"/>
                    </a:lnTo>
                    <a:lnTo>
                      <a:pt x="980" y="0"/>
                    </a:lnTo>
                    <a:lnTo>
                      <a:pt x="1005" y="2"/>
                    </a:lnTo>
                    <a:lnTo>
                      <a:pt x="1021" y="2"/>
                    </a:lnTo>
                    <a:lnTo>
                      <a:pt x="1027" y="4"/>
                    </a:lnTo>
                    <a:lnTo>
                      <a:pt x="1038" y="6"/>
                    </a:lnTo>
                    <a:lnTo>
                      <a:pt x="1032" y="16"/>
                    </a:lnTo>
                    <a:lnTo>
                      <a:pt x="1029" y="20"/>
                    </a:lnTo>
                    <a:lnTo>
                      <a:pt x="1019" y="31"/>
                    </a:lnTo>
                    <a:lnTo>
                      <a:pt x="1002" y="50"/>
                    </a:lnTo>
                    <a:lnTo>
                      <a:pt x="977" y="76"/>
                    </a:lnTo>
                    <a:lnTo>
                      <a:pt x="946" y="106"/>
                    </a:lnTo>
                    <a:lnTo>
                      <a:pt x="907" y="141"/>
                    </a:lnTo>
                    <a:lnTo>
                      <a:pt x="861" y="178"/>
                    </a:lnTo>
                    <a:lnTo>
                      <a:pt x="805" y="216"/>
                    </a:lnTo>
                    <a:lnTo>
                      <a:pt x="755" y="249"/>
                    </a:lnTo>
                    <a:lnTo>
                      <a:pt x="695" y="284"/>
                    </a:lnTo>
                    <a:lnTo>
                      <a:pt x="627" y="321"/>
                    </a:lnTo>
                    <a:lnTo>
                      <a:pt x="552" y="355"/>
                    </a:lnTo>
                    <a:lnTo>
                      <a:pt x="467" y="388"/>
                    </a:lnTo>
                    <a:lnTo>
                      <a:pt x="377" y="419"/>
                    </a:lnTo>
                    <a:lnTo>
                      <a:pt x="276" y="448"/>
                    </a:lnTo>
                    <a:lnTo>
                      <a:pt x="166" y="473"/>
                    </a:lnTo>
                    <a:lnTo>
                      <a:pt x="49" y="492"/>
                    </a:lnTo>
                    <a:lnTo>
                      <a:pt x="45" y="494"/>
                    </a:lnTo>
                    <a:lnTo>
                      <a:pt x="41" y="492"/>
                    </a:lnTo>
                    <a:lnTo>
                      <a:pt x="35" y="485"/>
                    </a:lnTo>
                    <a:lnTo>
                      <a:pt x="27" y="469"/>
                    </a:lnTo>
                    <a:lnTo>
                      <a:pt x="16" y="446"/>
                    </a:lnTo>
                    <a:close/>
                    <a:moveTo>
                      <a:pt x="14" y="398"/>
                    </a:moveTo>
                    <a:lnTo>
                      <a:pt x="16" y="407"/>
                    </a:lnTo>
                    <a:lnTo>
                      <a:pt x="22" y="421"/>
                    </a:lnTo>
                    <a:lnTo>
                      <a:pt x="29" y="440"/>
                    </a:lnTo>
                    <a:lnTo>
                      <a:pt x="37" y="458"/>
                    </a:lnTo>
                    <a:lnTo>
                      <a:pt x="45" y="471"/>
                    </a:lnTo>
                    <a:lnTo>
                      <a:pt x="49" y="479"/>
                    </a:lnTo>
                    <a:lnTo>
                      <a:pt x="164" y="460"/>
                    </a:lnTo>
                    <a:lnTo>
                      <a:pt x="272" y="434"/>
                    </a:lnTo>
                    <a:lnTo>
                      <a:pt x="373" y="406"/>
                    </a:lnTo>
                    <a:lnTo>
                      <a:pt x="463" y="375"/>
                    </a:lnTo>
                    <a:lnTo>
                      <a:pt x="546" y="342"/>
                    </a:lnTo>
                    <a:lnTo>
                      <a:pt x="620" y="307"/>
                    </a:lnTo>
                    <a:lnTo>
                      <a:pt x="687" y="272"/>
                    </a:lnTo>
                    <a:lnTo>
                      <a:pt x="745" y="238"/>
                    </a:lnTo>
                    <a:lnTo>
                      <a:pt x="797" y="205"/>
                    </a:lnTo>
                    <a:lnTo>
                      <a:pt x="847" y="170"/>
                    </a:lnTo>
                    <a:lnTo>
                      <a:pt x="890" y="135"/>
                    </a:lnTo>
                    <a:lnTo>
                      <a:pt x="926" y="105"/>
                    </a:lnTo>
                    <a:lnTo>
                      <a:pt x="957" y="76"/>
                    </a:lnTo>
                    <a:lnTo>
                      <a:pt x="982" y="50"/>
                    </a:lnTo>
                    <a:lnTo>
                      <a:pt x="1000" y="31"/>
                    </a:lnTo>
                    <a:lnTo>
                      <a:pt x="1013" y="16"/>
                    </a:lnTo>
                    <a:lnTo>
                      <a:pt x="990" y="16"/>
                    </a:lnTo>
                    <a:lnTo>
                      <a:pt x="955" y="16"/>
                    </a:lnTo>
                    <a:lnTo>
                      <a:pt x="913" y="18"/>
                    </a:lnTo>
                    <a:lnTo>
                      <a:pt x="859" y="22"/>
                    </a:lnTo>
                    <a:lnTo>
                      <a:pt x="797" y="29"/>
                    </a:lnTo>
                    <a:lnTo>
                      <a:pt x="728" y="43"/>
                    </a:lnTo>
                    <a:lnTo>
                      <a:pt x="660" y="60"/>
                    </a:lnTo>
                    <a:lnTo>
                      <a:pt x="585" y="83"/>
                    </a:lnTo>
                    <a:lnTo>
                      <a:pt x="504" y="112"/>
                    </a:lnTo>
                    <a:lnTo>
                      <a:pt x="415" y="149"/>
                    </a:lnTo>
                    <a:lnTo>
                      <a:pt x="323" y="195"/>
                    </a:lnTo>
                    <a:lnTo>
                      <a:pt x="222" y="253"/>
                    </a:lnTo>
                    <a:lnTo>
                      <a:pt x="120" y="319"/>
                    </a:lnTo>
                    <a:lnTo>
                      <a:pt x="14" y="398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0"/>
              <p:cNvSpPr>
                <a:spLocks noEditPoints="1"/>
              </p:cNvSpPr>
              <p:nvPr/>
            </p:nvSpPr>
            <p:spPr bwMode="auto">
              <a:xfrm>
                <a:off x="4349751" y="4541838"/>
                <a:ext cx="160338" cy="220663"/>
              </a:xfrm>
              <a:custGeom>
                <a:avLst/>
                <a:gdLst>
                  <a:gd name="T0" fmla="*/ 16 w 101"/>
                  <a:gd name="T1" fmla="*/ 91 h 139"/>
                  <a:gd name="T2" fmla="*/ 8 w 101"/>
                  <a:gd name="T3" fmla="*/ 68 h 139"/>
                  <a:gd name="T4" fmla="*/ 2 w 101"/>
                  <a:gd name="T5" fmla="*/ 54 h 139"/>
                  <a:gd name="T6" fmla="*/ 0 w 101"/>
                  <a:gd name="T7" fmla="*/ 45 h 139"/>
                  <a:gd name="T8" fmla="*/ 0 w 101"/>
                  <a:gd name="T9" fmla="*/ 37 h 139"/>
                  <a:gd name="T10" fmla="*/ 0 w 101"/>
                  <a:gd name="T11" fmla="*/ 35 h 139"/>
                  <a:gd name="T12" fmla="*/ 4 w 101"/>
                  <a:gd name="T13" fmla="*/ 33 h 139"/>
                  <a:gd name="T14" fmla="*/ 43 w 101"/>
                  <a:gd name="T15" fmla="*/ 2 h 139"/>
                  <a:gd name="T16" fmla="*/ 45 w 101"/>
                  <a:gd name="T17" fmla="*/ 2 h 139"/>
                  <a:gd name="T18" fmla="*/ 47 w 101"/>
                  <a:gd name="T19" fmla="*/ 0 h 139"/>
                  <a:gd name="T20" fmla="*/ 51 w 101"/>
                  <a:gd name="T21" fmla="*/ 10 h 139"/>
                  <a:gd name="T22" fmla="*/ 53 w 101"/>
                  <a:gd name="T23" fmla="*/ 14 h 139"/>
                  <a:gd name="T24" fmla="*/ 53 w 101"/>
                  <a:gd name="T25" fmla="*/ 14 h 139"/>
                  <a:gd name="T26" fmla="*/ 54 w 101"/>
                  <a:gd name="T27" fmla="*/ 12 h 139"/>
                  <a:gd name="T28" fmla="*/ 54 w 101"/>
                  <a:gd name="T29" fmla="*/ 10 h 139"/>
                  <a:gd name="T30" fmla="*/ 56 w 101"/>
                  <a:gd name="T31" fmla="*/ 10 h 139"/>
                  <a:gd name="T32" fmla="*/ 56 w 101"/>
                  <a:gd name="T33" fmla="*/ 20 h 139"/>
                  <a:gd name="T34" fmla="*/ 64 w 101"/>
                  <a:gd name="T35" fmla="*/ 37 h 139"/>
                  <a:gd name="T36" fmla="*/ 74 w 101"/>
                  <a:gd name="T37" fmla="*/ 64 h 139"/>
                  <a:gd name="T38" fmla="*/ 83 w 101"/>
                  <a:gd name="T39" fmla="*/ 85 h 139"/>
                  <a:gd name="T40" fmla="*/ 91 w 101"/>
                  <a:gd name="T41" fmla="*/ 101 h 139"/>
                  <a:gd name="T42" fmla="*/ 99 w 101"/>
                  <a:gd name="T43" fmla="*/ 112 h 139"/>
                  <a:gd name="T44" fmla="*/ 101 w 101"/>
                  <a:gd name="T45" fmla="*/ 116 h 139"/>
                  <a:gd name="T46" fmla="*/ 99 w 101"/>
                  <a:gd name="T47" fmla="*/ 116 h 139"/>
                  <a:gd name="T48" fmla="*/ 97 w 101"/>
                  <a:gd name="T49" fmla="*/ 116 h 139"/>
                  <a:gd name="T50" fmla="*/ 97 w 101"/>
                  <a:gd name="T51" fmla="*/ 116 h 139"/>
                  <a:gd name="T52" fmla="*/ 97 w 101"/>
                  <a:gd name="T53" fmla="*/ 120 h 139"/>
                  <a:gd name="T54" fmla="*/ 101 w 101"/>
                  <a:gd name="T55" fmla="*/ 130 h 139"/>
                  <a:gd name="T56" fmla="*/ 99 w 101"/>
                  <a:gd name="T57" fmla="*/ 130 h 139"/>
                  <a:gd name="T58" fmla="*/ 99 w 101"/>
                  <a:gd name="T59" fmla="*/ 130 h 139"/>
                  <a:gd name="T60" fmla="*/ 49 w 101"/>
                  <a:gd name="T61" fmla="*/ 137 h 139"/>
                  <a:gd name="T62" fmla="*/ 45 w 101"/>
                  <a:gd name="T63" fmla="*/ 139 h 139"/>
                  <a:gd name="T64" fmla="*/ 41 w 101"/>
                  <a:gd name="T65" fmla="*/ 137 h 139"/>
                  <a:gd name="T66" fmla="*/ 35 w 101"/>
                  <a:gd name="T67" fmla="*/ 130 h 139"/>
                  <a:gd name="T68" fmla="*/ 27 w 101"/>
                  <a:gd name="T69" fmla="*/ 114 h 139"/>
                  <a:gd name="T70" fmla="*/ 16 w 101"/>
                  <a:gd name="T71" fmla="*/ 91 h 139"/>
                  <a:gd name="T72" fmla="*/ 14 w 101"/>
                  <a:gd name="T73" fmla="*/ 43 h 139"/>
                  <a:gd name="T74" fmla="*/ 16 w 101"/>
                  <a:gd name="T75" fmla="*/ 52 h 139"/>
                  <a:gd name="T76" fmla="*/ 22 w 101"/>
                  <a:gd name="T77" fmla="*/ 66 h 139"/>
                  <a:gd name="T78" fmla="*/ 29 w 101"/>
                  <a:gd name="T79" fmla="*/ 85 h 139"/>
                  <a:gd name="T80" fmla="*/ 37 w 101"/>
                  <a:gd name="T81" fmla="*/ 103 h 139"/>
                  <a:gd name="T82" fmla="*/ 45 w 101"/>
                  <a:gd name="T83" fmla="*/ 116 h 139"/>
                  <a:gd name="T84" fmla="*/ 49 w 101"/>
                  <a:gd name="T85" fmla="*/ 124 h 139"/>
                  <a:gd name="T86" fmla="*/ 85 w 101"/>
                  <a:gd name="T87" fmla="*/ 118 h 139"/>
                  <a:gd name="T88" fmla="*/ 80 w 101"/>
                  <a:gd name="T89" fmla="*/ 108 h 139"/>
                  <a:gd name="T90" fmla="*/ 70 w 101"/>
                  <a:gd name="T91" fmla="*/ 91 h 139"/>
                  <a:gd name="T92" fmla="*/ 62 w 101"/>
                  <a:gd name="T93" fmla="*/ 70 h 139"/>
                  <a:gd name="T94" fmla="*/ 53 w 101"/>
                  <a:gd name="T95" fmla="*/ 49 h 139"/>
                  <a:gd name="T96" fmla="*/ 47 w 101"/>
                  <a:gd name="T97" fmla="*/ 33 h 139"/>
                  <a:gd name="T98" fmla="*/ 43 w 101"/>
                  <a:gd name="T99" fmla="*/ 20 h 139"/>
                  <a:gd name="T100" fmla="*/ 14 w 101"/>
                  <a:gd name="T101" fmla="*/ 4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139">
                    <a:moveTo>
                      <a:pt x="16" y="91"/>
                    </a:moveTo>
                    <a:lnTo>
                      <a:pt x="8" y="68"/>
                    </a:lnTo>
                    <a:lnTo>
                      <a:pt x="2" y="54"/>
                    </a:lnTo>
                    <a:lnTo>
                      <a:pt x="0" y="45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4" y="33"/>
                    </a:lnTo>
                    <a:lnTo>
                      <a:pt x="43" y="2"/>
                    </a:lnTo>
                    <a:lnTo>
                      <a:pt x="45" y="2"/>
                    </a:lnTo>
                    <a:lnTo>
                      <a:pt x="47" y="0"/>
                    </a:lnTo>
                    <a:lnTo>
                      <a:pt x="51" y="10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4" y="12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6" y="20"/>
                    </a:lnTo>
                    <a:lnTo>
                      <a:pt x="64" y="37"/>
                    </a:lnTo>
                    <a:lnTo>
                      <a:pt x="74" y="64"/>
                    </a:lnTo>
                    <a:lnTo>
                      <a:pt x="83" y="85"/>
                    </a:lnTo>
                    <a:lnTo>
                      <a:pt x="91" y="101"/>
                    </a:lnTo>
                    <a:lnTo>
                      <a:pt x="99" y="112"/>
                    </a:lnTo>
                    <a:lnTo>
                      <a:pt x="101" y="116"/>
                    </a:lnTo>
                    <a:lnTo>
                      <a:pt x="99" y="116"/>
                    </a:lnTo>
                    <a:lnTo>
                      <a:pt x="97" y="116"/>
                    </a:lnTo>
                    <a:lnTo>
                      <a:pt x="97" y="116"/>
                    </a:lnTo>
                    <a:lnTo>
                      <a:pt x="97" y="120"/>
                    </a:lnTo>
                    <a:lnTo>
                      <a:pt x="101" y="130"/>
                    </a:lnTo>
                    <a:lnTo>
                      <a:pt x="99" y="130"/>
                    </a:lnTo>
                    <a:lnTo>
                      <a:pt x="99" y="130"/>
                    </a:lnTo>
                    <a:lnTo>
                      <a:pt x="49" y="137"/>
                    </a:lnTo>
                    <a:lnTo>
                      <a:pt x="45" y="139"/>
                    </a:lnTo>
                    <a:lnTo>
                      <a:pt x="41" y="137"/>
                    </a:lnTo>
                    <a:lnTo>
                      <a:pt x="35" y="130"/>
                    </a:lnTo>
                    <a:lnTo>
                      <a:pt x="27" y="114"/>
                    </a:lnTo>
                    <a:lnTo>
                      <a:pt x="16" y="91"/>
                    </a:lnTo>
                    <a:close/>
                    <a:moveTo>
                      <a:pt x="14" y="43"/>
                    </a:moveTo>
                    <a:lnTo>
                      <a:pt x="16" y="52"/>
                    </a:lnTo>
                    <a:lnTo>
                      <a:pt x="22" y="66"/>
                    </a:lnTo>
                    <a:lnTo>
                      <a:pt x="29" y="85"/>
                    </a:lnTo>
                    <a:lnTo>
                      <a:pt x="37" y="103"/>
                    </a:lnTo>
                    <a:lnTo>
                      <a:pt x="45" y="116"/>
                    </a:lnTo>
                    <a:lnTo>
                      <a:pt x="49" y="124"/>
                    </a:lnTo>
                    <a:lnTo>
                      <a:pt x="85" y="118"/>
                    </a:lnTo>
                    <a:lnTo>
                      <a:pt x="80" y="108"/>
                    </a:lnTo>
                    <a:lnTo>
                      <a:pt x="70" y="91"/>
                    </a:lnTo>
                    <a:lnTo>
                      <a:pt x="62" y="70"/>
                    </a:lnTo>
                    <a:lnTo>
                      <a:pt x="53" y="49"/>
                    </a:lnTo>
                    <a:lnTo>
                      <a:pt x="47" y="33"/>
                    </a:lnTo>
                    <a:lnTo>
                      <a:pt x="43" y="20"/>
                    </a:lnTo>
                    <a:lnTo>
                      <a:pt x="14" y="43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11"/>
              <p:cNvSpPr>
                <a:spLocks noEditPoints="1"/>
              </p:cNvSpPr>
              <p:nvPr/>
            </p:nvSpPr>
            <p:spPr bwMode="auto">
              <a:xfrm>
                <a:off x="3960813" y="3074988"/>
                <a:ext cx="1651000" cy="784225"/>
              </a:xfrm>
              <a:custGeom>
                <a:avLst/>
                <a:gdLst>
                  <a:gd name="T0" fmla="*/ 16 w 1040"/>
                  <a:gd name="T1" fmla="*/ 405 h 494"/>
                  <a:gd name="T2" fmla="*/ 29 w 1040"/>
                  <a:gd name="T3" fmla="*/ 438 h 494"/>
                  <a:gd name="T4" fmla="*/ 45 w 1040"/>
                  <a:gd name="T5" fmla="*/ 471 h 494"/>
                  <a:gd name="T6" fmla="*/ 164 w 1040"/>
                  <a:gd name="T7" fmla="*/ 457 h 494"/>
                  <a:gd name="T8" fmla="*/ 373 w 1040"/>
                  <a:gd name="T9" fmla="*/ 405 h 494"/>
                  <a:gd name="T10" fmla="*/ 546 w 1040"/>
                  <a:gd name="T11" fmla="*/ 342 h 494"/>
                  <a:gd name="T12" fmla="*/ 687 w 1040"/>
                  <a:gd name="T13" fmla="*/ 272 h 494"/>
                  <a:gd name="T14" fmla="*/ 797 w 1040"/>
                  <a:gd name="T15" fmla="*/ 205 h 494"/>
                  <a:gd name="T16" fmla="*/ 890 w 1040"/>
                  <a:gd name="T17" fmla="*/ 135 h 494"/>
                  <a:gd name="T18" fmla="*/ 957 w 1040"/>
                  <a:gd name="T19" fmla="*/ 75 h 494"/>
                  <a:gd name="T20" fmla="*/ 1000 w 1040"/>
                  <a:gd name="T21" fmla="*/ 31 h 494"/>
                  <a:gd name="T22" fmla="*/ 990 w 1040"/>
                  <a:gd name="T23" fmla="*/ 16 h 494"/>
                  <a:gd name="T24" fmla="*/ 913 w 1040"/>
                  <a:gd name="T25" fmla="*/ 16 h 494"/>
                  <a:gd name="T26" fmla="*/ 797 w 1040"/>
                  <a:gd name="T27" fmla="*/ 29 h 494"/>
                  <a:gd name="T28" fmla="*/ 660 w 1040"/>
                  <a:gd name="T29" fmla="*/ 60 h 494"/>
                  <a:gd name="T30" fmla="*/ 504 w 1040"/>
                  <a:gd name="T31" fmla="*/ 112 h 494"/>
                  <a:gd name="T32" fmla="*/ 323 w 1040"/>
                  <a:gd name="T33" fmla="*/ 195 h 494"/>
                  <a:gd name="T34" fmla="*/ 120 w 1040"/>
                  <a:gd name="T35" fmla="*/ 319 h 494"/>
                  <a:gd name="T36" fmla="*/ 16 w 1040"/>
                  <a:gd name="T37" fmla="*/ 444 h 494"/>
                  <a:gd name="T38" fmla="*/ 2 w 1040"/>
                  <a:gd name="T39" fmla="*/ 409 h 494"/>
                  <a:gd name="T40" fmla="*/ 0 w 1040"/>
                  <a:gd name="T41" fmla="*/ 392 h 494"/>
                  <a:gd name="T42" fmla="*/ 4 w 1040"/>
                  <a:gd name="T43" fmla="*/ 388 h 494"/>
                  <a:gd name="T44" fmla="*/ 215 w 1040"/>
                  <a:gd name="T45" fmla="*/ 239 h 494"/>
                  <a:gd name="T46" fmla="*/ 409 w 1040"/>
                  <a:gd name="T47" fmla="*/ 135 h 494"/>
                  <a:gd name="T48" fmla="*/ 583 w 1040"/>
                  <a:gd name="T49" fmla="*/ 68 h 494"/>
                  <a:gd name="T50" fmla="*/ 726 w 1040"/>
                  <a:gd name="T51" fmla="*/ 29 h 494"/>
                  <a:gd name="T52" fmla="*/ 849 w 1040"/>
                  <a:gd name="T53" fmla="*/ 8 h 494"/>
                  <a:gd name="T54" fmla="*/ 946 w 1040"/>
                  <a:gd name="T55" fmla="*/ 0 h 494"/>
                  <a:gd name="T56" fmla="*/ 1005 w 1040"/>
                  <a:gd name="T57" fmla="*/ 2 h 494"/>
                  <a:gd name="T58" fmla="*/ 1027 w 1040"/>
                  <a:gd name="T59" fmla="*/ 4 h 494"/>
                  <a:gd name="T60" fmla="*/ 1032 w 1040"/>
                  <a:gd name="T61" fmla="*/ 14 h 494"/>
                  <a:gd name="T62" fmla="*/ 1019 w 1040"/>
                  <a:gd name="T63" fmla="*/ 31 h 494"/>
                  <a:gd name="T64" fmla="*/ 977 w 1040"/>
                  <a:gd name="T65" fmla="*/ 75 h 494"/>
                  <a:gd name="T66" fmla="*/ 907 w 1040"/>
                  <a:gd name="T67" fmla="*/ 139 h 494"/>
                  <a:gd name="T68" fmla="*/ 805 w 1040"/>
                  <a:gd name="T69" fmla="*/ 216 h 494"/>
                  <a:gd name="T70" fmla="*/ 695 w 1040"/>
                  <a:gd name="T71" fmla="*/ 284 h 494"/>
                  <a:gd name="T72" fmla="*/ 552 w 1040"/>
                  <a:gd name="T73" fmla="*/ 353 h 494"/>
                  <a:gd name="T74" fmla="*/ 377 w 1040"/>
                  <a:gd name="T75" fmla="*/ 419 h 494"/>
                  <a:gd name="T76" fmla="*/ 166 w 1040"/>
                  <a:gd name="T77" fmla="*/ 473 h 494"/>
                  <a:gd name="T78" fmla="*/ 45 w 1040"/>
                  <a:gd name="T79" fmla="*/ 494 h 494"/>
                  <a:gd name="T80" fmla="*/ 35 w 1040"/>
                  <a:gd name="T81" fmla="*/ 484 h 494"/>
                  <a:gd name="T82" fmla="*/ 16 w 1040"/>
                  <a:gd name="T83" fmla="*/ 44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40" h="494">
                    <a:moveTo>
                      <a:pt x="14" y="398"/>
                    </a:moveTo>
                    <a:lnTo>
                      <a:pt x="16" y="405"/>
                    </a:lnTo>
                    <a:lnTo>
                      <a:pt x="22" y="421"/>
                    </a:lnTo>
                    <a:lnTo>
                      <a:pt x="29" y="438"/>
                    </a:lnTo>
                    <a:lnTo>
                      <a:pt x="37" y="457"/>
                    </a:lnTo>
                    <a:lnTo>
                      <a:pt x="45" y="471"/>
                    </a:lnTo>
                    <a:lnTo>
                      <a:pt x="49" y="479"/>
                    </a:lnTo>
                    <a:lnTo>
                      <a:pt x="164" y="457"/>
                    </a:lnTo>
                    <a:lnTo>
                      <a:pt x="272" y="434"/>
                    </a:lnTo>
                    <a:lnTo>
                      <a:pt x="373" y="405"/>
                    </a:lnTo>
                    <a:lnTo>
                      <a:pt x="463" y="374"/>
                    </a:lnTo>
                    <a:lnTo>
                      <a:pt x="546" y="342"/>
                    </a:lnTo>
                    <a:lnTo>
                      <a:pt x="620" y="307"/>
                    </a:lnTo>
                    <a:lnTo>
                      <a:pt x="687" y="272"/>
                    </a:lnTo>
                    <a:lnTo>
                      <a:pt x="747" y="237"/>
                    </a:lnTo>
                    <a:lnTo>
                      <a:pt x="797" y="205"/>
                    </a:lnTo>
                    <a:lnTo>
                      <a:pt x="847" y="168"/>
                    </a:lnTo>
                    <a:lnTo>
                      <a:pt x="890" y="135"/>
                    </a:lnTo>
                    <a:lnTo>
                      <a:pt x="926" y="104"/>
                    </a:lnTo>
                    <a:lnTo>
                      <a:pt x="957" y="75"/>
                    </a:lnTo>
                    <a:lnTo>
                      <a:pt x="982" y="50"/>
                    </a:lnTo>
                    <a:lnTo>
                      <a:pt x="1000" y="31"/>
                    </a:lnTo>
                    <a:lnTo>
                      <a:pt x="1013" y="16"/>
                    </a:lnTo>
                    <a:lnTo>
                      <a:pt x="990" y="16"/>
                    </a:lnTo>
                    <a:lnTo>
                      <a:pt x="955" y="16"/>
                    </a:lnTo>
                    <a:lnTo>
                      <a:pt x="913" y="16"/>
                    </a:lnTo>
                    <a:lnTo>
                      <a:pt x="859" y="21"/>
                    </a:lnTo>
                    <a:lnTo>
                      <a:pt x="797" y="29"/>
                    </a:lnTo>
                    <a:lnTo>
                      <a:pt x="728" y="43"/>
                    </a:lnTo>
                    <a:lnTo>
                      <a:pt x="660" y="60"/>
                    </a:lnTo>
                    <a:lnTo>
                      <a:pt x="587" y="81"/>
                    </a:lnTo>
                    <a:lnTo>
                      <a:pt x="504" y="112"/>
                    </a:lnTo>
                    <a:lnTo>
                      <a:pt x="415" y="149"/>
                    </a:lnTo>
                    <a:lnTo>
                      <a:pt x="323" y="195"/>
                    </a:lnTo>
                    <a:lnTo>
                      <a:pt x="224" y="251"/>
                    </a:lnTo>
                    <a:lnTo>
                      <a:pt x="120" y="319"/>
                    </a:lnTo>
                    <a:lnTo>
                      <a:pt x="14" y="398"/>
                    </a:lnTo>
                    <a:close/>
                    <a:moveTo>
                      <a:pt x="16" y="444"/>
                    </a:moveTo>
                    <a:lnTo>
                      <a:pt x="8" y="423"/>
                    </a:lnTo>
                    <a:lnTo>
                      <a:pt x="2" y="409"/>
                    </a:lnTo>
                    <a:lnTo>
                      <a:pt x="0" y="398"/>
                    </a:lnTo>
                    <a:lnTo>
                      <a:pt x="0" y="392"/>
                    </a:lnTo>
                    <a:lnTo>
                      <a:pt x="2" y="390"/>
                    </a:lnTo>
                    <a:lnTo>
                      <a:pt x="4" y="388"/>
                    </a:lnTo>
                    <a:lnTo>
                      <a:pt x="110" y="307"/>
                    </a:lnTo>
                    <a:lnTo>
                      <a:pt x="215" y="239"/>
                    </a:lnTo>
                    <a:lnTo>
                      <a:pt x="315" y="183"/>
                    </a:lnTo>
                    <a:lnTo>
                      <a:pt x="409" y="135"/>
                    </a:lnTo>
                    <a:lnTo>
                      <a:pt x="500" y="99"/>
                    </a:lnTo>
                    <a:lnTo>
                      <a:pt x="583" y="68"/>
                    </a:lnTo>
                    <a:lnTo>
                      <a:pt x="658" y="45"/>
                    </a:lnTo>
                    <a:lnTo>
                      <a:pt x="726" y="29"/>
                    </a:lnTo>
                    <a:lnTo>
                      <a:pt x="791" y="16"/>
                    </a:lnTo>
                    <a:lnTo>
                      <a:pt x="849" y="8"/>
                    </a:lnTo>
                    <a:lnTo>
                      <a:pt x="901" y="2"/>
                    </a:lnTo>
                    <a:lnTo>
                      <a:pt x="946" y="0"/>
                    </a:lnTo>
                    <a:lnTo>
                      <a:pt x="980" y="0"/>
                    </a:lnTo>
                    <a:lnTo>
                      <a:pt x="1005" y="2"/>
                    </a:lnTo>
                    <a:lnTo>
                      <a:pt x="1021" y="2"/>
                    </a:lnTo>
                    <a:lnTo>
                      <a:pt x="1027" y="4"/>
                    </a:lnTo>
                    <a:lnTo>
                      <a:pt x="1040" y="4"/>
                    </a:lnTo>
                    <a:lnTo>
                      <a:pt x="1032" y="14"/>
                    </a:lnTo>
                    <a:lnTo>
                      <a:pt x="1029" y="19"/>
                    </a:lnTo>
                    <a:lnTo>
                      <a:pt x="1019" y="31"/>
                    </a:lnTo>
                    <a:lnTo>
                      <a:pt x="1002" y="50"/>
                    </a:lnTo>
                    <a:lnTo>
                      <a:pt x="977" y="75"/>
                    </a:lnTo>
                    <a:lnTo>
                      <a:pt x="946" y="106"/>
                    </a:lnTo>
                    <a:lnTo>
                      <a:pt x="907" y="139"/>
                    </a:lnTo>
                    <a:lnTo>
                      <a:pt x="861" y="178"/>
                    </a:lnTo>
                    <a:lnTo>
                      <a:pt x="805" y="216"/>
                    </a:lnTo>
                    <a:lnTo>
                      <a:pt x="755" y="249"/>
                    </a:lnTo>
                    <a:lnTo>
                      <a:pt x="695" y="284"/>
                    </a:lnTo>
                    <a:lnTo>
                      <a:pt x="627" y="319"/>
                    </a:lnTo>
                    <a:lnTo>
                      <a:pt x="552" y="353"/>
                    </a:lnTo>
                    <a:lnTo>
                      <a:pt x="467" y="388"/>
                    </a:lnTo>
                    <a:lnTo>
                      <a:pt x="377" y="419"/>
                    </a:lnTo>
                    <a:lnTo>
                      <a:pt x="276" y="448"/>
                    </a:lnTo>
                    <a:lnTo>
                      <a:pt x="166" y="473"/>
                    </a:lnTo>
                    <a:lnTo>
                      <a:pt x="49" y="492"/>
                    </a:lnTo>
                    <a:lnTo>
                      <a:pt x="45" y="494"/>
                    </a:lnTo>
                    <a:lnTo>
                      <a:pt x="41" y="490"/>
                    </a:lnTo>
                    <a:lnTo>
                      <a:pt x="35" y="484"/>
                    </a:lnTo>
                    <a:lnTo>
                      <a:pt x="27" y="469"/>
                    </a:lnTo>
                    <a:lnTo>
                      <a:pt x="16" y="444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2"/>
              <p:cNvSpPr>
                <a:spLocks noEditPoints="1"/>
              </p:cNvSpPr>
              <p:nvPr/>
            </p:nvSpPr>
            <p:spPr bwMode="auto">
              <a:xfrm>
                <a:off x="3960813" y="3638550"/>
                <a:ext cx="163513" cy="220663"/>
              </a:xfrm>
              <a:custGeom>
                <a:avLst/>
                <a:gdLst>
                  <a:gd name="T0" fmla="*/ 14 w 103"/>
                  <a:gd name="T1" fmla="*/ 43 h 139"/>
                  <a:gd name="T2" fmla="*/ 16 w 103"/>
                  <a:gd name="T3" fmla="*/ 50 h 139"/>
                  <a:gd name="T4" fmla="*/ 22 w 103"/>
                  <a:gd name="T5" fmla="*/ 66 h 139"/>
                  <a:gd name="T6" fmla="*/ 29 w 103"/>
                  <a:gd name="T7" fmla="*/ 83 h 139"/>
                  <a:gd name="T8" fmla="*/ 37 w 103"/>
                  <a:gd name="T9" fmla="*/ 102 h 139"/>
                  <a:gd name="T10" fmla="*/ 45 w 103"/>
                  <a:gd name="T11" fmla="*/ 116 h 139"/>
                  <a:gd name="T12" fmla="*/ 49 w 103"/>
                  <a:gd name="T13" fmla="*/ 124 h 139"/>
                  <a:gd name="T14" fmla="*/ 85 w 103"/>
                  <a:gd name="T15" fmla="*/ 118 h 139"/>
                  <a:gd name="T16" fmla="*/ 80 w 103"/>
                  <a:gd name="T17" fmla="*/ 106 h 139"/>
                  <a:gd name="T18" fmla="*/ 72 w 103"/>
                  <a:gd name="T19" fmla="*/ 91 h 139"/>
                  <a:gd name="T20" fmla="*/ 62 w 103"/>
                  <a:gd name="T21" fmla="*/ 70 h 139"/>
                  <a:gd name="T22" fmla="*/ 53 w 103"/>
                  <a:gd name="T23" fmla="*/ 48 h 139"/>
                  <a:gd name="T24" fmla="*/ 47 w 103"/>
                  <a:gd name="T25" fmla="*/ 33 h 139"/>
                  <a:gd name="T26" fmla="*/ 43 w 103"/>
                  <a:gd name="T27" fmla="*/ 19 h 139"/>
                  <a:gd name="T28" fmla="*/ 14 w 103"/>
                  <a:gd name="T29" fmla="*/ 43 h 139"/>
                  <a:gd name="T30" fmla="*/ 16 w 103"/>
                  <a:gd name="T31" fmla="*/ 89 h 139"/>
                  <a:gd name="T32" fmla="*/ 8 w 103"/>
                  <a:gd name="T33" fmla="*/ 68 h 139"/>
                  <a:gd name="T34" fmla="*/ 2 w 103"/>
                  <a:gd name="T35" fmla="*/ 54 h 139"/>
                  <a:gd name="T36" fmla="*/ 0 w 103"/>
                  <a:gd name="T37" fmla="*/ 43 h 139"/>
                  <a:gd name="T38" fmla="*/ 0 w 103"/>
                  <a:gd name="T39" fmla="*/ 37 h 139"/>
                  <a:gd name="T40" fmla="*/ 2 w 103"/>
                  <a:gd name="T41" fmla="*/ 35 h 139"/>
                  <a:gd name="T42" fmla="*/ 4 w 103"/>
                  <a:gd name="T43" fmla="*/ 33 h 139"/>
                  <a:gd name="T44" fmla="*/ 45 w 103"/>
                  <a:gd name="T45" fmla="*/ 2 h 139"/>
                  <a:gd name="T46" fmla="*/ 45 w 103"/>
                  <a:gd name="T47" fmla="*/ 2 h 139"/>
                  <a:gd name="T48" fmla="*/ 47 w 103"/>
                  <a:gd name="T49" fmla="*/ 0 h 139"/>
                  <a:gd name="T50" fmla="*/ 51 w 103"/>
                  <a:gd name="T51" fmla="*/ 10 h 139"/>
                  <a:gd name="T52" fmla="*/ 53 w 103"/>
                  <a:gd name="T53" fmla="*/ 12 h 139"/>
                  <a:gd name="T54" fmla="*/ 53 w 103"/>
                  <a:gd name="T55" fmla="*/ 14 h 139"/>
                  <a:gd name="T56" fmla="*/ 54 w 103"/>
                  <a:gd name="T57" fmla="*/ 12 h 139"/>
                  <a:gd name="T58" fmla="*/ 54 w 103"/>
                  <a:gd name="T59" fmla="*/ 10 h 139"/>
                  <a:gd name="T60" fmla="*/ 56 w 103"/>
                  <a:gd name="T61" fmla="*/ 10 h 139"/>
                  <a:gd name="T62" fmla="*/ 58 w 103"/>
                  <a:gd name="T63" fmla="*/ 18 h 139"/>
                  <a:gd name="T64" fmla="*/ 64 w 103"/>
                  <a:gd name="T65" fmla="*/ 37 h 139"/>
                  <a:gd name="T66" fmla="*/ 74 w 103"/>
                  <a:gd name="T67" fmla="*/ 64 h 139"/>
                  <a:gd name="T68" fmla="*/ 83 w 103"/>
                  <a:gd name="T69" fmla="*/ 85 h 139"/>
                  <a:gd name="T70" fmla="*/ 91 w 103"/>
                  <a:gd name="T71" fmla="*/ 100 h 139"/>
                  <a:gd name="T72" fmla="*/ 99 w 103"/>
                  <a:gd name="T73" fmla="*/ 112 h 139"/>
                  <a:gd name="T74" fmla="*/ 103 w 103"/>
                  <a:gd name="T75" fmla="*/ 116 h 139"/>
                  <a:gd name="T76" fmla="*/ 101 w 103"/>
                  <a:gd name="T77" fmla="*/ 116 h 139"/>
                  <a:gd name="T78" fmla="*/ 97 w 103"/>
                  <a:gd name="T79" fmla="*/ 116 h 139"/>
                  <a:gd name="T80" fmla="*/ 97 w 103"/>
                  <a:gd name="T81" fmla="*/ 116 h 139"/>
                  <a:gd name="T82" fmla="*/ 99 w 103"/>
                  <a:gd name="T83" fmla="*/ 120 h 139"/>
                  <a:gd name="T84" fmla="*/ 103 w 103"/>
                  <a:gd name="T85" fmla="*/ 129 h 139"/>
                  <a:gd name="T86" fmla="*/ 101 w 103"/>
                  <a:gd name="T87" fmla="*/ 129 h 139"/>
                  <a:gd name="T88" fmla="*/ 99 w 103"/>
                  <a:gd name="T89" fmla="*/ 129 h 139"/>
                  <a:gd name="T90" fmla="*/ 49 w 103"/>
                  <a:gd name="T91" fmla="*/ 137 h 139"/>
                  <a:gd name="T92" fmla="*/ 45 w 103"/>
                  <a:gd name="T93" fmla="*/ 139 h 139"/>
                  <a:gd name="T94" fmla="*/ 41 w 103"/>
                  <a:gd name="T95" fmla="*/ 135 h 139"/>
                  <a:gd name="T96" fmla="*/ 35 w 103"/>
                  <a:gd name="T97" fmla="*/ 129 h 139"/>
                  <a:gd name="T98" fmla="*/ 27 w 103"/>
                  <a:gd name="T99" fmla="*/ 114 h 139"/>
                  <a:gd name="T100" fmla="*/ 16 w 103"/>
                  <a:gd name="T101" fmla="*/ 8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3" h="139">
                    <a:moveTo>
                      <a:pt x="14" y="43"/>
                    </a:moveTo>
                    <a:lnTo>
                      <a:pt x="16" y="50"/>
                    </a:lnTo>
                    <a:lnTo>
                      <a:pt x="22" y="66"/>
                    </a:lnTo>
                    <a:lnTo>
                      <a:pt x="29" y="83"/>
                    </a:lnTo>
                    <a:lnTo>
                      <a:pt x="37" y="102"/>
                    </a:lnTo>
                    <a:lnTo>
                      <a:pt x="45" y="116"/>
                    </a:lnTo>
                    <a:lnTo>
                      <a:pt x="49" y="124"/>
                    </a:lnTo>
                    <a:lnTo>
                      <a:pt x="85" y="118"/>
                    </a:lnTo>
                    <a:lnTo>
                      <a:pt x="80" y="106"/>
                    </a:lnTo>
                    <a:lnTo>
                      <a:pt x="72" y="91"/>
                    </a:lnTo>
                    <a:lnTo>
                      <a:pt x="62" y="70"/>
                    </a:lnTo>
                    <a:lnTo>
                      <a:pt x="53" y="48"/>
                    </a:lnTo>
                    <a:lnTo>
                      <a:pt x="47" y="33"/>
                    </a:lnTo>
                    <a:lnTo>
                      <a:pt x="43" y="19"/>
                    </a:lnTo>
                    <a:lnTo>
                      <a:pt x="14" y="43"/>
                    </a:lnTo>
                    <a:close/>
                    <a:moveTo>
                      <a:pt x="16" y="89"/>
                    </a:moveTo>
                    <a:lnTo>
                      <a:pt x="8" y="68"/>
                    </a:lnTo>
                    <a:lnTo>
                      <a:pt x="2" y="54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4" y="33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7" y="0"/>
                    </a:lnTo>
                    <a:lnTo>
                      <a:pt x="51" y="10"/>
                    </a:lnTo>
                    <a:lnTo>
                      <a:pt x="53" y="12"/>
                    </a:lnTo>
                    <a:lnTo>
                      <a:pt x="53" y="14"/>
                    </a:lnTo>
                    <a:lnTo>
                      <a:pt x="54" y="12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8" y="18"/>
                    </a:lnTo>
                    <a:lnTo>
                      <a:pt x="64" y="37"/>
                    </a:lnTo>
                    <a:lnTo>
                      <a:pt x="74" y="64"/>
                    </a:lnTo>
                    <a:lnTo>
                      <a:pt x="83" y="85"/>
                    </a:lnTo>
                    <a:lnTo>
                      <a:pt x="91" y="100"/>
                    </a:lnTo>
                    <a:lnTo>
                      <a:pt x="99" y="112"/>
                    </a:lnTo>
                    <a:lnTo>
                      <a:pt x="103" y="116"/>
                    </a:lnTo>
                    <a:lnTo>
                      <a:pt x="101" y="116"/>
                    </a:lnTo>
                    <a:lnTo>
                      <a:pt x="97" y="116"/>
                    </a:lnTo>
                    <a:lnTo>
                      <a:pt x="97" y="116"/>
                    </a:lnTo>
                    <a:lnTo>
                      <a:pt x="99" y="120"/>
                    </a:lnTo>
                    <a:lnTo>
                      <a:pt x="103" y="129"/>
                    </a:lnTo>
                    <a:lnTo>
                      <a:pt x="101" y="129"/>
                    </a:lnTo>
                    <a:lnTo>
                      <a:pt x="99" y="129"/>
                    </a:lnTo>
                    <a:lnTo>
                      <a:pt x="49" y="137"/>
                    </a:lnTo>
                    <a:lnTo>
                      <a:pt x="45" y="139"/>
                    </a:lnTo>
                    <a:lnTo>
                      <a:pt x="41" y="135"/>
                    </a:lnTo>
                    <a:lnTo>
                      <a:pt x="35" y="129"/>
                    </a:lnTo>
                    <a:lnTo>
                      <a:pt x="27" y="114"/>
                    </a:lnTo>
                    <a:lnTo>
                      <a:pt x="16" y="89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3"/>
              <p:cNvSpPr>
                <a:spLocks noEditPoints="1"/>
              </p:cNvSpPr>
              <p:nvPr/>
            </p:nvSpPr>
            <p:spPr bwMode="auto">
              <a:xfrm>
                <a:off x="4738688" y="4884738"/>
                <a:ext cx="1647825" cy="781050"/>
              </a:xfrm>
              <a:custGeom>
                <a:avLst/>
                <a:gdLst>
                  <a:gd name="T0" fmla="*/ 6 w 1038"/>
                  <a:gd name="T1" fmla="*/ 423 h 492"/>
                  <a:gd name="T2" fmla="*/ 0 w 1038"/>
                  <a:gd name="T3" fmla="*/ 398 h 492"/>
                  <a:gd name="T4" fmla="*/ 0 w 1038"/>
                  <a:gd name="T5" fmla="*/ 388 h 492"/>
                  <a:gd name="T6" fmla="*/ 110 w 1038"/>
                  <a:gd name="T7" fmla="*/ 307 h 492"/>
                  <a:gd name="T8" fmla="*/ 315 w 1038"/>
                  <a:gd name="T9" fmla="*/ 182 h 492"/>
                  <a:gd name="T10" fmla="*/ 498 w 1038"/>
                  <a:gd name="T11" fmla="*/ 97 h 492"/>
                  <a:gd name="T12" fmla="*/ 658 w 1038"/>
                  <a:gd name="T13" fmla="*/ 45 h 492"/>
                  <a:gd name="T14" fmla="*/ 791 w 1038"/>
                  <a:gd name="T15" fmla="*/ 16 h 492"/>
                  <a:gd name="T16" fmla="*/ 901 w 1038"/>
                  <a:gd name="T17" fmla="*/ 2 h 492"/>
                  <a:gd name="T18" fmla="*/ 978 w 1038"/>
                  <a:gd name="T19" fmla="*/ 0 h 492"/>
                  <a:gd name="T20" fmla="*/ 1021 w 1038"/>
                  <a:gd name="T21" fmla="*/ 2 h 492"/>
                  <a:gd name="T22" fmla="*/ 1038 w 1038"/>
                  <a:gd name="T23" fmla="*/ 4 h 492"/>
                  <a:gd name="T24" fmla="*/ 1029 w 1038"/>
                  <a:gd name="T25" fmla="*/ 18 h 492"/>
                  <a:gd name="T26" fmla="*/ 1002 w 1038"/>
                  <a:gd name="T27" fmla="*/ 51 h 492"/>
                  <a:gd name="T28" fmla="*/ 946 w 1038"/>
                  <a:gd name="T29" fmla="*/ 105 h 492"/>
                  <a:gd name="T30" fmla="*/ 859 w 1038"/>
                  <a:gd name="T31" fmla="*/ 176 h 492"/>
                  <a:gd name="T32" fmla="*/ 753 w 1038"/>
                  <a:gd name="T33" fmla="*/ 247 h 492"/>
                  <a:gd name="T34" fmla="*/ 627 w 1038"/>
                  <a:gd name="T35" fmla="*/ 319 h 492"/>
                  <a:gd name="T36" fmla="*/ 467 w 1038"/>
                  <a:gd name="T37" fmla="*/ 386 h 492"/>
                  <a:gd name="T38" fmla="*/ 274 w 1038"/>
                  <a:gd name="T39" fmla="*/ 446 h 492"/>
                  <a:gd name="T40" fmla="*/ 49 w 1038"/>
                  <a:gd name="T41" fmla="*/ 492 h 492"/>
                  <a:gd name="T42" fmla="*/ 41 w 1038"/>
                  <a:gd name="T43" fmla="*/ 491 h 492"/>
                  <a:gd name="T44" fmla="*/ 27 w 1038"/>
                  <a:gd name="T45" fmla="*/ 467 h 492"/>
                  <a:gd name="T46" fmla="*/ 14 w 1038"/>
                  <a:gd name="T47" fmla="*/ 396 h 492"/>
                  <a:gd name="T48" fmla="*/ 22 w 1038"/>
                  <a:gd name="T49" fmla="*/ 419 h 492"/>
                  <a:gd name="T50" fmla="*/ 37 w 1038"/>
                  <a:gd name="T51" fmla="*/ 456 h 492"/>
                  <a:gd name="T52" fmla="*/ 49 w 1038"/>
                  <a:gd name="T53" fmla="*/ 477 h 492"/>
                  <a:gd name="T54" fmla="*/ 272 w 1038"/>
                  <a:gd name="T55" fmla="*/ 433 h 492"/>
                  <a:gd name="T56" fmla="*/ 463 w 1038"/>
                  <a:gd name="T57" fmla="*/ 373 h 492"/>
                  <a:gd name="T58" fmla="*/ 620 w 1038"/>
                  <a:gd name="T59" fmla="*/ 305 h 492"/>
                  <a:gd name="T60" fmla="*/ 745 w 1038"/>
                  <a:gd name="T61" fmla="*/ 236 h 492"/>
                  <a:gd name="T62" fmla="*/ 847 w 1038"/>
                  <a:gd name="T63" fmla="*/ 168 h 492"/>
                  <a:gd name="T64" fmla="*/ 926 w 1038"/>
                  <a:gd name="T65" fmla="*/ 103 h 492"/>
                  <a:gd name="T66" fmla="*/ 982 w 1038"/>
                  <a:gd name="T67" fmla="*/ 49 h 492"/>
                  <a:gd name="T68" fmla="*/ 1013 w 1038"/>
                  <a:gd name="T69" fmla="*/ 16 h 492"/>
                  <a:gd name="T70" fmla="*/ 955 w 1038"/>
                  <a:gd name="T71" fmla="*/ 14 h 492"/>
                  <a:gd name="T72" fmla="*/ 859 w 1038"/>
                  <a:gd name="T73" fmla="*/ 20 h 492"/>
                  <a:gd name="T74" fmla="*/ 728 w 1038"/>
                  <a:gd name="T75" fmla="*/ 41 h 492"/>
                  <a:gd name="T76" fmla="*/ 585 w 1038"/>
                  <a:gd name="T77" fmla="*/ 81 h 492"/>
                  <a:gd name="T78" fmla="*/ 415 w 1038"/>
                  <a:gd name="T79" fmla="*/ 147 h 492"/>
                  <a:gd name="T80" fmla="*/ 222 w 1038"/>
                  <a:gd name="T81" fmla="*/ 251 h 492"/>
                  <a:gd name="T82" fmla="*/ 14 w 1038"/>
                  <a:gd name="T83" fmla="*/ 39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38" h="492">
                    <a:moveTo>
                      <a:pt x="16" y="444"/>
                    </a:moveTo>
                    <a:lnTo>
                      <a:pt x="6" y="423"/>
                    </a:lnTo>
                    <a:lnTo>
                      <a:pt x="2" y="408"/>
                    </a:lnTo>
                    <a:lnTo>
                      <a:pt x="0" y="398"/>
                    </a:lnTo>
                    <a:lnTo>
                      <a:pt x="0" y="392"/>
                    </a:lnTo>
                    <a:lnTo>
                      <a:pt x="0" y="388"/>
                    </a:lnTo>
                    <a:lnTo>
                      <a:pt x="4" y="386"/>
                    </a:lnTo>
                    <a:lnTo>
                      <a:pt x="110" y="307"/>
                    </a:lnTo>
                    <a:lnTo>
                      <a:pt x="215" y="240"/>
                    </a:lnTo>
                    <a:lnTo>
                      <a:pt x="315" y="182"/>
                    </a:lnTo>
                    <a:lnTo>
                      <a:pt x="409" y="136"/>
                    </a:lnTo>
                    <a:lnTo>
                      <a:pt x="498" y="97"/>
                    </a:lnTo>
                    <a:lnTo>
                      <a:pt x="581" y="68"/>
                    </a:lnTo>
                    <a:lnTo>
                      <a:pt x="658" y="45"/>
                    </a:lnTo>
                    <a:lnTo>
                      <a:pt x="726" y="27"/>
                    </a:lnTo>
                    <a:lnTo>
                      <a:pt x="791" y="16"/>
                    </a:lnTo>
                    <a:lnTo>
                      <a:pt x="849" y="6"/>
                    </a:lnTo>
                    <a:lnTo>
                      <a:pt x="901" y="2"/>
                    </a:lnTo>
                    <a:lnTo>
                      <a:pt x="944" y="0"/>
                    </a:lnTo>
                    <a:lnTo>
                      <a:pt x="978" y="0"/>
                    </a:lnTo>
                    <a:lnTo>
                      <a:pt x="1005" y="0"/>
                    </a:lnTo>
                    <a:lnTo>
                      <a:pt x="1021" y="2"/>
                    </a:lnTo>
                    <a:lnTo>
                      <a:pt x="1027" y="2"/>
                    </a:lnTo>
                    <a:lnTo>
                      <a:pt x="1038" y="4"/>
                    </a:lnTo>
                    <a:lnTo>
                      <a:pt x="1032" y="14"/>
                    </a:lnTo>
                    <a:lnTo>
                      <a:pt x="1029" y="18"/>
                    </a:lnTo>
                    <a:lnTo>
                      <a:pt x="1019" y="31"/>
                    </a:lnTo>
                    <a:lnTo>
                      <a:pt x="1002" y="51"/>
                    </a:lnTo>
                    <a:lnTo>
                      <a:pt x="977" y="76"/>
                    </a:lnTo>
                    <a:lnTo>
                      <a:pt x="946" y="105"/>
                    </a:lnTo>
                    <a:lnTo>
                      <a:pt x="907" y="139"/>
                    </a:lnTo>
                    <a:lnTo>
                      <a:pt x="859" y="176"/>
                    </a:lnTo>
                    <a:lnTo>
                      <a:pt x="805" y="215"/>
                    </a:lnTo>
                    <a:lnTo>
                      <a:pt x="753" y="247"/>
                    </a:lnTo>
                    <a:lnTo>
                      <a:pt x="695" y="282"/>
                    </a:lnTo>
                    <a:lnTo>
                      <a:pt x="627" y="319"/>
                    </a:lnTo>
                    <a:lnTo>
                      <a:pt x="552" y="354"/>
                    </a:lnTo>
                    <a:lnTo>
                      <a:pt x="467" y="386"/>
                    </a:lnTo>
                    <a:lnTo>
                      <a:pt x="375" y="419"/>
                    </a:lnTo>
                    <a:lnTo>
                      <a:pt x="274" y="446"/>
                    </a:lnTo>
                    <a:lnTo>
                      <a:pt x="166" y="471"/>
                    </a:lnTo>
                    <a:lnTo>
                      <a:pt x="49" y="492"/>
                    </a:lnTo>
                    <a:lnTo>
                      <a:pt x="45" y="492"/>
                    </a:lnTo>
                    <a:lnTo>
                      <a:pt x="41" y="491"/>
                    </a:lnTo>
                    <a:lnTo>
                      <a:pt x="35" y="483"/>
                    </a:lnTo>
                    <a:lnTo>
                      <a:pt x="27" y="467"/>
                    </a:lnTo>
                    <a:lnTo>
                      <a:pt x="16" y="444"/>
                    </a:lnTo>
                    <a:close/>
                    <a:moveTo>
                      <a:pt x="14" y="396"/>
                    </a:moveTo>
                    <a:lnTo>
                      <a:pt x="16" y="406"/>
                    </a:lnTo>
                    <a:lnTo>
                      <a:pt x="22" y="419"/>
                    </a:lnTo>
                    <a:lnTo>
                      <a:pt x="29" y="438"/>
                    </a:lnTo>
                    <a:lnTo>
                      <a:pt x="37" y="456"/>
                    </a:lnTo>
                    <a:lnTo>
                      <a:pt x="45" y="469"/>
                    </a:lnTo>
                    <a:lnTo>
                      <a:pt x="49" y="477"/>
                    </a:lnTo>
                    <a:lnTo>
                      <a:pt x="164" y="458"/>
                    </a:lnTo>
                    <a:lnTo>
                      <a:pt x="272" y="433"/>
                    </a:lnTo>
                    <a:lnTo>
                      <a:pt x="373" y="404"/>
                    </a:lnTo>
                    <a:lnTo>
                      <a:pt x="463" y="373"/>
                    </a:lnTo>
                    <a:lnTo>
                      <a:pt x="546" y="340"/>
                    </a:lnTo>
                    <a:lnTo>
                      <a:pt x="620" y="305"/>
                    </a:lnTo>
                    <a:lnTo>
                      <a:pt x="687" y="271"/>
                    </a:lnTo>
                    <a:lnTo>
                      <a:pt x="745" y="236"/>
                    </a:lnTo>
                    <a:lnTo>
                      <a:pt x="797" y="203"/>
                    </a:lnTo>
                    <a:lnTo>
                      <a:pt x="847" y="168"/>
                    </a:lnTo>
                    <a:lnTo>
                      <a:pt x="890" y="134"/>
                    </a:lnTo>
                    <a:lnTo>
                      <a:pt x="926" y="103"/>
                    </a:lnTo>
                    <a:lnTo>
                      <a:pt x="957" y="74"/>
                    </a:lnTo>
                    <a:lnTo>
                      <a:pt x="982" y="49"/>
                    </a:lnTo>
                    <a:lnTo>
                      <a:pt x="1000" y="29"/>
                    </a:lnTo>
                    <a:lnTo>
                      <a:pt x="1013" y="16"/>
                    </a:lnTo>
                    <a:lnTo>
                      <a:pt x="990" y="14"/>
                    </a:lnTo>
                    <a:lnTo>
                      <a:pt x="955" y="14"/>
                    </a:lnTo>
                    <a:lnTo>
                      <a:pt x="911" y="16"/>
                    </a:lnTo>
                    <a:lnTo>
                      <a:pt x="859" y="20"/>
                    </a:lnTo>
                    <a:lnTo>
                      <a:pt x="797" y="29"/>
                    </a:lnTo>
                    <a:lnTo>
                      <a:pt x="728" y="41"/>
                    </a:lnTo>
                    <a:lnTo>
                      <a:pt x="660" y="58"/>
                    </a:lnTo>
                    <a:lnTo>
                      <a:pt x="585" y="81"/>
                    </a:lnTo>
                    <a:lnTo>
                      <a:pt x="504" y="110"/>
                    </a:lnTo>
                    <a:lnTo>
                      <a:pt x="415" y="147"/>
                    </a:lnTo>
                    <a:lnTo>
                      <a:pt x="321" y="195"/>
                    </a:lnTo>
                    <a:lnTo>
                      <a:pt x="222" y="251"/>
                    </a:lnTo>
                    <a:lnTo>
                      <a:pt x="120" y="317"/>
                    </a:lnTo>
                    <a:lnTo>
                      <a:pt x="14" y="396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4"/>
              <p:cNvSpPr>
                <a:spLocks noEditPoints="1"/>
              </p:cNvSpPr>
              <p:nvPr/>
            </p:nvSpPr>
            <p:spPr bwMode="auto">
              <a:xfrm>
                <a:off x="4738688" y="5446713"/>
                <a:ext cx="160338" cy="219075"/>
              </a:xfrm>
              <a:custGeom>
                <a:avLst/>
                <a:gdLst>
                  <a:gd name="T0" fmla="*/ 16 w 101"/>
                  <a:gd name="T1" fmla="*/ 90 h 138"/>
                  <a:gd name="T2" fmla="*/ 6 w 101"/>
                  <a:gd name="T3" fmla="*/ 69 h 138"/>
                  <a:gd name="T4" fmla="*/ 2 w 101"/>
                  <a:gd name="T5" fmla="*/ 54 h 138"/>
                  <a:gd name="T6" fmla="*/ 0 w 101"/>
                  <a:gd name="T7" fmla="*/ 44 h 138"/>
                  <a:gd name="T8" fmla="*/ 0 w 101"/>
                  <a:gd name="T9" fmla="*/ 38 h 138"/>
                  <a:gd name="T10" fmla="*/ 0 w 101"/>
                  <a:gd name="T11" fmla="*/ 34 h 138"/>
                  <a:gd name="T12" fmla="*/ 4 w 101"/>
                  <a:gd name="T13" fmla="*/ 32 h 138"/>
                  <a:gd name="T14" fmla="*/ 43 w 101"/>
                  <a:gd name="T15" fmla="*/ 1 h 138"/>
                  <a:gd name="T16" fmla="*/ 45 w 101"/>
                  <a:gd name="T17" fmla="*/ 1 h 138"/>
                  <a:gd name="T18" fmla="*/ 47 w 101"/>
                  <a:gd name="T19" fmla="*/ 0 h 138"/>
                  <a:gd name="T20" fmla="*/ 51 w 101"/>
                  <a:gd name="T21" fmla="*/ 9 h 138"/>
                  <a:gd name="T22" fmla="*/ 52 w 101"/>
                  <a:gd name="T23" fmla="*/ 13 h 138"/>
                  <a:gd name="T24" fmla="*/ 52 w 101"/>
                  <a:gd name="T25" fmla="*/ 13 h 138"/>
                  <a:gd name="T26" fmla="*/ 54 w 101"/>
                  <a:gd name="T27" fmla="*/ 11 h 138"/>
                  <a:gd name="T28" fmla="*/ 54 w 101"/>
                  <a:gd name="T29" fmla="*/ 11 h 138"/>
                  <a:gd name="T30" fmla="*/ 54 w 101"/>
                  <a:gd name="T31" fmla="*/ 9 h 138"/>
                  <a:gd name="T32" fmla="*/ 56 w 101"/>
                  <a:gd name="T33" fmla="*/ 19 h 138"/>
                  <a:gd name="T34" fmla="*/ 64 w 101"/>
                  <a:gd name="T35" fmla="*/ 38 h 138"/>
                  <a:gd name="T36" fmla="*/ 74 w 101"/>
                  <a:gd name="T37" fmla="*/ 65 h 138"/>
                  <a:gd name="T38" fmla="*/ 83 w 101"/>
                  <a:gd name="T39" fmla="*/ 84 h 138"/>
                  <a:gd name="T40" fmla="*/ 91 w 101"/>
                  <a:gd name="T41" fmla="*/ 102 h 138"/>
                  <a:gd name="T42" fmla="*/ 97 w 101"/>
                  <a:gd name="T43" fmla="*/ 111 h 138"/>
                  <a:gd name="T44" fmla="*/ 101 w 101"/>
                  <a:gd name="T45" fmla="*/ 117 h 138"/>
                  <a:gd name="T46" fmla="*/ 99 w 101"/>
                  <a:gd name="T47" fmla="*/ 115 h 138"/>
                  <a:gd name="T48" fmla="*/ 97 w 101"/>
                  <a:gd name="T49" fmla="*/ 115 h 138"/>
                  <a:gd name="T50" fmla="*/ 97 w 101"/>
                  <a:gd name="T51" fmla="*/ 115 h 138"/>
                  <a:gd name="T52" fmla="*/ 97 w 101"/>
                  <a:gd name="T53" fmla="*/ 119 h 138"/>
                  <a:gd name="T54" fmla="*/ 101 w 101"/>
                  <a:gd name="T55" fmla="*/ 129 h 138"/>
                  <a:gd name="T56" fmla="*/ 99 w 101"/>
                  <a:gd name="T57" fmla="*/ 131 h 138"/>
                  <a:gd name="T58" fmla="*/ 99 w 101"/>
                  <a:gd name="T59" fmla="*/ 131 h 138"/>
                  <a:gd name="T60" fmla="*/ 49 w 101"/>
                  <a:gd name="T61" fmla="*/ 138 h 138"/>
                  <a:gd name="T62" fmla="*/ 45 w 101"/>
                  <a:gd name="T63" fmla="*/ 138 h 138"/>
                  <a:gd name="T64" fmla="*/ 41 w 101"/>
                  <a:gd name="T65" fmla="*/ 137 h 138"/>
                  <a:gd name="T66" fmla="*/ 35 w 101"/>
                  <a:gd name="T67" fmla="*/ 129 h 138"/>
                  <a:gd name="T68" fmla="*/ 27 w 101"/>
                  <a:gd name="T69" fmla="*/ 113 h 138"/>
                  <a:gd name="T70" fmla="*/ 16 w 101"/>
                  <a:gd name="T71" fmla="*/ 90 h 138"/>
                  <a:gd name="T72" fmla="*/ 14 w 101"/>
                  <a:gd name="T73" fmla="*/ 42 h 138"/>
                  <a:gd name="T74" fmla="*/ 16 w 101"/>
                  <a:gd name="T75" fmla="*/ 52 h 138"/>
                  <a:gd name="T76" fmla="*/ 22 w 101"/>
                  <a:gd name="T77" fmla="*/ 65 h 138"/>
                  <a:gd name="T78" fmla="*/ 29 w 101"/>
                  <a:gd name="T79" fmla="*/ 84 h 138"/>
                  <a:gd name="T80" fmla="*/ 37 w 101"/>
                  <a:gd name="T81" fmla="*/ 102 h 138"/>
                  <a:gd name="T82" fmla="*/ 45 w 101"/>
                  <a:gd name="T83" fmla="*/ 115 h 138"/>
                  <a:gd name="T84" fmla="*/ 49 w 101"/>
                  <a:gd name="T85" fmla="*/ 123 h 138"/>
                  <a:gd name="T86" fmla="*/ 85 w 101"/>
                  <a:gd name="T87" fmla="*/ 117 h 138"/>
                  <a:gd name="T88" fmla="*/ 78 w 101"/>
                  <a:gd name="T89" fmla="*/ 108 h 138"/>
                  <a:gd name="T90" fmla="*/ 70 w 101"/>
                  <a:gd name="T91" fmla="*/ 92 h 138"/>
                  <a:gd name="T92" fmla="*/ 60 w 101"/>
                  <a:gd name="T93" fmla="*/ 71 h 138"/>
                  <a:gd name="T94" fmla="*/ 52 w 101"/>
                  <a:gd name="T95" fmla="*/ 48 h 138"/>
                  <a:gd name="T96" fmla="*/ 47 w 101"/>
                  <a:gd name="T97" fmla="*/ 32 h 138"/>
                  <a:gd name="T98" fmla="*/ 43 w 101"/>
                  <a:gd name="T99" fmla="*/ 21 h 138"/>
                  <a:gd name="T100" fmla="*/ 14 w 101"/>
                  <a:gd name="T101" fmla="*/ 4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" h="138">
                    <a:moveTo>
                      <a:pt x="16" y="90"/>
                    </a:moveTo>
                    <a:lnTo>
                      <a:pt x="6" y="69"/>
                    </a:lnTo>
                    <a:lnTo>
                      <a:pt x="2" y="54"/>
                    </a:lnTo>
                    <a:lnTo>
                      <a:pt x="0" y="44"/>
                    </a:lnTo>
                    <a:lnTo>
                      <a:pt x="0" y="38"/>
                    </a:lnTo>
                    <a:lnTo>
                      <a:pt x="0" y="34"/>
                    </a:lnTo>
                    <a:lnTo>
                      <a:pt x="4" y="32"/>
                    </a:lnTo>
                    <a:lnTo>
                      <a:pt x="43" y="1"/>
                    </a:lnTo>
                    <a:lnTo>
                      <a:pt x="45" y="1"/>
                    </a:lnTo>
                    <a:lnTo>
                      <a:pt x="47" y="0"/>
                    </a:lnTo>
                    <a:lnTo>
                      <a:pt x="51" y="9"/>
                    </a:lnTo>
                    <a:lnTo>
                      <a:pt x="52" y="13"/>
                    </a:lnTo>
                    <a:lnTo>
                      <a:pt x="52" y="13"/>
                    </a:lnTo>
                    <a:lnTo>
                      <a:pt x="54" y="11"/>
                    </a:lnTo>
                    <a:lnTo>
                      <a:pt x="54" y="11"/>
                    </a:lnTo>
                    <a:lnTo>
                      <a:pt x="54" y="9"/>
                    </a:lnTo>
                    <a:lnTo>
                      <a:pt x="56" y="19"/>
                    </a:lnTo>
                    <a:lnTo>
                      <a:pt x="64" y="38"/>
                    </a:lnTo>
                    <a:lnTo>
                      <a:pt x="74" y="65"/>
                    </a:lnTo>
                    <a:lnTo>
                      <a:pt x="83" y="84"/>
                    </a:lnTo>
                    <a:lnTo>
                      <a:pt x="91" y="102"/>
                    </a:lnTo>
                    <a:lnTo>
                      <a:pt x="97" y="111"/>
                    </a:lnTo>
                    <a:lnTo>
                      <a:pt x="101" y="117"/>
                    </a:lnTo>
                    <a:lnTo>
                      <a:pt x="99" y="115"/>
                    </a:lnTo>
                    <a:lnTo>
                      <a:pt x="97" y="115"/>
                    </a:lnTo>
                    <a:lnTo>
                      <a:pt x="97" y="115"/>
                    </a:lnTo>
                    <a:lnTo>
                      <a:pt x="97" y="119"/>
                    </a:lnTo>
                    <a:lnTo>
                      <a:pt x="101" y="129"/>
                    </a:lnTo>
                    <a:lnTo>
                      <a:pt x="99" y="131"/>
                    </a:lnTo>
                    <a:lnTo>
                      <a:pt x="99" y="131"/>
                    </a:lnTo>
                    <a:lnTo>
                      <a:pt x="49" y="138"/>
                    </a:lnTo>
                    <a:lnTo>
                      <a:pt x="45" y="138"/>
                    </a:lnTo>
                    <a:lnTo>
                      <a:pt x="41" y="137"/>
                    </a:lnTo>
                    <a:lnTo>
                      <a:pt x="35" y="129"/>
                    </a:lnTo>
                    <a:lnTo>
                      <a:pt x="27" y="113"/>
                    </a:lnTo>
                    <a:lnTo>
                      <a:pt x="16" y="90"/>
                    </a:lnTo>
                    <a:close/>
                    <a:moveTo>
                      <a:pt x="14" y="42"/>
                    </a:moveTo>
                    <a:lnTo>
                      <a:pt x="16" y="52"/>
                    </a:lnTo>
                    <a:lnTo>
                      <a:pt x="22" y="65"/>
                    </a:lnTo>
                    <a:lnTo>
                      <a:pt x="29" y="84"/>
                    </a:lnTo>
                    <a:lnTo>
                      <a:pt x="37" y="102"/>
                    </a:lnTo>
                    <a:lnTo>
                      <a:pt x="45" y="115"/>
                    </a:lnTo>
                    <a:lnTo>
                      <a:pt x="49" y="123"/>
                    </a:lnTo>
                    <a:lnTo>
                      <a:pt x="85" y="117"/>
                    </a:lnTo>
                    <a:lnTo>
                      <a:pt x="78" y="108"/>
                    </a:lnTo>
                    <a:lnTo>
                      <a:pt x="70" y="92"/>
                    </a:lnTo>
                    <a:lnTo>
                      <a:pt x="60" y="71"/>
                    </a:lnTo>
                    <a:lnTo>
                      <a:pt x="52" y="48"/>
                    </a:lnTo>
                    <a:lnTo>
                      <a:pt x="47" y="32"/>
                    </a:lnTo>
                    <a:lnTo>
                      <a:pt x="43" y="21"/>
                    </a:lnTo>
                    <a:lnTo>
                      <a:pt x="14" y="42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5"/>
              <p:cNvSpPr>
                <a:spLocks/>
              </p:cNvSpPr>
              <p:nvPr/>
            </p:nvSpPr>
            <p:spPr bwMode="auto">
              <a:xfrm>
                <a:off x="6850063" y="4013200"/>
                <a:ext cx="254000" cy="357188"/>
              </a:xfrm>
              <a:custGeom>
                <a:avLst/>
                <a:gdLst>
                  <a:gd name="T0" fmla="*/ 7 w 160"/>
                  <a:gd name="T1" fmla="*/ 127 h 225"/>
                  <a:gd name="T2" fmla="*/ 0 w 160"/>
                  <a:gd name="T3" fmla="*/ 148 h 225"/>
                  <a:gd name="T4" fmla="*/ 1 w 160"/>
                  <a:gd name="T5" fmla="*/ 167 h 225"/>
                  <a:gd name="T6" fmla="*/ 11 w 160"/>
                  <a:gd name="T7" fmla="*/ 187 h 225"/>
                  <a:gd name="T8" fmla="*/ 25 w 160"/>
                  <a:gd name="T9" fmla="*/ 202 h 225"/>
                  <a:gd name="T10" fmla="*/ 42 w 160"/>
                  <a:gd name="T11" fmla="*/ 214 h 225"/>
                  <a:gd name="T12" fmla="*/ 61 w 160"/>
                  <a:gd name="T13" fmla="*/ 223 h 225"/>
                  <a:gd name="T14" fmla="*/ 79 w 160"/>
                  <a:gd name="T15" fmla="*/ 225 h 225"/>
                  <a:gd name="T16" fmla="*/ 100 w 160"/>
                  <a:gd name="T17" fmla="*/ 220 h 225"/>
                  <a:gd name="T18" fmla="*/ 115 w 160"/>
                  <a:gd name="T19" fmla="*/ 206 h 225"/>
                  <a:gd name="T20" fmla="*/ 129 w 160"/>
                  <a:gd name="T21" fmla="*/ 189 h 225"/>
                  <a:gd name="T22" fmla="*/ 138 w 160"/>
                  <a:gd name="T23" fmla="*/ 171 h 225"/>
                  <a:gd name="T24" fmla="*/ 140 w 160"/>
                  <a:gd name="T25" fmla="*/ 164 h 225"/>
                  <a:gd name="T26" fmla="*/ 142 w 160"/>
                  <a:gd name="T27" fmla="*/ 154 h 225"/>
                  <a:gd name="T28" fmla="*/ 142 w 160"/>
                  <a:gd name="T29" fmla="*/ 146 h 225"/>
                  <a:gd name="T30" fmla="*/ 146 w 160"/>
                  <a:gd name="T31" fmla="*/ 121 h 225"/>
                  <a:gd name="T32" fmla="*/ 152 w 160"/>
                  <a:gd name="T33" fmla="*/ 94 h 225"/>
                  <a:gd name="T34" fmla="*/ 154 w 160"/>
                  <a:gd name="T35" fmla="*/ 81 h 225"/>
                  <a:gd name="T36" fmla="*/ 158 w 160"/>
                  <a:gd name="T37" fmla="*/ 65 h 225"/>
                  <a:gd name="T38" fmla="*/ 160 w 160"/>
                  <a:gd name="T39" fmla="*/ 50 h 225"/>
                  <a:gd name="T40" fmla="*/ 158 w 160"/>
                  <a:gd name="T41" fmla="*/ 36 h 225"/>
                  <a:gd name="T42" fmla="*/ 148 w 160"/>
                  <a:gd name="T43" fmla="*/ 27 h 225"/>
                  <a:gd name="T44" fmla="*/ 127 w 160"/>
                  <a:gd name="T45" fmla="*/ 15 h 225"/>
                  <a:gd name="T46" fmla="*/ 104 w 160"/>
                  <a:gd name="T47" fmla="*/ 5 h 225"/>
                  <a:gd name="T48" fmla="*/ 98 w 160"/>
                  <a:gd name="T49" fmla="*/ 3 h 225"/>
                  <a:gd name="T50" fmla="*/ 90 w 160"/>
                  <a:gd name="T51" fmla="*/ 1 h 225"/>
                  <a:gd name="T52" fmla="*/ 83 w 160"/>
                  <a:gd name="T53" fmla="*/ 0 h 225"/>
                  <a:gd name="T54" fmla="*/ 75 w 160"/>
                  <a:gd name="T55" fmla="*/ 0 h 225"/>
                  <a:gd name="T56" fmla="*/ 61 w 160"/>
                  <a:gd name="T57" fmla="*/ 5 h 225"/>
                  <a:gd name="T58" fmla="*/ 54 w 160"/>
                  <a:gd name="T59" fmla="*/ 17 h 225"/>
                  <a:gd name="T60" fmla="*/ 48 w 160"/>
                  <a:gd name="T61" fmla="*/ 32 h 225"/>
                  <a:gd name="T62" fmla="*/ 42 w 160"/>
                  <a:gd name="T63" fmla="*/ 46 h 225"/>
                  <a:gd name="T64" fmla="*/ 27 w 160"/>
                  <a:gd name="T65" fmla="*/ 86 h 225"/>
                  <a:gd name="T66" fmla="*/ 7 w 160"/>
                  <a:gd name="T67" fmla="*/ 127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0" h="225">
                    <a:moveTo>
                      <a:pt x="7" y="127"/>
                    </a:moveTo>
                    <a:lnTo>
                      <a:pt x="0" y="148"/>
                    </a:lnTo>
                    <a:lnTo>
                      <a:pt x="1" y="167"/>
                    </a:lnTo>
                    <a:lnTo>
                      <a:pt x="11" y="187"/>
                    </a:lnTo>
                    <a:lnTo>
                      <a:pt x="25" y="202"/>
                    </a:lnTo>
                    <a:lnTo>
                      <a:pt x="42" y="214"/>
                    </a:lnTo>
                    <a:lnTo>
                      <a:pt x="61" y="223"/>
                    </a:lnTo>
                    <a:lnTo>
                      <a:pt x="79" y="225"/>
                    </a:lnTo>
                    <a:lnTo>
                      <a:pt x="100" y="220"/>
                    </a:lnTo>
                    <a:lnTo>
                      <a:pt x="115" y="206"/>
                    </a:lnTo>
                    <a:lnTo>
                      <a:pt x="129" y="189"/>
                    </a:lnTo>
                    <a:lnTo>
                      <a:pt x="138" y="171"/>
                    </a:lnTo>
                    <a:lnTo>
                      <a:pt x="140" y="164"/>
                    </a:lnTo>
                    <a:lnTo>
                      <a:pt x="142" y="154"/>
                    </a:lnTo>
                    <a:lnTo>
                      <a:pt x="142" y="146"/>
                    </a:lnTo>
                    <a:lnTo>
                      <a:pt x="146" y="121"/>
                    </a:lnTo>
                    <a:lnTo>
                      <a:pt x="152" y="94"/>
                    </a:lnTo>
                    <a:lnTo>
                      <a:pt x="154" y="81"/>
                    </a:lnTo>
                    <a:lnTo>
                      <a:pt x="158" y="65"/>
                    </a:lnTo>
                    <a:lnTo>
                      <a:pt x="160" y="50"/>
                    </a:lnTo>
                    <a:lnTo>
                      <a:pt x="158" y="36"/>
                    </a:lnTo>
                    <a:lnTo>
                      <a:pt x="148" y="27"/>
                    </a:lnTo>
                    <a:lnTo>
                      <a:pt x="127" y="15"/>
                    </a:lnTo>
                    <a:lnTo>
                      <a:pt x="104" y="5"/>
                    </a:lnTo>
                    <a:lnTo>
                      <a:pt x="98" y="3"/>
                    </a:lnTo>
                    <a:lnTo>
                      <a:pt x="90" y="1"/>
                    </a:lnTo>
                    <a:lnTo>
                      <a:pt x="83" y="0"/>
                    </a:lnTo>
                    <a:lnTo>
                      <a:pt x="75" y="0"/>
                    </a:lnTo>
                    <a:lnTo>
                      <a:pt x="61" y="5"/>
                    </a:lnTo>
                    <a:lnTo>
                      <a:pt x="54" y="17"/>
                    </a:lnTo>
                    <a:lnTo>
                      <a:pt x="48" y="32"/>
                    </a:lnTo>
                    <a:lnTo>
                      <a:pt x="42" y="46"/>
                    </a:lnTo>
                    <a:lnTo>
                      <a:pt x="27" y="86"/>
                    </a:lnTo>
                    <a:lnTo>
                      <a:pt x="7" y="127"/>
                    </a:lnTo>
                    <a:close/>
                  </a:path>
                </a:pathLst>
              </a:custGeom>
              <a:solidFill>
                <a:srgbClr val="EDB894"/>
              </a:solidFill>
              <a:ln w="0">
                <a:solidFill>
                  <a:srgbClr val="EDB89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6"/>
              <p:cNvSpPr>
                <a:spLocks/>
              </p:cNvSpPr>
              <p:nvPr/>
            </p:nvSpPr>
            <p:spPr bwMode="auto">
              <a:xfrm>
                <a:off x="6800851" y="4021138"/>
                <a:ext cx="612775" cy="615950"/>
              </a:xfrm>
              <a:custGeom>
                <a:avLst/>
                <a:gdLst>
                  <a:gd name="T0" fmla="*/ 63 w 386"/>
                  <a:gd name="T1" fmla="*/ 216 h 388"/>
                  <a:gd name="T2" fmla="*/ 71 w 386"/>
                  <a:gd name="T3" fmla="*/ 216 h 388"/>
                  <a:gd name="T4" fmla="*/ 81 w 386"/>
                  <a:gd name="T5" fmla="*/ 224 h 388"/>
                  <a:gd name="T6" fmla="*/ 83 w 386"/>
                  <a:gd name="T7" fmla="*/ 232 h 388"/>
                  <a:gd name="T8" fmla="*/ 85 w 386"/>
                  <a:gd name="T9" fmla="*/ 242 h 388"/>
                  <a:gd name="T10" fmla="*/ 96 w 386"/>
                  <a:gd name="T11" fmla="*/ 259 h 388"/>
                  <a:gd name="T12" fmla="*/ 123 w 386"/>
                  <a:gd name="T13" fmla="*/ 276 h 388"/>
                  <a:gd name="T14" fmla="*/ 196 w 386"/>
                  <a:gd name="T15" fmla="*/ 319 h 388"/>
                  <a:gd name="T16" fmla="*/ 252 w 386"/>
                  <a:gd name="T17" fmla="*/ 352 h 388"/>
                  <a:gd name="T18" fmla="*/ 295 w 386"/>
                  <a:gd name="T19" fmla="*/ 375 h 388"/>
                  <a:gd name="T20" fmla="*/ 330 w 386"/>
                  <a:gd name="T21" fmla="*/ 386 h 388"/>
                  <a:gd name="T22" fmla="*/ 364 w 386"/>
                  <a:gd name="T23" fmla="*/ 382 h 388"/>
                  <a:gd name="T24" fmla="*/ 380 w 386"/>
                  <a:gd name="T25" fmla="*/ 367 h 388"/>
                  <a:gd name="T26" fmla="*/ 384 w 386"/>
                  <a:gd name="T27" fmla="*/ 359 h 388"/>
                  <a:gd name="T28" fmla="*/ 386 w 386"/>
                  <a:gd name="T29" fmla="*/ 353 h 388"/>
                  <a:gd name="T30" fmla="*/ 384 w 386"/>
                  <a:gd name="T31" fmla="*/ 352 h 388"/>
                  <a:gd name="T32" fmla="*/ 382 w 386"/>
                  <a:gd name="T33" fmla="*/ 346 h 388"/>
                  <a:gd name="T34" fmla="*/ 382 w 386"/>
                  <a:gd name="T35" fmla="*/ 332 h 388"/>
                  <a:gd name="T36" fmla="*/ 380 w 386"/>
                  <a:gd name="T37" fmla="*/ 317 h 388"/>
                  <a:gd name="T38" fmla="*/ 360 w 386"/>
                  <a:gd name="T39" fmla="*/ 288 h 388"/>
                  <a:gd name="T40" fmla="*/ 331 w 386"/>
                  <a:gd name="T41" fmla="*/ 269 h 388"/>
                  <a:gd name="T42" fmla="*/ 283 w 386"/>
                  <a:gd name="T43" fmla="*/ 224 h 388"/>
                  <a:gd name="T44" fmla="*/ 233 w 386"/>
                  <a:gd name="T45" fmla="*/ 155 h 388"/>
                  <a:gd name="T46" fmla="*/ 202 w 386"/>
                  <a:gd name="T47" fmla="*/ 87 h 388"/>
                  <a:gd name="T48" fmla="*/ 162 w 386"/>
                  <a:gd name="T49" fmla="*/ 37 h 388"/>
                  <a:gd name="T50" fmla="*/ 106 w 386"/>
                  <a:gd name="T51" fmla="*/ 8 h 388"/>
                  <a:gd name="T52" fmla="*/ 54 w 386"/>
                  <a:gd name="T53" fmla="*/ 47 h 388"/>
                  <a:gd name="T54" fmla="*/ 15 w 386"/>
                  <a:gd name="T55" fmla="*/ 137 h 388"/>
                  <a:gd name="T56" fmla="*/ 2 w 386"/>
                  <a:gd name="T57" fmla="*/ 159 h 388"/>
                  <a:gd name="T58" fmla="*/ 0 w 386"/>
                  <a:gd name="T59" fmla="*/ 176 h 388"/>
                  <a:gd name="T60" fmla="*/ 7 w 386"/>
                  <a:gd name="T61" fmla="*/ 188 h 388"/>
                  <a:gd name="T62" fmla="*/ 17 w 386"/>
                  <a:gd name="T63" fmla="*/ 195 h 388"/>
                  <a:gd name="T64" fmla="*/ 29 w 386"/>
                  <a:gd name="T65" fmla="*/ 203 h 388"/>
                  <a:gd name="T66" fmla="*/ 42 w 386"/>
                  <a:gd name="T67" fmla="*/ 213 h 388"/>
                  <a:gd name="T68" fmla="*/ 54 w 386"/>
                  <a:gd name="T69" fmla="*/ 216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86" h="388">
                    <a:moveTo>
                      <a:pt x="58" y="216"/>
                    </a:moveTo>
                    <a:lnTo>
                      <a:pt x="63" y="216"/>
                    </a:lnTo>
                    <a:lnTo>
                      <a:pt x="67" y="216"/>
                    </a:lnTo>
                    <a:lnTo>
                      <a:pt x="71" y="216"/>
                    </a:lnTo>
                    <a:lnTo>
                      <a:pt x="77" y="220"/>
                    </a:lnTo>
                    <a:lnTo>
                      <a:pt x="81" y="224"/>
                    </a:lnTo>
                    <a:lnTo>
                      <a:pt x="83" y="228"/>
                    </a:lnTo>
                    <a:lnTo>
                      <a:pt x="83" y="232"/>
                    </a:lnTo>
                    <a:lnTo>
                      <a:pt x="85" y="238"/>
                    </a:lnTo>
                    <a:lnTo>
                      <a:pt x="85" y="242"/>
                    </a:lnTo>
                    <a:lnTo>
                      <a:pt x="87" y="247"/>
                    </a:lnTo>
                    <a:lnTo>
                      <a:pt x="96" y="259"/>
                    </a:lnTo>
                    <a:lnTo>
                      <a:pt x="110" y="269"/>
                    </a:lnTo>
                    <a:lnTo>
                      <a:pt x="123" y="276"/>
                    </a:lnTo>
                    <a:lnTo>
                      <a:pt x="158" y="299"/>
                    </a:lnTo>
                    <a:lnTo>
                      <a:pt x="196" y="319"/>
                    </a:lnTo>
                    <a:lnTo>
                      <a:pt x="223" y="334"/>
                    </a:lnTo>
                    <a:lnTo>
                      <a:pt x="252" y="352"/>
                    </a:lnTo>
                    <a:lnTo>
                      <a:pt x="279" y="369"/>
                    </a:lnTo>
                    <a:lnTo>
                      <a:pt x="295" y="375"/>
                    </a:lnTo>
                    <a:lnTo>
                      <a:pt x="312" y="382"/>
                    </a:lnTo>
                    <a:lnTo>
                      <a:pt x="330" y="386"/>
                    </a:lnTo>
                    <a:lnTo>
                      <a:pt x="349" y="388"/>
                    </a:lnTo>
                    <a:lnTo>
                      <a:pt x="364" y="382"/>
                    </a:lnTo>
                    <a:lnTo>
                      <a:pt x="378" y="371"/>
                    </a:lnTo>
                    <a:lnTo>
                      <a:pt x="380" y="367"/>
                    </a:lnTo>
                    <a:lnTo>
                      <a:pt x="384" y="363"/>
                    </a:lnTo>
                    <a:lnTo>
                      <a:pt x="384" y="359"/>
                    </a:lnTo>
                    <a:lnTo>
                      <a:pt x="386" y="355"/>
                    </a:lnTo>
                    <a:lnTo>
                      <a:pt x="386" y="353"/>
                    </a:lnTo>
                    <a:lnTo>
                      <a:pt x="386" y="352"/>
                    </a:lnTo>
                    <a:lnTo>
                      <a:pt x="384" y="352"/>
                    </a:lnTo>
                    <a:lnTo>
                      <a:pt x="384" y="350"/>
                    </a:lnTo>
                    <a:lnTo>
                      <a:pt x="382" y="346"/>
                    </a:lnTo>
                    <a:lnTo>
                      <a:pt x="382" y="340"/>
                    </a:lnTo>
                    <a:lnTo>
                      <a:pt x="382" y="332"/>
                    </a:lnTo>
                    <a:lnTo>
                      <a:pt x="382" y="323"/>
                    </a:lnTo>
                    <a:lnTo>
                      <a:pt x="380" y="317"/>
                    </a:lnTo>
                    <a:lnTo>
                      <a:pt x="372" y="301"/>
                    </a:lnTo>
                    <a:lnTo>
                      <a:pt x="360" y="288"/>
                    </a:lnTo>
                    <a:lnTo>
                      <a:pt x="347" y="278"/>
                    </a:lnTo>
                    <a:lnTo>
                      <a:pt x="331" y="269"/>
                    </a:lnTo>
                    <a:lnTo>
                      <a:pt x="318" y="259"/>
                    </a:lnTo>
                    <a:lnTo>
                      <a:pt x="283" y="224"/>
                    </a:lnTo>
                    <a:lnTo>
                      <a:pt x="250" y="186"/>
                    </a:lnTo>
                    <a:lnTo>
                      <a:pt x="233" y="155"/>
                    </a:lnTo>
                    <a:lnTo>
                      <a:pt x="218" y="120"/>
                    </a:lnTo>
                    <a:lnTo>
                      <a:pt x="202" y="87"/>
                    </a:lnTo>
                    <a:lnTo>
                      <a:pt x="183" y="56"/>
                    </a:lnTo>
                    <a:lnTo>
                      <a:pt x="162" y="37"/>
                    </a:lnTo>
                    <a:lnTo>
                      <a:pt x="135" y="20"/>
                    </a:lnTo>
                    <a:lnTo>
                      <a:pt x="106" y="8"/>
                    </a:lnTo>
                    <a:lnTo>
                      <a:pt x="77" y="0"/>
                    </a:lnTo>
                    <a:lnTo>
                      <a:pt x="54" y="47"/>
                    </a:lnTo>
                    <a:lnTo>
                      <a:pt x="31" y="93"/>
                    </a:lnTo>
                    <a:lnTo>
                      <a:pt x="15" y="137"/>
                    </a:lnTo>
                    <a:lnTo>
                      <a:pt x="9" y="147"/>
                    </a:lnTo>
                    <a:lnTo>
                      <a:pt x="2" y="159"/>
                    </a:lnTo>
                    <a:lnTo>
                      <a:pt x="0" y="170"/>
                    </a:lnTo>
                    <a:lnTo>
                      <a:pt x="0" y="176"/>
                    </a:lnTo>
                    <a:lnTo>
                      <a:pt x="4" y="182"/>
                    </a:lnTo>
                    <a:lnTo>
                      <a:pt x="7" y="188"/>
                    </a:lnTo>
                    <a:lnTo>
                      <a:pt x="11" y="191"/>
                    </a:lnTo>
                    <a:lnTo>
                      <a:pt x="17" y="195"/>
                    </a:lnTo>
                    <a:lnTo>
                      <a:pt x="23" y="199"/>
                    </a:lnTo>
                    <a:lnTo>
                      <a:pt x="29" y="203"/>
                    </a:lnTo>
                    <a:lnTo>
                      <a:pt x="34" y="207"/>
                    </a:lnTo>
                    <a:lnTo>
                      <a:pt x="42" y="213"/>
                    </a:lnTo>
                    <a:lnTo>
                      <a:pt x="48" y="215"/>
                    </a:lnTo>
                    <a:lnTo>
                      <a:pt x="54" y="216"/>
                    </a:lnTo>
                    <a:lnTo>
                      <a:pt x="58" y="216"/>
                    </a:lnTo>
                    <a:close/>
                  </a:path>
                </a:pathLst>
              </a:custGeom>
              <a:solidFill>
                <a:srgbClr val="141414"/>
              </a:solidFill>
              <a:ln w="0">
                <a:solidFill>
                  <a:srgbClr val="14141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7"/>
              <p:cNvSpPr>
                <a:spLocks/>
              </p:cNvSpPr>
              <p:nvPr/>
            </p:nvSpPr>
            <p:spPr bwMode="auto">
              <a:xfrm>
                <a:off x="6811963" y="4052888"/>
                <a:ext cx="601663" cy="584200"/>
              </a:xfrm>
              <a:custGeom>
                <a:avLst/>
                <a:gdLst>
                  <a:gd name="T0" fmla="*/ 51 w 379"/>
                  <a:gd name="T1" fmla="*/ 42 h 368"/>
                  <a:gd name="T2" fmla="*/ 16 w 379"/>
                  <a:gd name="T3" fmla="*/ 127 h 368"/>
                  <a:gd name="T4" fmla="*/ 8 w 379"/>
                  <a:gd name="T5" fmla="*/ 129 h 368"/>
                  <a:gd name="T6" fmla="*/ 6 w 379"/>
                  <a:gd name="T7" fmla="*/ 142 h 368"/>
                  <a:gd name="T8" fmla="*/ 0 w 379"/>
                  <a:gd name="T9" fmla="*/ 150 h 368"/>
                  <a:gd name="T10" fmla="*/ 6 w 379"/>
                  <a:gd name="T11" fmla="*/ 160 h 368"/>
                  <a:gd name="T12" fmla="*/ 24 w 379"/>
                  <a:gd name="T13" fmla="*/ 177 h 368"/>
                  <a:gd name="T14" fmla="*/ 41 w 379"/>
                  <a:gd name="T15" fmla="*/ 193 h 368"/>
                  <a:gd name="T16" fmla="*/ 51 w 379"/>
                  <a:gd name="T17" fmla="*/ 193 h 368"/>
                  <a:gd name="T18" fmla="*/ 60 w 379"/>
                  <a:gd name="T19" fmla="*/ 195 h 368"/>
                  <a:gd name="T20" fmla="*/ 56 w 379"/>
                  <a:gd name="T21" fmla="*/ 189 h 368"/>
                  <a:gd name="T22" fmla="*/ 58 w 379"/>
                  <a:gd name="T23" fmla="*/ 183 h 368"/>
                  <a:gd name="T24" fmla="*/ 68 w 379"/>
                  <a:gd name="T25" fmla="*/ 187 h 368"/>
                  <a:gd name="T26" fmla="*/ 78 w 379"/>
                  <a:gd name="T27" fmla="*/ 196 h 368"/>
                  <a:gd name="T28" fmla="*/ 81 w 379"/>
                  <a:gd name="T29" fmla="*/ 204 h 368"/>
                  <a:gd name="T30" fmla="*/ 83 w 379"/>
                  <a:gd name="T31" fmla="*/ 214 h 368"/>
                  <a:gd name="T32" fmla="*/ 95 w 379"/>
                  <a:gd name="T33" fmla="*/ 231 h 368"/>
                  <a:gd name="T34" fmla="*/ 120 w 379"/>
                  <a:gd name="T35" fmla="*/ 254 h 368"/>
                  <a:gd name="T36" fmla="*/ 189 w 379"/>
                  <a:gd name="T37" fmla="*/ 299 h 368"/>
                  <a:gd name="T38" fmla="*/ 216 w 379"/>
                  <a:gd name="T39" fmla="*/ 312 h 368"/>
                  <a:gd name="T40" fmla="*/ 284 w 379"/>
                  <a:gd name="T41" fmla="*/ 355 h 368"/>
                  <a:gd name="T42" fmla="*/ 340 w 379"/>
                  <a:gd name="T43" fmla="*/ 368 h 368"/>
                  <a:gd name="T44" fmla="*/ 350 w 379"/>
                  <a:gd name="T45" fmla="*/ 360 h 368"/>
                  <a:gd name="T46" fmla="*/ 324 w 379"/>
                  <a:gd name="T47" fmla="*/ 357 h 368"/>
                  <a:gd name="T48" fmla="*/ 276 w 379"/>
                  <a:gd name="T49" fmla="*/ 337 h 368"/>
                  <a:gd name="T50" fmla="*/ 294 w 379"/>
                  <a:gd name="T51" fmla="*/ 337 h 368"/>
                  <a:gd name="T52" fmla="*/ 344 w 379"/>
                  <a:gd name="T53" fmla="*/ 353 h 368"/>
                  <a:gd name="T54" fmla="*/ 375 w 379"/>
                  <a:gd name="T55" fmla="*/ 341 h 368"/>
                  <a:gd name="T56" fmla="*/ 379 w 379"/>
                  <a:gd name="T57" fmla="*/ 332 h 368"/>
                  <a:gd name="T58" fmla="*/ 375 w 379"/>
                  <a:gd name="T59" fmla="*/ 326 h 368"/>
                  <a:gd name="T60" fmla="*/ 348 w 379"/>
                  <a:gd name="T61" fmla="*/ 341 h 368"/>
                  <a:gd name="T62" fmla="*/ 319 w 379"/>
                  <a:gd name="T63" fmla="*/ 335 h 368"/>
                  <a:gd name="T64" fmla="*/ 336 w 379"/>
                  <a:gd name="T65" fmla="*/ 337 h 368"/>
                  <a:gd name="T66" fmla="*/ 344 w 379"/>
                  <a:gd name="T67" fmla="*/ 333 h 368"/>
                  <a:gd name="T68" fmla="*/ 332 w 379"/>
                  <a:gd name="T69" fmla="*/ 328 h 368"/>
                  <a:gd name="T70" fmla="*/ 323 w 379"/>
                  <a:gd name="T71" fmla="*/ 322 h 368"/>
                  <a:gd name="T72" fmla="*/ 313 w 379"/>
                  <a:gd name="T73" fmla="*/ 310 h 368"/>
                  <a:gd name="T74" fmla="*/ 309 w 379"/>
                  <a:gd name="T75" fmla="*/ 293 h 368"/>
                  <a:gd name="T76" fmla="*/ 309 w 379"/>
                  <a:gd name="T77" fmla="*/ 274 h 368"/>
                  <a:gd name="T78" fmla="*/ 321 w 379"/>
                  <a:gd name="T79" fmla="*/ 262 h 368"/>
                  <a:gd name="T80" fmla="*/ 284 w 379"/>
                  <a:gd name="T81" fmla="*/ 231 h 368"/>
                  <a:gd name="T82" fmla="*/ 245 w 379"/>
                  <a:gd name="T83" fmla="*/ 196 h 368"/>
                  <a:gd name="T84" fmla="*/ 232 w 379"/>
                  <a:gd name="T85" fmla="*/ 179 h 368"/>
                  <a:gd name="T86" fmla="*/ 222 w 379"/>
                  <a:gd name="T87" fmla="*/ 152 h 368"/>
                  <a:gd name="T88" fmla="*/ 211 w 379"/>
                  <a:gd name="T89" fmla="*/ 131 h 368"/>
                  <a:gd name="T90" fmla="*/ 184 w 379"/>
                  <a:gd name="T91" fmla="*/ 112 h 368"/>
                  <a:gd name="T92" fmla="*/ 166 w 379"/>
                  <a:gd name="T93" fmla="*/ 88 h 368"/>
                  <a:gd name="T94" fmla="*/ 191 w 379"/>
                  <a:gd name="T95" fmla="*/ 96 h 368"/>
                  <a:gd name="T96" fmla="*/ 188 w 379"/>
                  <a:gd name="T97" fmla="*/ 83 h 368"/>
                  <a:gd name="T98" fmla="*/ 184 w 379"/>
                  <a:gd name="T99" fmla="*/ 69 h 368"/>
                  <a:gd name="T100" fmla="*/ 161 w 379"/>
                  <a:gd name="T101" fmla="*/ 54 h 368"/>
                  <a:gd name="T102" fmla="*/ 122 w 379"/>
                  <a:gd name="T103" fmla="*/ 21 h 368"/>
                  <a:gd name="T104" fmla="*/ 93 w 379"/>
                  <a:gd name="T105" fmla="*/ 5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79" h="368">
                    <a:moveTo>
                      <a:pt x="81" y="0"/>
                    </a:moveTo>
                    <a:lnTo>
                      <a:pt x="70" y="2"/>
                    </a:lnTo>
                    <a:lnTo>
                      <a:pt x="51" y="42"/>
                    </a:lnTo>
                    <a:lnTo>
                      <a:pt x="33" y="83"/>
                    </a:lnTo>
                    <a:lnTo>
                      <a:pt x="18" y="123"/>
                    </a:lnTo>
                    <a:lnTo>
                      <a:pt x="16" y="127"/>
                    </a:lnTo>
                    <a:lnTo>
                      <a:pt x="14" y="129"/>
                    </a:lnTo>
                    <a:lnTo>
                      <a:pt x="12" y="129"/>
                    </a:lnTo>
                    <a:lnTo>
                      <a:pt x="8" y="129"/>
                    </a:lnTo>
                    <a:lnTo>
                      <a:pt x="10" y="135"/>
                    </a:lnTo>
                    <a:lnTo>
                      <a:pt x="12" y="140"/>
                    </a:lnTo>
                    <a:lnTo>
                      <a:pt x="6" y="142"/>
                    </a:lnTo>
                    <a:lnTo>
                      <a:pt x="2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2" y="152"/>
                    </a:lnTo>
                    <a:lnTo>
                      <a:pt x="4" y="156"/>
                    </a:lnTo>
                    <a:lnTo>
                      <a:pt x="6" y="160"/>
                    </a:lnTo>
                    <a:lnTo>
                      <a:pt x="10" y="164"/>
                    </a:lnTo>
                    <a:lnTo>
                      <a:pt x="12" y="166"/>
                    </a:lnTo>
                    <a:lnTo>
                      <a:pt x="24" y="177"/>
                    </a:lnTo>
                    <a:lnTo>
                      <a:pt x="33" y="189"/>
                    </a:lnTo>
                    <a:lnTo>
                      <a:pt x="37" y="191"/>
                    </a:lnTo>
                    <a:lnTo>
                      <a:pt x="41" y="193"/>
                    </a:lnTo>
                    <a:lnTo>
                      <a:pt x="45" y="193"/>
                    </a:lnTo>
                    <a:lnTo>
                      <a:pt x="49" y="193"/>
                    </a:lnTo>
                    <a:lnTo>
                      <a:pt x="51" y="193"/>
                    </a:lnTo>
                    <a:lnTo>
                      <a:pt x="54" y="195"/>
                    </a:lnTo>
                    <a:lnTo>
                      <a:pt x="58" y="195"/>
                    </a:lnTo>
                    <a:lnTo>
                      <a:pt x="60" y="195"/>
                    </a:lnTo>
                    <a:lnTo>
                      <a:pt x="60" y="193"/>
                    </a:lnTo>
                    <a:lnTo>
                      <a:pt x="58" y="191"/>
                    </a:lnTo>
                    <a:lnTo>
                      <a:pt x="56" y="189"/>
                    </a:lnTo>
                    <a:lnTo>
                      <a:pt x="54" y="187"/>
                    </a:lnTo>
                    <a:lnTo>
                      <a:pt x="54" y="185"/>
                    </a:lnTo>
                    <a:lnTo>
                      <a:pt x="58" y="183"/>
                    </a:lnTo>
                    <a:lnTo>
                      <a:pt x="60" y="183"/>
                    </a:lnTo>
                    <a:lnTo>
                      <a:pt x="64" y="185"/>
                    </a:lnTo>
                    <a:lnTo>
                      <a:pt x="68" y="187"/>
                    </a:lnTo>
                    <a:lnTo>
                      <a:pt x="72" y="191"/>
                    </a:lnTo>
                    <a:lnTo>
                      <a:pt x="74" y="193"/>
                    </a:lnTo>
                    <a:lnTo>
                      <a:pt x="78" y="196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1" y="204"/>
                    </a:lnTo>
                    <a:lnTo>
                      <a:pt x="81" y="208"/>
                    </a:lnTo>
                    <a:lnTo>
                      <a:pt x="81" y="212"/>
                    </a:lnTo>
                    <a:lnTo>
                      <a:pt x="83" y="214"/>
                    </a:lnTo>
                    <a:lnTo>
                      <a:pt x="85" y="218"/>
                    </a:lnTo>
                    <a:lnTo>
                      <a:pt x="89" y="225"/>
                    </a:lnTo>
                    <a:lnTo>
                      <a:pt x="95" y="231"/>
                    </a:lnTo>
                    <a:lnTo>
                      <a:pt x="101" y="239"/>
                    </a:lnTo>
                    <a:lnTo>
                      <a:pt x="107" y="245"/>
                    </a:lnTo>
                    <a:lnTo>
                      <a:pt x="120" y="254"/>
                    </a:lnTo>
                    <a:lnTo>
                      <a:pt x="135" y="266"/>
                    </a:lnTo>
                    <a:lnTo>
                      <a:pt x="159" y="283"/>
                    </a:lnTo>
                    <a:lnTo>
                      <a:pt x="189" y="299"/>
                    </a:lnTo>
                    <a:lnTo>
                      <a:pt x="201" y="304"/>
                    </a:lnTo>
                    <a:lnTo>
                      <a:pt x="213" y="310"/>
                    </a:lnTo>
                    <a:lnTo>
                      <a:pt x="216" y="312"/>
                    </a:lnTo>
                    <a:lnTo>
                      <a:pt x="240" y="324"/>
                    </a:lnTo>
                    <a:lnTo>
                      <a:pt x="263" y="339"/>
                    </a:lnTo>
                    <a:lnTo>
                      <a:pt x="284" y="355"/>
                    </a:lnTo>
                    <a:lnTo>
                      <a:pt x="301" y="360"/>
                    </a:lnTo>
                    <a:lnTo>
                      <a:pt x="321" y="366"/>
                    </a:lnTo>
                    <a:lnTo>
                      <a:pt x="340" y="368"/>
                    </a:lnTo>
                    <a:lnTo>
                      <a:pt x="357" y="362"/>
                    </a:lnTo>
                    <a:lnTo>
                      <a:pt x="353" y="362"/>
                    </a:lnTo>
                    <a:lnTo>
                      <a:pt x="350" y="360"/>
                    </a:lnTo>
                    <a:lnTo>
                      <a:pt x="344" y="360"/>
                    </a:lnTo>
                    <a:lnTo>
                      <a:pt x="340" y="360"/>
                    </a:lnTo>
                    <a:lnTo>
                      <a:pt x="324" y="357"/>
                    </a:lnTo>
                    <a:lnTo>
                      <a:pt x="309" y="351"/>
                    </a:lnTo>
                    <a:lnTo>
                      <a:pt x="294" y="345"/>
                    </a:lnTo>
                    <a:lnTo>
                      <a:pt x="276" y="337"/>
                    </a:lnTo>
                    <a:lnTo>
                      <a:pt x="263" y="328"/>
                    </a:lnTo>
                    <a:lnTo>
                      <a:pt x="280" y="332"/>
                    </a:lnTo>
                    <a:lnTo>
                      <a:pt x="294" y="337"/>
                    </a:lnTo>
                    <a:lnTo>
                      <a:pt x="311" y="345"/>
                    </a:lnTo>
                    <a:lnTo>
                      <a:pt x="326" y="349"/>
                    </a:lnTo>
                    <a:lnTo>
                      <a:pt x="344" y="353"/>
                    </a:lnTo>
                    <a:lnTo>
                      <a:pt x="359" y="353"/>
                    </a:lnTo>
                    <a:lnTo>
                      <a:pt x="373" y="343"/>
                    </a:lnTo>
                    <a:lnTo>
                      <a:pt x="375" y="341"/>
                    </a:lnTo>
                    <a:lnTo>
                      <a:pt x="377" y="337"/>
                    </a:lnTo>
                    <a:lnTo>
                      <a:pt x="379" y="333"/>
                    </a:lnTo>
                    <a:lnTo>
                      <a:pt x="379" y="332"/>
                    </a:lnTo>
                    <a:lnTo>
                      <a:pt x="377" y="332"/>
                    </a:lnTo>
                    <a:lnTo>
                      <a:pt x="377" y="330"/>
                    </a:lnTo>
                    <a:lnTo>
                      <a:pt x="375" y="326"/>
                    </a:lnTo>
                    <a:lnTo>
                      <a:pt x="375" y="326"/>
                    </a:lnTo>
                    <a:lnTo>
                      <a:pt x="363" y="335"/>
                    </a:lnTo>
                    <a:lnTo>
                      <a:pt x="348" y="341"/>
                    </a:lnTo>
                    <a:lnTo>
                      <a:pt x="330" y="341"/>
                    </a:lnTo>
                    <a:lnTo>
                      <a:pt x="315" y="335"/>
                    </a:lnTo>
                    <a:lnTo>
                      <a:pt x="319" y="335"/>
                    </a:lnTo>
                    <a:lnTo>
                      <a:pt x="324" y="335"/>
                    </a:lnTo>
                    <a:lnTo>
                      <a:pt x="330" y="337"/>
                    </a:lnTo>
                    <a:lnTo>
                      <a:pt x="336" y="337"/>
                    </a:lnTo>
                    <a:lnTo>
                      <a:pt x="340" y="335"/>
                    </a:lnTo>
                    <a:lnTo>
                      <a:pt x="344" y="333"/>
                    </a:lnTo>
                    <a:lnTo>
                      <a:pt x="344" y="333"/>
                    </a:lnTo>
                    <a:lnTo>
                      <a:pt x="340" y="332"/>
                    </a:lnTo>
                    <a:lnTo>
                      <a:pt x="338" y="330"/>
                    </a:lnTo>
                    <a:lnTo>
                      <a:pt x="332" y="328"/>
                    </a:lnTo>
                    <a:lnTo>
                      <a:pt x="328" y="326"/>
                    </a:lnTo>
                    <a:lnTo>
                      <a:pt x="324" y="324"/>
                    </a:lnTo>
                    <a:lnTo>
                      <a:pt x="323" y="322"/>
                    </a:lnTo>
                    <a:lnTo>
                      <a:pt x="321" y="320"/>
                    </a:lnTo>
                    <a:lnTo>
                      <a:pt x="317" y="316"/>
                    </a:lnTo>
                    <a:lnTo>
                      <a:pt x="313" y="310"/>
                    </a:lnTo>
                    <a:lnTo>
                      <a:pt x="311" y="304"/>
                    </a:lnTo>
                    <a:lnTo>
                      <a:pt x="309" y="299"/>
                    </a:lnTo>
                    <a:lnTo>
                      <a:pt x="309" y="293"/>
                    </a:lnTo>
                    <a:lnTo>
                      <a:pt x="307" y="285"/>
                    </a:lnTo>
                    <a:lnTo>
                      <a:pt x="307" y="279"/>
                    </a:lnTo>
                    <a:lnTo>
                      <a:pt x="309" y="274"/>
                    </a:lnTo>
                    <a:lnTo>
                      <a:pt x="311" y="268"/>
                    </a:lnTo>
                    <a:lnTo>
                      <a:pt x="315" y="264"/>
                    </a:lnTo>
                    <a:lnTo>
                      <a:pt x="321" y="262"/>
                    </a:lnTo>
                    <a:lnTo>
                      <a:pt x="311" y="249"/>
                    </a:lnTo>
                    <a:lnTo>
                      <a:pt x="299" y="239"/>
                    </a:lnTo>
                    <a:lnTo>
                      <a:pt x="284" y="231"/>
                    </a:lnTo>
                    <a:lnTo>
                      <a:pt x="269" y="222"/>
                    </a:lnTo>
                    <a:lnTo>
                      <a:pt x="257" y="210"/>
                    </a:lnTo>
                    <a:lnTo>
                      <a:pt x="245" y="196"/>
                    </a:lnTo>
                    <a:lnTo>
                      <a:pt x="240" y="193"/>
                    </a:lnTo>
                    <a:lnTo>
                      <a:pt x="236" y="185"/>
                    </a:lnTo>
                    <a:lnTo>
                      <a:pt x="232" y="179"/>
                    </a:lnTo>
                    <a:lnTo>
                      <a:pt x="230" y="171"/>
                    </a:lnTo>
                    <a:lnTo>
                      <a:pt x="226" y="162"/>
                    </a:lnTo>
                    <a:lnTo>
                      <a:pt x="222" y="152"/>
                    </a:lnTo>
                    <a:lnTo>
                      <a:pt x="218" y="140"/>
                    </a:lnTo>
                    <a:lnTo>
                      <a:pt x="215" y="137"/>
                    </a:lnTo>
                    <a:lnTo>
                      <a:pt x="211" y="131"/>
                    </a:lnTo>
                    <a:lnTo>
                      <a:pt x="205" y="127"/>
                    </a:lnTo>
                    <a:lnTo>
                      <a:pt x="199" y="123"/>
                    </a:lnTo>
                    <a:lnTo>
                      <a:pt x="184" y="112"/>
                    </a:lnTo>
                    <a:lnTo>
                      <a:pt x="166" y="100"/>
                    </a:lnTo>
                    <a:lnTo>
                      <a:pt x="153" y="86"/>
                    </a:lnTo>
                    <a:lnTo>
                      <a:pt x="166" y="88"/>
                    </a:lnTo>
                    <a:lnTo>
                      <a:pt x="178" y="94"/>
                    </a:lnTo>
                    <a:lnTo>
                      <a:pt x="191" y="98"/>
                    </a:lnTo>
                    <a:lnTo>
                      <a:pt x="191" y="96"/>
                    </a:lnTo>
                    <a:lnTo>
                      <a:pt x="191" y="94"/>
                    </a:lnTo>
                    <a:lnTo>
                      <a:pt x="189" y="88"/>
                    </a:lnTo>
                    <a:lnTo>
                      <a:pt x="188" y="83"/>
                    </a:lnTo>
                    <a:lnTo>
                      <a:pt x="188" y="79"/>
                    </a:lnTo>
                    <a:lnTo>
                      <a:pt x="186" y="73"/>
                    </a:lnTo>
                    <a:lnTo>
                      <a:pt x="184" y="69"/>
                    </a:lnTo>
                    <a:lnTo>
                      <a:pt x="182" y="67"/>
                    </a:lnTo>
                    <a:lnTo>
                      <a:pt x="172" y="59"/>
                    </a:lnTo>
                    <a:lnTo>
                      <a:pt x="161" y="54"/>
                    </a:lnTo>
                    <a:lnTo>
                      <a:pt x="151" y="46"/>
                    </a:lnTo>
                    <a:lnTo>
                      <a:pt x="137" y="32"/>
                    </a:lnTo>
                    <a:lnTo>
                      <a:pt x="122" y="21"/>
                    </a:lnTo>
                    <a:lnTo>
                      <a:pt x="105" y="11"/>
                    </a:lnTo>
                    <a:lnTo>
                      <a:pt x="99" y="9"/>
                    </a:lnTo>
                    <a:lnTo>
                      <a:pt x="93" y="5"/>
                    </a:lnTo>
                    <a:lnTo>
                      <a:pt x="85" y="3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8"/>
              <p:cNvSpPr>
                <a:spLocks/>
              </p:cNvSpPr>
              <p:nvPr/>
            </p:nvSpPr>
            <p:spPr bwMode="auto">
              <a:xfrm>
                <a:off x="7289801" y="4445000"/>
                <a:ext cx="107950" cy="149225"/>
              </a:xfrm>
              <a:custGeom>
                <a:avLst/>
                <a:gdLst>
                  <a:gd name="T0" fmla="*/ 35 w 68"/>
                  <a:gd name="T1" fmla="*/ 92 h 94"/>
                  <a:gd name="T2" fmla="*/ 39 w 68"/>
                  <a:gd name="T3" fmla="*/ 92 h 94"/>
                  <a:gd name="T4" fmla="*/ 45 w 68"/>
                  <a:gd name="T5" fmla="*/ 90 h 94"/>
                  <a:gd name="T6" fmla="*/ 51 w 68"/>
                  <a:gd name="T7" fmla="*/ 90 h 94"/>
                  <a:gd name="T8" fmla="*/ 54 w 68"/>
                  <a:gd name="T9" fmla="*/ 88 h 94"/>
                  <a:gd name="T10" fmla="*/ 58 w 68"/>
                  <a:gd name="T11" fmla="*/ 85 h 94"/>
                  <a:gd name="T12" fmla="*/ 60 w 68"/>
                  <a:gd name="T13" fmla="*/ 81 h 94"/>
                  <a:gd name="T14" fmla="*/ 60 w 68"/>
                  <a:gd name="T15" fmla="*/ 77 h 94"/>
                  <a:gd name="T16" fmla="*/ 58 w 68"/>
                  <a:gd name="T17" fmla="*/ 75 h 94"/>
                  <a:gd name="T18" fmla="*/ 56 w 68"/>
                  <a:gd name="T19" fmla="*/ 73 h 94"/>
                  <a:gd name="T20" fmla="*/ 52 w 68"/>
                  <a:gd name="T21" fmla="*/ 71 h 94"/>
                  <a:gd name="T22" fmla="*/ 47 w 68"/>
                  <a:gd name="T23" fmla="*/ 69 h 94"/>
                  <a:gd name="T24" fmla="*/ 43 w 68"/>
                  <a:gd name="T25" fmla="*/ 67 h 94"/>
                  <a:gd name="T26" fmla="*/ 39 w 68"/>
                  <a:gd name="T27" fmla="*/ 65 h 94"/>
                  <a:gd name="T28" fmla="*/ 35 w 68"/>
                  <a:gd name="T29" fmla="*/ 63 h 94"/>
                  <a:gd name="T30" fmla="*/ 33 w 68"/>
                  <a:gd name="T31" fmla="*/ 59 h 94"/>
                  <a:gd name="T32" fmla="*/ 31 w 68"/>
                  <a:gd name="T33" fmla="*/ 48 h 94"/>
                  <a:gd name="T34" fmla="*/ 35 w 68"/>
                  <a:gd name="T35" fmla="*/ 38 h 94"/>
                  <a:gd name="T36" fmla="*/ 39 w 68"/>
                  <a:gd name="T37" fmla="*/ 30 h 94"/>
                  <a:gd name="T38" fmla="*/ 35 w 68"/>
                  <a:gd name="T39" fmla="*/ 23 h 94"/>
                  <a:gd name="T40" fmla="*/ 25 w 68"/>
                  <a:gd name="T41" fmla="*/ 15 h 94"/>
                  <a:gd name="T42" fmla="*/ 12 w 68"/>
                  <a:gd name="T43" fmla="*/ 7 h 94"/>
                  <a:gd name="T44" fmla="*/ 0 w 68"/>
                  <a:gd name="T45" fmla="*/ 0 h 94"/>
                  <a:gd name="T46" fmla="*/ 25 w 68"/>
                  <a:gd name="T47" fmla="*/ 7 h 94"/>
                  <a:gd name="T48" fmla="*/ 47 w 68"/>
                  <a:gd name="T49" fmla="*/ 21 h 94"/>
                  <a:gd name="T50" fmla="*/ 62 w 68"/>
                  <a:gd name="T51" fmla="*/ 42 h 94"/>
                  <a:gd name="T52" fmla="*/ 66 w 68"/>
                  <a:gd name="T53" fmla="*/ 54 h 94"/>
                  <a:gd name="T54" fmla="*/ 68 w 68"/>
                  <a:gd name="T55" fmla="*/ 65 h 94"/>
                  <a:gd name="T56" fmla="*/ 68 w 68"/>
                  <a:gd name="T57" fmla="*/ 77 h 94"/>
                  <a:gd name="T58" fmla="*/ 62 w 68"/>
                  <a:gd name="T59" fmla="*/ 86 h 94"/>
                  <a:gd name="T60" fmla="*/ 54 w 68"/>
                  <a:gd name="T61" fmla="*/ 92 h 94"/>
                  <a:gd name="T62" fmla="*/ 43 w 68"/>
                  <a:gd name="T63" fmla="*/ 94 h 94"/>
                  <a:gd name="T64" fmla="*/ 35 w 68"/>
                  <a:gd name="T65" fmla="*/ 9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8" h="94">
                    <a:moveTo>
                      <a:pt x="35" y="92"/>
                    </a:moveTo>
                    <a:lnTo>
                      <a:pt x="39" y="92"/>
                    </a:lnTo>
                    <a:lnTo>
                      <a:pt x="45" y="90"/>
                    </a:lnTo>
                    <a:lnTo>
                      <a:pt x="51" y="90"/>
                    </a:lnTo>
                    <a:lnTo>
                      <a:pt x="54" y="88"/>
                    </a:lnTo>
                    <a:lnTo>
                      <a:pt x="58" y="85"/>
                    </a:lnTo>
                    <a:lnTo>
                      <a:pt x="60" y="81"/>
                    </a:lnTo>
                    <a:lnTo>
                      <a:pt x="60" y="77"/>
                    </a:lnTo>
                    <a:lnTo>
                      <a:pt x="58" y="75"/>
                    </a:lnTo>
                    <a:lnTo>
                      <a:pt x="56" y="73"/>
                    </a:lnTo>
                    <a:lnTo>
                      <a:pt x="52" y="71"/>
                    </a:lnTo>
                    <a:lnTo>
                      <a:pt x="47" y="69"/>
                    </a:lnTo>
                    <a:lnTo>
                      <a:pt x="43" y="67"/>
                    </a:lnTo>
                    <a:lnTo>
                      <a:pt x="39" y="65"/>
                    </a:lnTo>
                    <a:lnTo>
                      <a:pt x="35" y="63"/>
                    </a:lnTo>
                    <a:lnTo>
                      <a:pt x="33" y="59"/>
                    </a:lnTo>
                    <a:lnTo>
                      <a:pt x="31" y="48"/>
                    </a:lnTo>
                    <a:lnTo>
                      <a:pt x="35" y="38"/>
                    </a:lnTo>
                    <a:lnTo>
                      <a:pt x="39" y="30"/>
                    </a:lnTo>
                    <a:lnTo>
                      <a:pt x="35" y="23"/>
                    </a:lnTo>
                    <a:lnTo>
                      <a:pt x="25" y="15"/>
                    </a:lnTo>
                    <a:lnTo>
                      <a:pt x="12" y="7"/>
                    </a:lnTo>
                    <a:lnTo>
                      <a:pt x="0" y="0"/>
                    </a:lnTo>
                    <a:lnTo>
                      <a:pt x="25" y="7"/>
                    </a:lnTo>
                    <a:lnTo>
                      <a:pt x="47" y="21"/>
                    </a:lnTo>
                    <a:lnTo>
                      <a:pt x="62" y="42"/>
                    </a:lnTo>
                    <a:lnTo>
                      <a:pt x="66" y="54"/>
                    </a:lnTo>
                    <a:lnTo>
                      <a:pt x="68" y="65"/>
                    </a:lnTo>
                    <a:lnTo>
                      <a:pt x="68" y="77"/>
                    </a:lnTo>
                    <a:lnTo>
                      <a:pt x="62" y="86"/>
                    </a:lnTo>
                    <a:lnTo>
                      <a:pt x="54" y="92"/>
                    </a:lnTo>
                    <a:lnTo>
                      <a:pt x="43" y="94"/>
                    </a:lnTo>
                    <a:lnTo>
                      <a:pt x="35" y="92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9"/>
              <p:cNvSpPr>
                <a:spLocks/>
              </p:cNvSpPr>
              <p:nvPr/>
            </p:nvSpPr>
            <p:spPr bwMode="auto">
              <a:xfrm>
                <a:off x="7091363" y="4205288"/>
                <a:ext cx="119063" cy="157163"/>
              </a:xfrm>
              <a:custGeom>
                <a:avLst/>
                <a:gdLst>
                  <a:gd name="T0" fmla="*/ 39 w 75"/>
                  <a:gd name="T1" fmla="*/ 66 h 99"/>
                  <a:gd name="T2" fmla="*/ 44 w 75"/>
                  <a:gd name="T3" fmla="*/ 75 h 99"/>
                  <a:gd name="T4" fmla="*/ 54 w 75"/>
                  <a:gd name="T5" fmla="*/ 87 h 99"/>
                  <a:gd name="T6" fmla="*/ 66 w 75"/>
                  <a:gd name="T7" fmla="*/ 97 h 99"/>
                  <a:gd name="T8" fmla="*/ 75 w 75"/>
                  <a:gd name="T9" fmla="*/ 99 h 99"/>
                  <a:gd name="T10" fmla="*/ 75 w 75"/>
                  <a:gd name="T11" fmla="*/ 95 h 99"/>
                  <a:gd name="T12" fmla="*/ 73 w 75"/>
                  <a:gd name="T13" fmla="*/ 91 h 99"/>
                  <a:gd name="T14" fmla="*/ 69 w 75"/>
                  <a:gd name="T15" fmla="*/ 85 h 99"/>
                  <a:gd name="T16" fmla="*/ 66 w 75"/>
                  <a:gd name="T17" fmla="*/ 81 h 99"/>
                  <a:gd name="T18" fmla="*/ 62 w 75"/>
                  <a:gd name="T19" fmla="*/ 77 h 99"/>
                  <a:gd name="T20" fmla="*/ 58 w 75"/>
                  <a:gd name="T21" fmla="*/ 73 h 99"/>
                  <a:gd name="T22" fmla="*/ 40 w 75"/>
                  <a:gd name="T23" fmla="*/ 43 h 99"/>
                  <a:gd name="T24" fmla="*/ 33 w 75"/>
                  <a:gd name="T25" fmla="*/ 27 h 99"/>
                  <a:gd name="T26" fmla="*/ 27 w 75"/>
                  <a:gd name="T27" fmla="*/ 16 h 99"/>
                  <a:gd name="T28" fmla="*/ 17 w 75"/>
                  <a:gd name="T29" fmla="*/ 6 h 99"/>
                  <a:gd name="T30" fmla="*/ 0 w 75"/>
                  <a:gd name="T31" fmla="*/ 0 h 99"/>
                  <a:gd name="T32" fmla="*/ 12 w 75"/>
                  <a:gd name="T33" fmla="*/ 10 h 99"/>
                  <a:gd name="T34" fmla="*/ 23 w 75"/>
                  <a:gd name="T35" fmla="*/ 21 h 99"/>
                  <a:gd name="T36" fmla="*/ 33 w 75"/>
                  <a:gd name="T37" fmla="*/ 33 h 99"/>
                  <a:gd name="T38" fmla="*/ 39 w 75"/>
                  <a:gd name="T39" fmla="*/ 46 h 99"/>
                  <a:gd name="T40" fmla="*/ 42 w 75"/>
                  <a:gd name="T41" fmla="*/ 62 h 99"/>
                  <a:gd name="T42" fmla="*/ 50 w 75"/>
                  <a:gd name="T43" fmla="*/ 73 h 99"/>
                  <a:gd name="T44" fmla="*/ 46 w 75"/>
                  <a:gd name="T45" fmla="*/ 73 h 99"/>
                  <a:gd name="T46" fmla="*/ 44 w 75"/>
                  <a:gd name="T47" fmla="*/ 70 h 99"/>
                  <a:gd name="T48" fmla="*/ 40 w 75"/>
                  <a:gd name="T49" fmla="*/ 68 h 99"/>
                  <a:gd name="T50" fmla="*/ 39 w 75"/>
                  <a:gd name="T51" fmla="*/ 6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5" h="99">
                    <a:moveTo>
                      <a:pt x="39" y="66"/>
                    </a:moveTo>
                    <a:lnTo>
                      <a:pt x="44" y="75"/>
                    </a:lnTo>
                    <a:lnTo>
                      <a:pt x="54" y="87"/>
                    </a:lnTo>
                    <a:lnTo>
                      <a:pt x="66" y="97"/>
                    </a:lnTo>
                    <a:lnTo>
                      <a:pt x="75" y="99"/>
                    </a:lnTo>
                    <a:lnTo>
                      <a:pt x="75" y="95"/>
                    </a:lnTo>
                    <a:lnTo>
                      <a:pt x="73" y="91"/>
                    </a:lnTo>
                    <a:lnTo>
                      <a:pt x="69" y="85"/>
                    </a:lnTo>
                    <a:lnTo>
                      <a:pt x="66" y="81"/>
                    </a:lnTo>
                    <a:lnTo>
                      <a:pt x="62" y="77"/>
                    </a:lnTo>
                    <a:lnTo>
                      <a:pt x="58" y="73"/>
                    </a:lnTo>
                    <a:lnTo>
                      <a:pt x="40" y="43"/>
                    </a:lnTo>
                    <a:lnTo>
                      <a:pt x="33" y="27"/>
                    </a:lnTo>
                    <a:lnTo>
                      <a:pt x="27" y="16"/>
                    </a:lnTo>
                    <a:lnTo>
                      <a:pt x="17" y="6"/>
                    </a:lnTo>
                    <a:lnTo>
                      <a:pt x="0" y="0"/>
                    </a:lnTo>
                    <a:lnTo>
                      <a:pt x="12" y="10"/>
                    </a:lnTo>
                    <a:lnTo>
                      <a:pt x="23" y="21"/>
                    </a:lnTo>
                    <a:lnTo>
                      <a:pt x="33" y="33"/>
                    </a:lnTo>
                    <a:lnTo>
                      <a:pt x="39" y="46"/>
                    </a:lnTo>
                    <a:lnTo>
                      <a:pt x="42" y="62"/>
                    </a:lnTo>
                    <a:lnTo>
                      <a:pt x="50" y="73"/>
                    </a:lnTo>
                    <a:lnTo>
                      <a:pt x="46" y="73"/>
                    </a:lnTo>
                    <a:lnTo>
                      <a:pt x="44" y="70"/>
                    </a:lnTo>
                    <a:lnTo>
                      <a:pt x="40" y="68"/>
                    </a:lnTo>
                    <a:lnTo>
                      <a:pt x="39" y="66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20"/>
              <p:cNvSpPr>
                <a:spLocks/>
              </p:cNvSpPr>
              <p:nvPr/>
            </p:nvSpPr>
            <p:spPr bwMode="auto">
              <a:xfrm>
                <a:off x="6294438" y="2557463"/>
                <a:ext cx="1416050" cy="1604963"/>
              </a:xfrm>
              <a:custGeom>
                <a:avLst/>
                <a:gdLst>
                  <a:gd name="T0" fmla="*/ 0 w 892"/>
                  <a:gd name="T1" fmla="*/ 147 h 1011"/>
                  <a:gd name="T2" fmla="*/ 18 w 892"/>
                  <a:gd name="T3" fmla="*/ 230 h 1011"/>
                  <a:gd name="T4" fmla="*/ 70 w 892"/>
                  <a:gd name="T5" fmla="*/ 293 h 1011"/>
                  <a:gd name="T6" fmla="*/ 147 w 892"/>
                  <a:gd name="T7" fmla="*/ 330 h 1011"/>
                  <a:gd name="T8" fmla="*/ 216 w 892"/>
                  <a:gd name="T9" fmla="*/ 338 h 1011"/>
                  <a:gd name="T10" fmla="*/ 270 w 892"/>
                  <a:gd name="T11" fmla="*/ 349 h 1011"/>
                  <a:gd name="T12" fmla="*/ 355 w 892"/>
                  <a:gd name="T13" fmla="*/ 363 h 1011"/>
                  <a:gd name="T14" fmla="*/ 423 w 892"/>
                  <a:gd name="T15" fmla="*/ 371 h 1011"/>
                  <a:gd name="T16" fmla="*/ 488 w 892"/>
                  <a:gd name="T17" fmla="*/ 384 h 1011"/>
                  <a:gd name="T18" fmla="*/ 531 w 892"/>
                  <a:gd name="T19" fmla="*/ 394 h 1011"/>
                  <a:gd name="T20" fmla="*/ 562 w 892"/>
                  <a:gd name="T21" fmla="*/ 407 h 1011"/>
                  <a:gd name="T22" fmla="*/ 546 w 892"/>
                  <a:gd name="T23" fmla="*/ 436 h 1011"/>
                  <a:gd name="T24" fmla="*/ 525 w 892"/>
                  <a:gd name="T25" fmla="*/ 496 h 1011"/>
                  <a:gd name="T26" fmla="*/ 461 w 892"/>
                  <a:gd name="T27" fmla="*/ 695 h 1011"/>
                  <a:gd name="T28" fmla="*/ 427 w 892"/>
                  <a:gd name="T29" fmla="*/ 799 h 1011"/>
                  <a:gd name="T30" fmla="*/ 396 w 892"/>
                  <a:gd name="T31" fmla="*/ 874 h 1011"/>
                  <a:gd name="T32" fmla="*/ 380 w 892"/>
                  <a:gd name="T33" fmla="*/ 911 h 1011"/>
                  <a:gd name="T34" fmla="*/ 371 w 892"/>
                  <a:gd name="T35" fmla="*/ 934 h 1011"/>
                  <a:gd name="T36" fmla="*/ 371 w 892"/>
                  <a:gd name="T37" fmla="*/ 940 h 1011"/>
                  <a:gd name="T38" fmla="*/ 373 w 892"/>
                  <a:gd name="T39" fmla="*/ 942 h 1011"/>
                  <a:gd name="T40" fmla="*/ 378 w 892"/>
                  <a:gd name="T41" fmla="*/ 947 h 1011"/>
                  <a:gd name="T42" fmla="*/ 423 w 892"/>
                  <a:gd name="T43" fmla="*/ 974 h 1011"/>
                  <a:gd name="T44" fmla="*/ 460 w 892"/>
                  <a:gd name="T45" fmla="*/ 994 h 1011"/>
                  <a:gd name="T46" fmla="*/ 494 w 892"/>
                  <a:gd name="T47" fmla="*/ 1009 h 1011"/>
                  <a:gd name="T48" fmla="*/ 527 w 892"/>
                  <a:gd name="T49" fmla="*/ 1007 h 1011"/>
                  <a:gd name="T50" fmla="*/ 552 w 892"/>
                  <a:gd name="T51" fmla="*/ 976 h 1011"/>
                  <a:gd name="T52" fmla="*/ 571 w 892"/>
                  <a:gd name="T53" fmla="*/ 936 h 1011"/>
                  <a:gd name="T54" fmla="*/ 600 w 892"/>
                  <a:gd name="T55" fmla="*/ 880 h 1011"/>
                  <a:gd name="T56" fmla="*/ 679 w 892"/>
                  <a:gd name="T57" fmla="*/ 756 h 1011"/>
                  <a:gd name="T58" fmla="*/ 787 w 892"/>
                  <a:gd name="T59" fmla="*/ 581 h 1011"/>
                  <a:gd name="T60" fmla="*/ 851 w 892"/>
                  <a:gd name="T61" fmla="*/ 444 h 1011"/>
                  <a:gd name="T62" fmla="*/ 878 w 892"/>
                  <a:gd name="T63" fmla="*/ 376 h 1011"/>
                  <a:gd name="T64" fmla="*/ 884 w 892"/>
                  <a:gd name="T65" fmla="*/ 345 h 1011"/>
                  <a:gd name="T66" fmla="*/ 892 w 892"/>
                  <a:gd name="T67" fmla="*/ 305 h 1011"/>
                  <a:gd name="T68" fmla="*/ 880 w 892"/>
                  <a:gd name="T69" fmla="*/ 272 h 1011"/>
                  <a:gd name="T70" fmla="*/ 865 w 892"/>
                  <a:gd name="T71" fmla="*/ 249 h 1011"/>
                  <a:gd name="T72" fmla="*/ 853 w 892"/>
                  <a:gd name="T73" fmla="*/ 235 h 1011"/>
                  <a:gd name="T74" fmla="*/ 843 w 892"/>
                  <a:gd name="T75" fmla="*/ 226 h 1011"/>
                  <a:gd name="T76" fmla="*/ 795 w 892"/>
                  <a:gd name="T77" fmla="*/ 191 h 1011"/>
                  <a:gd name="T78" fmla="*/ 733 w 892"/>
                  <a:gd name="T79" fmla="*/ 147 h 1011"/>
                  <a:gd name="T80" fmla="*/ 658 w 892"/>
                  <a:gd name="T81" fmla="*/ 102 h 1011"/>
                  <a:gd name="T82" fmla="*/ 593 w 892"/>
                  <a:gd name="T83" fmla="*/ 87 h 1011"/>
                  <a:gd name="T84" fmla="*/ 514 w 892"/>
                  <a:gd name="T85" fmla="*/ 66 h 1011"/>
                  <a:gd name="T86" fmla="*/ 452 w 892"/>
                  <a:gd name="T87" fmla="*/ 50 h 1011"/>
                  <a:gd name="T88" fmla="*/ 406 w 892"/>
                  <a:gd name="T89" fmla="*/ 33 h 1011"/>
                  <a:gd name="T90" fmla="*/ 377 w 892"/>
                  <a:gd name="T91" fmla="*/ 14 h 1011"/>
                  <a:gd name="T92" fmla="*/ 10 w 892"/>
                  <a:gd name="T93" fmla="*/ 100 h 1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92" h="1011">
                    <a:moveTo>
                      <a:pt x="10" y="100"/>
                    </a:moveTo>
                    <a:lnTo>
                      <a:pt x="0" y="147"/>
                    </a:lnTo>
                    <a:lnTo>
                      <a:pt x="4" y="191"/>
                    </a:lnTo>
                    <a:lnTo>
                      <a:pt x="18" y="230"/>
                    </a:lnTo>
                    <a:lnTo>
                      <a:pt x="39" y="264"/>
                    </a:lnTo>
                    <a:lnTo>
                      <a:pt x="70" y="293"/>
                    </a:lnTo>
                    <a:lnTo>
                      <a:pt x="105" y="315"/>
                    </a:lnTo>
                    <a:lnTo>
                      <a:pt x="147" y="330"/>
                    </a:lnTo>
                    <a:lnTo>
                      <a:pt x="191" y="338"/>
                    </a:lnTo>
                    <a:lnTo>
                      <a:pt x="216" y="338"/>
                    </a:lnTo>
                    <a:lnTo>
                      <a:pt x="222" y="340"/>
                    </a:lnTo>
                    <a:lnTo>
                      <a:pt x="270" y="349"/>
                    </a:lnTo>
                    <a:lnTo>
                      <a:pt x="321" y="357"/>
                    </a:lnTo>
                    <a:lnTo>
                      <a:pt x="355" y="363"/>
                    </a:lnTo>
                    <a:lnTo>
                      <a:pt x="388" y="369"/>
                    </a:lnTo>
                    <a:lnTo>
                      <a:pt x="423" y="371"/>
                    </a:lnTo>
                    <a:lnTo>
                      <a:pt x="456" y="374"/>
                    </a:lnTo>
                    <a:lnTo>
                      <a:pt x="488" y="384"/>
                    </a:lnTo>
                    <a:lnTo>
                      <a:pt x="510" y="388"/>
                    </a:lnTo>
                    <a:lnTo>
                      <a:pt x="531" y="394"/>
                    </a:lnTo>
                    <a:lnTo>
                      <a:pt x="552" y="403"/>
                    </a:lnTo>
                    <a:lnTo>
                      <a:pt x="562" y="407"/>
                    </a:lnTo>
                    <a:lnTo>
                      <a:pt x="562" y="409"/>
                    </a:lnTo>
                    <a:lnTo>
                      <a:pt x="546" y="436"/>
                    </a:lnTo>
                    <a:lnTo>
                      <a:pt x="537" y="467"/>
                    </a:lnTo>
                    <a:lnTo>
                      <a:pt x="525" y="496"/>
                    </a:lnTo>
                    <a:lnTo>
                      <a:pt x="494" y="594"/>
                    </a:lnTo>
                    <a:lnTo>
                      <a:pt x="461" y="695"/>
                    </a:lnTo>
                    <a:lnTo>
                      <a:pt x="444" y="747"/>
                    </a:lnTo>
                    <a:lnTo>
                      <a:pt x="427" y="799"/>
                    </a:lnTo>
                    <a:lnTo>
                      <a:pt x="407" y="847"/>
                    </a:lnTo>
                    <a:lnTo>
                      <a:pt x="396" y="874"/>
                    </a:lnTo>
                    <a:lnTo>
                      <a:pt x="386" y="899"/>
                    </a:lnTo>
                    <a:lnTo>
                      <a:pt x="380" y="911"/>
                    </a:lnTo>
                    <a:lnTo>
                      <a:pt x="373" y="920"/>
                    </a:lnTo>
                    <a:lnTo>
                      <a:pt x="371" y="934"/>
                    </a:lnTo>
                    <a:lnTo>
                      <a:pt x="371" y="936"/>
                    </a:lnTo>
                    <a:lnTo>
                      <a:pt x="371" y="940"/>
                    </a:lnTo>
                    <a:lnTo>
                      <a:pt x="371" y="940"/>
                    </a:lnTo>
                    <a:lnTo>
                      <a:pt x="373" y="942"/>
                    </a:lnTo>
                    <a:lnTo>
                      <a:pt x="375" y="944"/>
                    </a:lnTo>
                    <a:lnTo>
                      <a:pt x="378" y="947"/>
                    </a:lnTo>
                    <a:lnTo>
                      <a:pt x="398" y="961"/>
                    </a:lnTo>
                    <a:lnTo>
                      <a:pt x="423" y="974"/>
                    </a:lnTo>
                    <a:lnTo>
                      <a:pt x="446" y="986"/>
                    </a:lnTo>
                    <a:lnTo>
                      <a:pt x="460" y="994"/>
                    </a:lnTo>
                    <a:lnTo>
                      <a:pt x="477" y="1003"/>
                    </a:lnTo>
                    <a:lnTo>
                      <a:pt x="494" y="1009"/>
                    </a:lnTo>
                    <a:lnTo>
                      <a:pt x="512" y="1011"/>
                    </a:lnTo>
                    <a:lnTo>
                      <a:pt x="527" y="1007"/>
                    </a:lnTo>
                    <a:lnTo>
                      <a:pt x="541" y="996"/>
                    </a:lnTo>
                    <a:lnTo>
                      <a:pt x="552" y="976"/>
                    </a:lnTo>
                    <a:lnTo>
                      <a:pt x="564" y="955"/>
                    </a:lnTo>
                    <a:lnTo>
                      <a:pt x="571" y="936"/>
                    </a:lnTo>
                    <a:lnTo>
                      <a:pt x="581" y="918"/>
                    </a:lnTo>
                    <a:lnTo>
                      <a:pt x="600" y="880"/>
                    </a:lnTo>
                    <a:lnTo>
                      <a:pt x="622" y="841"/>
                    </a:lnTo>
                    <a:lnTo>
                      <a:pt x="679" y="756"/>
                    </a:lnTo>
                    <a:lnTo>
                      <a:pt x="735" y="672"/>
                    </a:lnTo>
                    <a:lnTo>
                      <a:pt x="787" y="581"/>
                    </a:lnTo>
                    <a:lnTo>
                      <a:pt x="820" y="513"/>
                    </a:lnTo>
                    <a:lnTo>
                      <a:pt x="851" y="444"/>
                    </a:lnTo>
                    <a:lnTo>
                      <a:pt x="867" y="411"/>
                    </a:lnTo>
                    <a:lnTo>
                      <a:pt x="878" y="376"/>
                    </a:lnTo>
                    <a:lnTo>
                      <a:pt x="880" y="367"/>
                    </a:lnTo>
                    <a:lnTo>
                      <a:pt x="884" y="345"/>
                    </a:lnTo>
                    <a:lnTo>
                      <a:pt x="890" y="326"/>
                    </a:lnTo>
                    <a:lnTo>
                      <a:pt x="892" y="305"/>
                    </a:lnTo>
                    <a:lnTo>
                      <a:pt x="888" y="286"/>
                    </a:lnTo>
                    <a:lnTo>
                      <a:pt x="880" y="272"/>
                    </a:lnTo>
                    <a:lnTo>
                      <a:pt x="872" y="259"/>
                    </a:lnTo>
                    <a:lnTo>
                      <a:pt x="865" y="249"/>
                    </a:lnTo>
                    <a:lnTo>
                      <a:pt x="859" y="239"/>
                    </a:lnTo>
                    <a:lnTo>
                      <a:pt x="853" y="235"/>
                    </a:lnTo>
                    <a:lnTo>
                      <a:pt x="849" y="230"/>
                    </a:lnTo>
                    <a:lnTo>
                      <a:pt x="843" y="226"/>
                    </a:lnTo>
                    <a:lnTo>
                      <a:pt x="807" y="199"/>
                    </a:lnTo>
                    <a:lnTo>
                      <a:pt x="795" y="191"/>
                    </a:lnTo>
                    <a:lnTo>
                      <a:pt x="778" y="178"/>
                    </a:lnTo>
                    <a:lnTo>
                      <a:pt x="733" y="147"/>
                    </a:lnTo>
                    <a:lnTo>
                      <a:pt x="689" y="116"/>
                    </a:lnTo>
                    <a:lnTo>
                      <a:pt x="658" y="102"/>
                    </a:lnTo>
                    <a:lnTo>
                      <a:pt x="625" y="93"/>
                    </a:lnTo>
                    <a:lnTo>
                      <a:pt x="593" y="87"/>
                    </a:lnTo>
                    <a:lnTo>
                      <a:pt x="554" y="77"/>
                    </a:lnTo>
                    <a:lnTo>
                      <a:pt x="514" y="66"/>
                    </a:lnTo>
                    <a:lnTo>
                      <a:pt x="483" y="58"/>
                    </a:lnTo>
                    <a:lnTo>
                      <a:pt x="452" y="50"/>
                    </a:lnTo>
                    <a:lnTo>
                      <a:pt x="421" y="39"/>
                    </a:lnTo>
                    <a:lnTo>
                      <a:pt x="406" y="33"/>
                    </a:lnTo>
                    <a:lnTo>
                      <a:pt x="390" y="25"/>
                    </a:lnTo>
                    <a:lnTo>
                      <a:pt x="377" y="14"/>
                    </a:lnTo>
                    <a:lnTo>
                      <a:pt x="369" y="0"/>
                    </a:lnTo>
                    <a:lnTo>
                      <a:pt x="10" y="100"/>
                    </a:lnTo>
                    <a:close/>
                  </a:path>
                </a:pathLst>
              </a:custGeom>
              <a:solidFill>
                <a:srgbClr val="333333"/>
              </a:solidFill>
              <a:ln w="0">
                <a:solidFill>
                  <a:srgbClr val="3333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21"/>
              <p:cNvSpPr>
                <a:spLocks/>
              </p:cNvSpPr>
              <p:nvPr/>
            </p:nvSpPr>
            <p:spPr bwMode="auto">
              <a:xfrm>
                <a:off x="6264276" y="2668588"/>
                <a:ext cx="1277938" cy="627063"/>
              </a:xfrm>
              <a:custGeom>
                <a:avLst/>
                <a:gdLst>
                  <a:gd name="T0" fmla="*/ 805 w 805"/>
                  <a:gd name="T1" fmla="*/ 362 h 395"/>
                  <a:gd name="T2" fmla="*/ 787 w 805"/>
                  <a:gd name="T3" fmla="*/ 335 h 395"/>
                  <a:gd name="T4" fmla="*/ 722 w 805"/>
                  <a:gd name="T5" fmla="*/ 297 h 395"/>
                  <a:gd name="T6" fmla="*/ 623 w 805"/>
                  <a:gd name="T7" fmla="*/ 283 h 395"/>
                  <a:gd name="T8" fmla="*/ 494 w 805"/>
                  <a:gd name="T9" fmla="*/ 248 h 395"/>
                  <a:gd name="T10" fmla="*/ 405 w 805"/>
                  <a:gd name="T11" fmla="*/ 204 h 395"/>
                  <a:gd name="T12" fmla="*/ 357 w 805"/>
                  <a:gd name="T13" fmla="*/ 167 h 395"/>
                  <a:gd name="T14" fmla="*/ 289 w 805"/>
                  <a:gd name="T15" fmla="*/ 125 h 395"/>
                  <a:gd name="T16" fmla="*/ 276 w 805"/>
                  <a:gd name="T17" fmla="*/ 113 h 395"/>
                  <a:gd name="T18" fmla="*/ 264 w 805"/>
                  <a:gd name="T19" fmla="*/ 108 h 395"/>
                  <a:gd name="T20" fmla="*/ 251 w 805"/>
                  <a:gd name="T21" fmla="*/ 106 h 395"/>
                  <a:gd name="T22" fmla="*/ 239 w 805"/>
                  <a:gd name="T23" fmla="*/ 106 h 395"/>
                  <a:gd name="T24" fmla="*/ 237 w 805"/>
                  <a:gd name="T25" fmla="*/ 111 h 395"/>
                  <a:gd name="T26" fmla="*/ 239 w 805"/>
                  <a:gd name="T27" fmla="*/ 117 h 395"/>
                  <a:gd name="T28" fmla="*/ 247 w 805"/>
                  <a:gd name="T29" fmla="*/ 125 h 395"/>
                  <a:gd name="T30" fmla="*/ 268 w 805"/>
                  <a:gd name="T31" fmla="*/ 152 h 395"/>
                  <a:gd name="T32" fmla="*/ 276 w 805"/>
                  <a:gd name="T33" fmla="*/ 183 h 395"/>
                  <a:gd name="T34" fmla="*/ 193 w 805"/>
                  <a:gd name="T35" fmla="*/ 165 h 395"/>
                  <a:gd name="T36" fmla="*/ 151 w 805"/>
                  <a:gd name="T37" fmla="*/ 152 h 395"/>
                  <a:gd name="T38" fmla="*/ 122 w 805"/>
                  <a:gd name="T39" fmla="*/ 131 h 395"/>
                  <a:gd name="T40" fmla="*/ 106 w 805"/>
                  <a:gd name="T41" fmla="*/ 100 h 395"/>
                  <a:gd name="T42" fmla="*/ 91 w 805"/>
                  <a:gd name="T43" fmla="*/ 67 h 395"/>
                  <a:gd name="T44" fmla="*/ 83 w 805"/>
                  <a:gd name="T45" fmla="*/ 32 h 395"/>
                  <a:gd name="T46" fmla="*/ 79 w 805"/>
                  <a:gd name="T47" fmla="*/ 11 h 395"/>
                  <a:gd name="T48" fmla="*/ 75 w 805"/>
                  <a:gd name="T49" fmla="*/ 3 h 395"/>
                  <a:gd name="T50" fmla="*/ 64 w 805"/>
                  <a:gd name="T51" fmla="*/ 0 h 395"/>
                  <a:gd name="T52" fmla="*/ 27 w 805"/>
                  <a:gd name="T53" fmla="*/ 9 h 395"/>
                  <a:gd name="T54" fmla="*/ 6 w 805"/>
                  <a:gd name="T55" fmla="*/ 42 h 395"/>
                  <a:gd name="T56" fmla="*/ 0 w 805"/>
                  <a:gd name="T57" fmla="*/ 84 h 395"/>
                  <a:gd name="T58" fmla="*/ 10 w 805"/>
                  <a:gd name="T59" fmla="*/ 121 h 395"/>
                  <a:gd name="T60" fmla="*/ 37 w 805"/>
                  <a:gd name="T61" fmla="*/ 164 h 395"/>
                  <a:gd name="T62" fmla="*/ 70 w 805"/>
                  <a:gd name="T63" fmla="*/ 208 h 395"/>
                  <a:gd name="T64" fmla="*/ 133 w 805"/>
                  <a:gd name="T65" fmla="*/ 250 h 395"/>
                  <a:gd name="T66" fmla="*/ 208 w 805"/>
                  <a:gd name="T67" fmla="*/ 268 h 395"/>
                  <a:gd name="T68" fmla="*/ 235 w 805"/>
                  <a:gd name="T69" fmla="*/ 268 h 395"/>
                  <a:gd name="T70" fmla="*/ 237 w 805"/>
                  <a:gd name="T71" fmla="*/ 268 h 395"/>
                  <a:gd name="T72" fmla="*/ 340 w 805"/>
                  <a:gd name="T73" fmla="*/ 287 h 395"/>
                  <a:gd name="T74" fmla="*/ 407 w 805"/>
                  <a:gd name="T75" fmla="*/ 299 h 395"/>
                  <a:gd name="T76" fmla="*/ 475 w 805"/>
                  <a:gd name="T77" fmla="*/ 304 h 395"/>
                  <a:gd name="T78" fmla="*/ 529 w 805"/>
                  <a:gd name="T79" fmla="*/ 318 h 395"/>
                  <a:gd name="T80" fmla="*/ 571 w 805"/>
                  <a:gd name="T81" fmla="*/ 333 h 395"/>
                  <a:gd name="T82" fmla="*/ 610 w 805"/>
                  <a:gd name="T83" fmla="*/ 351 h 395"/>
                  <a:gd name="T84" fmla="*/ 646 w 805"/>
                  <a:gd name="T85" fmla="*/ 362 h 395"/>
                  <a:gd name="T86" fmla="*/ 685 w 805"/>
                  <a:gd name="T87" fmla="*/ 378 h 395"/>
                  <a:gd name="T88" fmla="*/ 731 w 805"/>
                  <a:gd name="T89" fmla="*/ 393 h 395"/>
                  <a:gd name="T90" fmla="*/ 762 w 805"/>
                  <a:gd name="T91" fmla="*/ 395 h 395"/>
                  <a:gd name="T92" fmla="*/ 776 w 805"/>
                  <a:gd name="T93" fmla="*/ 391 h 395"/>
                  <a:gd name="T94" fmla="*/ 793 w 805"/>
                  <a:gd name="T95" fmla="*/ 387 h 395"/>
                  <a:gd name="T96" fmla="*/ 801 w 805"/>
                  <a:gd name="T97" fmla="*/ 37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5" h="395">
                    <a:moveTo>
                      <a:pt x="801" y="378"/>
                    </a:moveTo>
                    <a:lnTo>
                      <a:pt x="805" y="362"/>
                    </a:lnTo>
                    <a:lnTo>
                      <a:pt x="799" y="349"/>
                    </a:lnTo>
                    <a:lnTo>
                      <a:pt x="787" y="335"/>
                    </a:lnTo>
                    <a:lnTo>
                      <a:pt x="756" y="314"/>
                    </a:lnTo>
                    <a:lnTo>
                      <a:pt x="722" y="297"/>
                    </a:lnTo>
                    <a:lnTo>
                      <a:pt x="685" y="289"/>
                    </a:lnTo>
                    <a:lnTo>
                      <a:pt x="623" y="283"/>
                    </a:lnTo>
                    <a:lnTo>
                      <a:pt x="563" y="272"/>
                    </a:lnTo>
                    <a:lnTo>
                      <a:pt x="494" y="248"/>
                    </a:lnTo>
                    <a:lnTo>
                      <a:pt x="425" y="218"/>
                    </a:lnTo>
                    <a:lnTo>
                      <a:pt x="405" y="204"/>
                    </a:lnTo>
                    <a:lnTo>
                      <a:pt x="388" y="189"/>
                    </a:lnTo>
                    <a:lnTo>
                      <a:pt x="357" y="167"/>
                    </a:lnTo>
                    <a:lnTo>
                      <a:pt x="322" y="146"/>
                    </a:lnTo>
                    <a:lnTo>
                      <a:pt x="289" y="125"/>
                    </a:lnTo>
                    <a:lnTo>
                      <a:pt x="284" y="119"/>
                    </a:lnTo>
                    <a:lnTo>
                      <a:pt x="276" y="113"/>
                    </a:lnTo>
                    <a:lnTo>
                      <a:pt x="270" y="111"/>
                    </a:lnTo>
                    <a:lnTo>
                      <a:pt x="264" y="108"/>
                    </a:lnTo>
                    <a:lnTo>
                      <a:pt x="257" y="106"/>
                    </a:lnTo>
                    <a:lnTo>
                      <a:pt x="251" y="106"/>
                    </a:lnTo>
                    <a:lnTo>
                      <a:pt x="243" y="106"/>
                    </a:lnTo>
                    <a:lnTo>
                      <a:pt x="239" y="106"/>
                    </a:lnTo>
                    <a:lnTo>
                      <a:pt x="237" y="108"/>
                    </a:lnTo>
                    <a:lnTo>
                      <a:pt x="237" y="111"/>
                    </a:lnTo>
                    <a:lnTo>
                      <a:pt x="237" y="113"/>
                    </a:lnTo>
                    <a:lnTo>
                      <a:pt x="239" y="117"/>
                    </a:lnTo>
                    <a:lnTo>
                      <a:pt x="243" y="121"/>
                    </a:lnTo>
                    <a:lnTo>
                      <a:pt x="247" y="125"/>
                    </a:lnTo>
                    <a:lnTo>
                      <a:pt x="257" y="137"/>
                    </a:lnTo>
                    <a:lnTo>
                      <a:pt x="268" y="152"/>
                    </a:lnTo>
                    <a:lnTo>
                      <a:pt x="276" y="167"/>
                    </a:lnTo>
                    <a:lnTo>
                      <a:pt x="276" y="183"/>
                    </a:lnTo>
                    <a:lnTo>
                      <a:pt x="234" y="177"/>
                    </a:lnTo>
                    <a:lnTo>
                      <a:pt x="193" y="165"/>
                    </a:lnTo>
                    <a:lnTo>
                      <a:pt x="172" y="160"/>
                    </a:lnTo>
                    <a:lnTo>
                      <a:pt x="151" y="152"/>
                    </a:lnTo>
                    <a:lnTo>
                      <a:pt x="133" y="142"/>
                    </a:lnTo>
                    <a:lnTo>
                      <a:pt x="122" y="131"/>
                    </a:lnTo>
                    <a:lnTo>
                      <a:pt x="112" y="117"/>
                    </a:lnTo>
                    <a:lnTo>
                      <a:pt x="106" y="100"/>
                    </a:lnTo>
                    <a:lnTo>
                      <a:pt x="100" y="86"/>
                    </a:lnTo>
                    <a:lnTo>
                      <a:pt x="91" y="67"/>
                    </a:lnTo>
                    <a:lnTo>
                      <a:pt x="85" y="50"/>
                    </a:lnTo>
                    <a:lnTo>
                      <a:pt x="83" y="32"/>
                    </a:lnTo>
                    <a:lnTo>
                      <a:pt x="81" y="17"/>
                    </a:lnTo>
                    <a:lnTo>
                      <a:pt x="79" y="11"/>
                    </a:lnTo>
                    <a:lnTo>
                      <a:pt x="77" y="5"/>
                    </a:lnTo>
                    <a:lnTo>
                      <a:pt x="75" y="3"/>
                    </a:lnTo>
                    <a:lnTo>
                      <a:pt x="71" y="1"/>
                    </a:lnTo>
                    <a:lnTo>
                      <a:pt x="64" y="0"/>
                    </a:lnTo>
                    <a:lnTo>
                      <a:pt x="44" y="1"/>
                    </a:lnTo>
                    <a:lnTo>
                      <a:pt x="27" y="9"/>
                    </a:lnTo>
                    <a:lnTo>
                      <a:pt x="14" y="25"/>
                    </a:lnTo>
                    <a:lnTo>
                      <a:pt x="6" y="42"/>
                    </a:lnTo>
                    <a:lnTo>
                      <a:pt x="2" y="63"/>
                    </a:lnTo>
                    <a:lnTo>
                      <a:pt x="0" y="84"/>
                    </a:lnTo>
                    <a:lnTo>
                      <a:pt x="4" y="104"/>
                    </a:lnTo>
                    <a:lnTo>
                      <a:pt x="10" y="121"/>
                    </a:lnTo>
                    <a:lnTo>
                      <a:pt x="25" y="142"/>
                    </a:lnTo>
                    <a:lnTo>
                      <a:pt x="37" y="164"/>
                    </a:lnTo>
                    <a:lnTo>
                      <a:pt x="52" y="187"/>
                    </a:lnTo>
                    <a:lnTo>
                      <a:pt x="70" y="208"/>
                    </a:lnTo>
                    <a:lnTo>
                      <a:pt x="100" y="231"/>
                    </a:lnTo>
                    <a:lnTo>
                      <a:pt x="133" y="250"/>
                    </a:lnTo>
                    <a:lnTo>
                      <a:pt x="170" y="262"/>
                    </a:lnTo>
                    <a:lnTo>
                      <a:pt x="208" y="268"/>
                    </a:lnTo>
                    <a:lnTo>
                      <a:pt x="222" y="268"/>
                    </a:lnTo>
                    <a:lnTo>
                      <a:pt x="235" y="268"/>
                    </a:lnTo>
                    <a:lnTo>
                      <a:pt x="235" y="268"/>
                    </a:lnTo>
                    <a:lnTo>
                      <a:pt x="237" y="268"/>
                    </a:lnTo>
                    <a:lnTo>
                      <a:pt x="288" y="277"/>
                    </a:lnTo>
                    <a:lnTo>
                      <a:pt x="340" y="287"/>
                    </a:lnTo>
                    <a:lnTo>
                      <a:pt x="374" y="293"/>
                    </a:lnTo>
                    <a:lnTo>
                      <a:pt x="407" y="299"/>
                    </a:lnTo>
                    <a:lnTo>
                      <a:pt x="442" y="301"/>
                    </a:lnTo>
                    <a:lnTo>
                      <a:pt x="475" y="304"/>
                    </a:lnTo>
                    <a:lnTo>
                      <a:pt x="507" y="314"/>
                    </a:lnTo>
                    <a:lnTo>
                      <a:pt x="529" y="318"/>
                    </a:lnTo>
                    <a:lnTo>
                      <a:pt x="550" y="324"/>
                    </a:lnTo>
                    <a:lnTo>
                      <a:pt x="571" y="333"/>
                    </a:lnTo>
                    <a:lnTo>
                      <a:pt x="590" y="341"/>
                    </a:lnTo>
                    <a:lnTo>
                      <a:pt x="610" y="351"/>
                    </a:lnTo>
                    <a:lnTo>
                      <a:pt x="627" y="356"/>
                    </a:lnTo>
                    <a:lnTo>
                      <a:pt x="646" y="362"/>
                    </a:lnTo>
                    <a:lnTo>
                      <a:pt x="666" y="370"/>
                    </a:lnTo>
                    <a:lnTo>
                      <a:pt x="685" y="378"/>
                    </a:lnTo>
                    <a:lnTo>
                      <a:pt x="708" y="385"/>
                    </a:lnTo>
                    <a:lnTo>
                      <a:pt x="731" y="393"/>
                    </a:lnTo>
                    <a:lnTo>
                      <a:pt x="754" y="395"/>
                    </a:lnTo>
                    <a:lnTo>
                      <a:pt x="762" y="395"/>
                    </a:lnTo>
                    <a:lnTo>
                      <a:pt x="770" y="393"/>
                    </a:lnTo>
                    <a:lnTo>
                      <a:pt x="776" y="391"/>
                    </a:lnTo>
                    <a:lnTo>
                      <a:pt x="785" y="391"/>
                    </a:lnTo>
                    <a:lnTo>
                      <a:pt x="793" y="387"/>
                    </a:lnTo>
                    <a:lnTo>
                      <a:pt x="797" y="383"/>
                    </a:lnTo>
                    <a:lnTo>
                      <a:pt x="801" y="378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22"/>
              <p:cNvSpPr>
                <a:spLocks/>
              </p:cNvSpPr>
              <p:nvPr/>
            </p:nvSpPr>
            <p:spPr bwMode="auto">
              <a:xfrm>
                <a:off x="6372226" y="2670175"/>
                <a:ext cx="323850" cy="273050"/>
              </a:xfrm>
              <a:custGeom>
                <a:avLst/>
                <a:gdLst>
                  <a:gd name="T0" fmla="*/ 204 w 204"/>
                  <a:gd name="T1" fmla="*/ 172 h 172"/>
                  <a:gd name="T2" fmla="*/ 202 w 204"/>
                  <a:gd name="T3" fmla="*/ 172 h 172"/>
                  <a:gd name="T4" fmla="*/ 198 w 204"/>
                  <a:gd name="T5" fmla="*/ 166 h 172"/>
                  <a:gd name="T6" fmla="*/ 193 w 204"/>
                  <a:gd name="T7" fmla="*/ 161 h 172"/>
                  <a:gd name="T8" fmla="*/ 189 w 204"/>
                  <a:gd name="T9" fmla="*/ 155 h 172"/>
                  <a:gd name="T10" fmla="*/ 181 w 204"/>
                  <a:gd name="T11" fmla="*/ 149 h 172"/>
                  <a:gd name="T12" fmla="*/ 173 w 204"/>
                  <a:gd name="T13" fmla="*/ 141 h 172"/>
                  <a:gd name="T14" fmla="*/ 166 w 204"/>
                  <a:gd name="T15" fmla="*/ 132 h 172"/>
                  <a:gd name="T16" fmla="*/ 158 w 204"/>
                  <a:gd name="T17" fmla="*/ 122 h 172"/>
                  <a:gd name="T18" fmla="*/ 150 w 204"/>
                  <a:gd name="T19" fmla="*/ 110 h 172"/>
                  <a:gd name="T20" fmla="*/ 146 w 204"/>
                  <a:gd name="T21" fmla="*/ 107 h 172"/>
                  <a:gd name="T22" fmla="*/ 129 w 204"/>
                  <a:gd name="T23" fmla="*/ 85 h 172"/>
                  <a:gd name="T24" fmla="*/ 110 w 204"/>
                  <a:gd name="T25" fmla="*/ 68 h 172"/>
                  <a:gd name="T26" fmla="*/ 98 w 204"/>
                  <a:gd name="T27" fmla="*/ 58 h 172"/>
                  <a:gd name="T28" fmla="*/ 88 w 204"/>
                  <a:gd name="T29" fmla="*/ 53 h 172"/>
                  <a:gd name="T30" fmla="*/ 69 w 204"/>
                  <a:gd name="T31" fmla="*/ 35 h 172"/>
                  <a:gd name="T32" fmla="*/ 48 w 204"/>
                  <a:gd name="T33" fmla="*/ 22 h 172"/>
                  <a:gd name="T34" fmla="*/ 25 w 204"/>
                  <a:gd name="T35" fmla="*/ 10 h 172"/>
                  <a:gd name="T36" fmla="*/ 0 w 204"/>
                  <a:gd name="T37" fmla="*/ 4 h 172"/>
                  <a:gd name="T38" fmla="*/ 2 w 204"/>
                  <a:gd name="T39" fmla="*/ 0 h 172"/>
                  <a:gd name="T40" fmla="*/ 25 w 204"/>
                  <a:gd name="T41" fmla="*/ 6 h 172"/>
                  <a:gd name="T42" fmla="*/ 48 w 204"/>
                  <a:gd name="T43" fmla="*/ 18 h 172"/>
                  <a:gd name="T44" fmla="*/ 71 w 204"/>
                  <a:gd name="T45" fmla="*/ 33 h 172"/>
                  <a:gd name="T46" fmla="*/ 90 w 204"/>
                  <a:gd name="T47" fmla="*/ 51 h 172"/>
                  <a:gd name="T48" fmla="*/ 100 w 204"/>
                  <a:gd name="T49" fmla="*/ 56 h 172"/>
                  <a:gd name="T50" fmla="*/ 112 w 204"/>
                  <a:gd name="T51" fmla="*/ 66 h 172"/>
                  <a:gd name="T52" fmla="*/ 131 w 204"/>
                  <a:gd name="T53" fmla="*/ 83 h 172"/>
                  <a:gd name="T54" fmla="*/ 150 w 204"/>
                  <a:gd name="T55" fmla="*/ 105 h 172"/>
                  <a:gd name="T56" fmla="*/ 152 w 204"/>
                  <a:gd name="T57" fmla="*/ 109 h 172"/>
                  <a:gd name="T58" fmla="*/ 160 w 204"/>
                  <a:gd name="T59" fmla="*/ 120 h 172"/>
                  <a:gd name="T60" fmla="*/ 167 w 204"/>
                  <a:gd name="T61" fmla="*/ 130 h 172"/>
                  <a:gd name="T62" fmla="*/ 175 w 204"/>
                  <a:gd name="T63" fmla="*/ 139 h 172"/>
                  <a:gd name="T64" fmla="*/ 183 w 204"/>
                  <a:gd name="T65" fmla="*/ 147 h 172"/>
                  <a:gd name="T66" fmla="*/ 191 w 204"/>
                  <a:gd name="T67" fmla="*/ 153 h 172"/>
                  <a:gd name="T68" fmla="*/ 196 w 204"/>
                  <a:gd name="T69" fmla="*/ 159 h 172"/>
                  <a:gd name="T70" fmla="*/ 200 w 204"/>
                  <a:gd name="T71" fmla="*/ 164 h 172"/>
                  <a:gd name="T72" fmla="*/ 204 w 204"/>
                  <a:gd name="T73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172">
                    <a:moveTo>
                      <a:pt x="204" y="172"/>
                    </a:moveTo>
                    <a:lnTo>
                      <a:pt x="202" y="172"/>
                    </a:lnTo>
                    <a:lnTo>
                      <a:pt x="198" y="166"/>
                    </a:lnTo>
                    <a:lnTo>
                      <a:pt x="193" y="161"/>
                    </a:lnTo>
                    <a:lnTo>
                      <a:pt x="189" y="155"/>
                    </a:lnTo>
                    <a:lnTo>
                      <a:pt x="181" y="149"/>
                    </a:lnTo>
                    <a:lnTo>
                      <a:pt x="173" y="141"/>
                    </a:lnTo>
                    <a:lnTo>
                      <a:pt x="166" y="132"/>
                    </a:lnTo>
                    <a:lnTo>
                      <a:pt x="158" y="122"/>
                    </a:lnTo>
                    <a:lnTo>
                      <a:pt x="150" y="110"/>
                    </a:lnTo>
                    <a:lnTo>
                      <a:pt x="146" y="107"/>
                    </a:lnTo>
                    <a:lnTo>
                      <a:pt x="129" y="85"/>
                    </a:lnTo>
                    <a:lnTo>
                      <a:pt x="110" y="68"/>
                    </a:lnTo>
                    <a:lnTo>
                      <a:pt x="98" y="58"/>
                    </a:lnTo>
                    <a:lnTo>
                      <a:pt x="88" y="53"/>
                    </a:lnTo>
                    <a:lnTo>
                      <a:pt x="69" y="35"/>
                    </a:lnTo>
                    <a:lnTo>
                      <a:pt x="48" y="22"/>
                    </a:lnTo>
                    <a:lnTo>
                      <a:pt x="25" y="10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5" y="6"/>
                    </a:lnTo>
                    <a:lnTo>
                      <a:pt x="48" y="18"/>
                    </a:lnTo>
                    <a:lnTo>
                      <a:pt x="71" y="33"/>
                    </a:lnTo>
                    <a:lnTo>
                      <a:pt x="90" y="51"/>
                    </a:lnTo>
                    <a:lnTo>
                      <a:pt x="100" y="56"/>
                    </a:lnTo>
                    <a:lnTo>
                      <a:pt x="112" y="66"/>
                    </a:lnTo>
                    <a:lnTo>
                      <a:pt x="131" y="83"/>
                    </a:lnTo>
                    <a:lnTo>
                      <a:pt x="150" y="105"/>
                    </a:lnTo>
                    <a:lnTo>
                      <a:pt x="152" y="109"/>
                    </a:lnTo>
                    <a:lnTo>
                      <a:pt x="160" y="120"/>
                    </a:lnTo>
                    <a:lnTo>
                      <a:pt x="167" y="130"/>
                    </a:lnTo>
                    <a:lnTo>
                      <a:pt x="175" y="139"/>
                    </a:lnTo>
                    <a:lnTo>
                      <a:pt x="183" y="147"/>
                    </a:lnTo>
                    <a:lnTo>
                      <a:pt x="191" y="153"/>
                    </a:lnTo>
                    <a:lnTo>
                      <a:pt x="196" y="159"/>
                    </a:lnTo>
                    <a:lnTo>
                      <a:pt x="200" y="164"/>
                    </a:lnTo>
                    <a:lnTo>
                      <a:pt x="204" y="172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23"/>
              <p:cNvSpPr>
                <a:spLocks/>
              </p:cNvSpPr>
              <p:nvPr/>
            </p:nvSpPr>
            <p:spPr bwMode="auto">
              <a:xfrm>
                <a:off x="6883401" y="3065463"/>
                <a:ext cx="400050" cy="1038225"/>
              </a:xfrm>
              <a:custGeom>
                <a:avLst/>
                <a:gdLst>
                  <a:gd name="T0" fmla="*/ 13 w 252"/>
                  <a:gd name="T1" fmla="*/ 631 h 654"/>
                  <a:gd name="T2" fmla="*/ 17 w 252"/>
                  <a:gd name="T3" fmla="*/ 635 h 654"/>
                  <a:gd name="T4" fmla="*/ 17 w 252"/>
                  <a:gd name="T5" fmla="*/ 635 h 654"/>
                  <a:gd name="T6" fmla="*/ 23 w 252"/>
                  <a:gd name="T7" fmla="*/ 639 h 654"/>
                  <a:gd name="T8" fmla="*/ 25 w 252"/>
                  <a:gd name="T9" fmla="*/ 639 h 654"/>
                  <a:gd name="T10" fmla="*/ 29 w 252"/>
                  <a:gd name="T11" fmla="*/ 641 h 654"/>
                  <a:gd name="T12" fmla="*/ 31 w 252"/>
                  <a:gd name="T13" fmla="*/ 643 h 654"/>
                  <a:gd name="T14" fmla="*/ 35 w 252"/>
                  <a:gd name="T15" fmla="*/ 645 h 654"/>
                  <a:gd name="T16" fmla="*/ 36 w 252"/>
                  <a:gd name="T17" fmla="*/ 647 h 654"/>
                  <a:gd name="T18" fmla="*/ 40 w 252"/>
                  <a:gd name="T19" fmla="*/ 649 h 654"/>
                  <a:gd name="T20" fmla="*/ 42 w 252"/>
                  <a:gd name="T21" fmla="*/ 649 h 654"/>
                  <a:gd name="T22" fmla="*/ 46 w 252"/>
                  <a:gd name="T23" fmla="*/ 651 h 654"/>
                  <a:gd name="T24" fmla="*/ 54 w 252"/>
                  <a:gd name="T25" fmla="*/ 654 h 654"/>
                  <a:gd name="T26" fmla="*/ 62 w 252"/>
                  <a:gd name="T27" fmla="*/ 635 h 654"/>
                  <a:gd name="T28" fmla="*/ 69 w 252"/>
                  <a:gd name="T29" fmla="*/ 618 h 654"/>
                  <a:gd name="T30" fmla="*/ 96 w 252"/>
                  <a:gd name="T31" fmla="*/ 550 h 654"/>
                  <a:gd name="T32" fmla="*/ 117 w 252"/>
                  <a:gd name="T33" fmla="*/ 487 h 654"/>
                  <a:gd name="T34" fmla="*/ 137 w 252"/>
                  <a:gd name="T35" fmla="*/ 423 h 654"/>
                  <a:gd name="T36" fmla="*/ 152 w 252"/>
                  <a:gd name="T37" fmla="*/ 373 h 654"/>
                  <a:gd name="T38" fmla="*/ 164 w 252"/>
                  <a:gd name="T39" fmla="*/ 323 h 654"/>
                  <a:gd name="T40" fmla="*/ 168 w 252"/>
                  <a:gd name="T41" fmla="*/ 270 h 654"/>
                  <a:gd name="T42" fmla="*/ 171 w 252"/>
                  <a:gd name="T43" fmla="*/ 220 h 654"/>
                  <a:gd name="T44" fmla="*/ 175 w 252"/>
                  <a:gd name="T45" fmla="*/ 197 h 654"/>
                  <a:gd name="T46" fmla="*/ 179 w 252"/>
                  <a:gd name="T47" fmla="*/ 174 h 654"/>
                  <a:gd name="T48" fmla="*/ 195 w 252"/>
                  <a:gd name="T49" fmla="*/ 128 h 654"/>
                  <a:gd name="T50" fmla="*/ 212 w 252"/>
                  <a:gd name="T51" fmla="*/ 83 h 654"/>
                  <a:gd name="T52" fmla="*/ 224 w 252"/>
                  <a:gd name="T53" fmla="*/ 58 h 654"/>
                  <a:gd name="T54" fmla="*/ 235 w 252"/>
                  <a:gd name="T55" fmla="*/ 31 h 654"/>
                  <a:gd name="T56" fmla="*/ 241 w 252"/>
                  <a:gd name="T57" fmla="*/ 22 h 654"/>
                  <a:gd name="T58" fmla="*/ 247 w 252"/>
                  <a:gd name="T59" fmla="*/ 10 h 654"/>
                  <a:gd name="T60" fmla="*/ 252 w 252"/>
                  <a:gd name="T61" fmla="*/ 0 h 654"/>
                  <a:gd name="T62" fmla="*/ 243 w 252"/>
                  <a:gd name="T63" fmla="*/ 10 h 654"/>
                  <a:gd name="T64" fmla="*/ 235 w 252"/>
                  <a:gd name="T65" fmla="*/ 18 h 654"/>
                  <a:gd name="T66" fmla="*/ 214 w 252"/>
                  <a:gd name="T67" fmla="*/ 52 h 654"/>
                  <a:gd name="T68" fmla="*/ 195 w 252"/>
                  <a:gd name="T69" fmla="*/ 83 h 654"/>
                  <a:gd name="T70" fmla="*/ 183 w 252"/>
                  <a:gd name="T71" fmla="*/ 103 h 654"/>
                  <a:gd name="T72" fmla="*/ 173 w 252"/>
                  <a:gd name="T73" fmla="*/ 124 h 654"/>
                  <a:gd name="T74" fmla="*/ 173 w 252"/>
                  <a:gd name="T75" fmla="*/ 126 h 654"/>
                  <a:gd name="T76" fmla="*/ 168 w 252"/>
                  <a:gd name="T77" fmla="*/ 137 h 654"/>
                  <a:gd name="T78" fmla="*/ 168 w 252"/>
                  <a:gd name="T79" fmla="*/ 137 h 654"/>
                  <a:gd name="T80" fmla="*/ 164 w 252"/>
                  <a:gd name="T81" fmla="*/ 149 h 654"/>
                  <a:gd name="T82" fmla="*/ 164 w 252"/>
                  <a:gd name="T83" fmla="*/ 153 h 654"/>
                  <a:gd name="T84" fmla="*/ 160 w 252"/>
                  <a:gd name="T85" fmla="*/ 164 h 654"/>
                  <a:gd name="T86" fmla="*/ 154 w 252"/>
                  <a:gd name="T87" fmla="*/ 176 h 654"/>
                  <a:gd name="T88" fmla="*/ 123 w 252"/>
                  <a:gd name="T89" fmla="*/ 274 h 654"/>
                  <a:gd name="T90" fmla="*/ 90 w 252"/>
                  <a:gd name="T91" fmla="*/ 375 h 654"/>
                  <a:gd name="T92" fmla="*/ 73 w 252"/>
                  <a:gd name="T93" fmla="*/ 427 h 654"/>
                  <a:gd name="T94" fmla="*/ 56 w 252"/>
                  <a:gd name="T95" fmla="*/ 479 h 654"/>
                  <a:gd name="T96" fmla="*/ 36 w 252"/>
                  <a:gd name="T97" fmla="*/ 527 h 654"/>
                  <a:gd name="T98" fmla="*/ 25 w 252"/>
                  <a:gd name="T99" fmla="*/ 554 h 654"/>
                  <a:gd name="T100" fmla="*/ 15 w 252"/>
                  <a:gd name="T101" fmla="*/ 579 h 654"/>
                  <a:gd name="T102" fmla="*/ 6 w 252"/>
                  <a:gd name="T103" fmla="*/ 598 h 654"/>
                  <a:gd name="T104" fmla="*/ 0 w 252"/>
                  <a:gd name="T105" fmla="*/ 618 h 654"/>
                  <a:gd name="T106" fmla="*/ 0 w 252"/>
                  <a:gd name="T107" fmla="*/ 618 h 654"/>
                  <a:gd name="T108" fmla="*/ 0 w 252"/>
                  <a:gd name="T109" fmla="*/ 620 h 654"/>
                  <a:gd name="T110" fmla="*/ 0 w 252"/>
                  <a:gd name="T111" fmla="*/ 620 h 654"/>
                  <a:gd name="T112" fmla="*/ 2 w 252"/>
                  <a:gd name="T113" fmla="*/ 622 h 654"/>
                  <a:gd name="T114" fmla="*/ 4 w 252"/>
                  <a:gd name="T115" fmla="*/ 624 h 654"/>
                  <a:gd name="T116" fmla="*/ 4 w 252"/>
                  <a:gd name="T117" fmla="*/ 624 h 654"/>
                  <a:gd name="T118" fmla="*/ 6 w 252"/>
                  <a:gd name="T119" fmla="*/ 625 h 654"/>
                  <a:gd name="T120" fmla="*/ 7 w 252"/>
                  <a:gd name="T121" fmla="*/ 627 h 654"/>
                  <a:gd name="T122" fmla="*/ 11 w 252"/>
                  <a:gd name="T123" fmla="*/ 631 h 654"/>
                  <a:gd name="T124" fmla="*/ 13 w 252"/>
                  <a:gd name="T125" fmla="*/ 631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2" h="654">
                    <a:moveTo>
                      <a:pt x="13" y="631"/>
                    </a:moveTo>
                    <a:lnTo>
                      <a:pt x="17" y="635"/>
                    </a:lnTo>
                    <a:lnTo>
                      <a:pt x="17" y="635"/>
                    </a:lnTo>
                    <a:lnTo>
                      <a:pt x="23" y="639"/>
                    </a:lnTo>
                    <a:lnTo>
                      <a:pt x="25" y="639"/>
                    </a:lnTo>
                    <a:lnTo>
                      <a:pt x="29" y="641"/>
                    </a:lnTo>
                    <a:lnTo>
                      <a:pt x="31" y="643"/>
                    </a:lnTo>
                    <a:lnTo>
                      <a:pt x="35" y="645"/>
                    </a:lnTo>
                    <a:lnTo>
                      <a:pt x="36" y="647"/>
                    </a:lnTo>
                    <a:lnTo>
                      <a:pt x="40" y="649"/>
                    </a:lnTo>
                    <a:lnTo>
                      <a:pt x="42" y="649"/>
                    </a:lnTo>
                    <a:lnTo>
                      <a:pt x="46" y="651"/>
                    </a:lnTo>
                    <a:lnTo>
                      <a:pt x="54" y="654"/>
                    </a:lnTo>
                    <a:lnTo>
                      <a:pt x="62" y="635"/>
                    </a:lnTo>
                    <a:lnTo>
                      <a:pt x="69" y="618"/>
                    </a:lnTo>
                    <a:lnTo>
                      <a:pt x="96" y="550"/>
                    </a:lnTo>
                    <a:lnTo>
                      <a:pt x="117" y="487"/>
                    </a:lnTo>
                    <a:lnTo>
                      <a:pt x="137" y="423"/>
                    </a:lnTo>
                    <a:lnTo>
                      <a:pt x="152" y="373"/>
                    </a:lnTo>
                    <a:lnTo>
                      <a:pt x="164" y="323"/>
                    </a:lnTo>
                    <a:lnTo>
                      <a:pt x="168" y="270"/>
                    </a:lnTo>
                    <a:lnTo>
                      <a:pt x="171" y="220"/>
                    </a:lnTo>
                    <a:lnTo>
                      <a:pt x="175" y="197"/>
                    </a:lnTo>
                    <a:lnTo>
                      <a:pt x="179" y="174"/>
                    </a:lnTo>
                    <a:lnTo>
                      <a:pt x="195" y="128"/>
                    </a:lnTo>
                    <a:lnTo>
                      <a:pt x="212" y="83"/>
                    </a:lnTo>
                    <a:lnTo>
                      <a:pt x="224" y="58"/>
                    </a:lnTo>
                    <a:lnTo>
                      <a:pt x="235" y="31"/>
                    </a:lnTo>
                    <a:lnTo>
                      <a:pt x="241" y="22"/>
                    </a:lnTo>
                    <a:lnTo>
                      <a:pt x="247" y="10"/>
                    </a:lnTo>
                    <a:lnTo>
                      <a:pt x="252" y="0"/>
                    </a:lnTo>
                    <a:lnTo>
                      <a:pt x="243" y="10"/>
                    </a:lnTo>
                    <a:lnTo>
                      <a:pt x="235" y="18"/>
                    </a:lnTo>
                    <a:lnTo>
                      <a:pt x="214" y="52"/>
                    </a:lnTo>
                    <a:lnTo>
                      <a:pt x="195" y="83"/>
                    </a:lnTo>
                    <a:lnTo>
                      <a:pt x="183" y="103"/>
                    </a:lnTo>
                    <a:lnTo>
                      <a:pt x="173" y="124"/>
                    </a:lnTo>
                    <a:lnTo>
                      <a:pt x="173" y="126"/>
                    </a:lnTo>
                    <a:lnTo>
                      <a:pt x="168" y="137"/>
                    </a:lnTo>
                    <a:lnTo>
                      <a:pt x="168" y="137"/>
                    </a:lnTo>
                    <a:lnTo>
                      <a:pt x="164" y="149"/>
                    </a:lnTo>
                    <a:lnTo>
                      <a:pt x="164" y="153"/>
                    </a:lnTo>
                    <a:lnTo>
                      <a:pt x="160" y="164"/>
                    </a:lnTo>
                    <a:lnTo>
                      <a:pt x="154" y="176"/>
                    </a:lnTo>
                    <a:lnTo>
                      <a:pt x="123" y="274"/>
                    </a:lnTo>
                    <a:lnTo>
                      <a:pt x="90" y="375"/>
                    </a:lnTo>
                    <a:lnTo>
                      <a:pt x="73" y="427"/>
                    </a:lnTo>
                    <a:lnTo>
                      <a:pt x="56" y="479"/>
                    </a:lnTo>
                    <a:lnTo>
                      <a:pt x="36" y="527"/>
                    </a:lnTo>
                    <a:lnTo>
                      <a:pt x="25" y="554"/>
                    </a:lnTo>
                    <a:lnTo>
                      <a:pt x="15" y="579"/>
                    </a:lnTo>
                    <a:lnTo>
                      <a:pt x="6" y="598"/>
                    </a:lnTo>
                    <a:lnTo>
                      <a:pt x="0" y="618"/>
                    </a:lnTo>
                    <a:lnTo>
                      <a:pt x="0" y="618"/>
                    </a:lnTo>
                    <a:lnTo>
                      <a:pt x="0" y="620"/>
                    </a:lnTo>
                    <a:lnTo>
                      <a:pt x="0" y="620"/>
                    </a:lnTo>
                    <a:lnTo>
                      <a:pt x="2" y="622"/>
                    </a:lnTo>
                    <a:lnTo>
                      <a:pt x="4" y="624"/>
                    </a:lnTo>
                    <a:lnTo>
                      <a:pt x="4" y="624"/>
                    </a:lnTo>
                    <a:lnTo>
                      <a:pt x="6" y="625"/>
                    </a:lnTo>
                    <a:lnTo>
                      <a:pt x="7" y="627"/>
                    </a:lnTo>
                    <a:lnTo>
                      <a:pt x="11" y="631"/>
                    </a:lnTo>
                    <a:lnTo>
                      <a:pt x="13" y="631"/>
                    </a:lnTo>
                    <a:close/>
                  </a:path>
                </a:pathLst>
              </a:custGeom>
              <a:solidFill>
                <a:srgbClr val="1A1A1A"/>
              </a:solidFill>
              <a:ln w="0">
                <a:solidFill>
                  <a:srgbClr val="1A1A1A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24"/>
              <p:cNvSpPr>
                <a:spLocks/>
              </p:cNvSpPr>
              <p:nvPr/>
            </p:nvSpPr>
            <p:spPr bwMode="auto">
              <a:xfrm>
                <a:off x="6286501" y="2557463"/>
                <a:ext cx="1431925" cy="1617663"/>
              </a:xfrm>
              <a:custGeom>
                <a:avLst/>
                <a:gdLst>
                  <a:gd name="T0" fmla="*/ 2 w 902"/>
                  <a:gd name="T1" fmla="*/ 245 h 1019"/>
                  <a:gd name="T2" fmla="*/ 98 w 902"/>
                  <a:gd name="T3" fmla="*/ 311 h 1019"/>
                  <a:gd name="T4" fmla="*/ 212 w 902"/>
                  <a:gd name="T5" fmla="*/ 344 h 1019"/>
                  <a:gd name="T6" fmla="*/ 221 w 902"/>
                  <a:gd name="T7" fmla="*/ 344 h 1019"/>
                  <a:gd name="T8" fmla="*/ 220 w 902"/>
                  <a:gd name="T9" fmla="*/ 344 h 1019"/>
                  <a:gd name="T10" fmla="*/ 333 w 902"/>
                  <a:gd name="T11" fmla="*/ 365 h 1019"/>
                  <a:gd name="T12" fmla="*/ 474 w 902"/>
                  <a:gd name="T13" fmla="*/ 384 h 1019"/>
                  <a:gd name="T14" fmla="*/ 565 w 902"/>
                  <a:gd name="T15" fmla="*/ 413 h 1019"/>
                  <a:gd name="T16" fmla="*/ 565 w 902"/>
                  <a:gd name="T17" fmla="*/ 411 h 1019"/>
                  <a:gd name="T18" fmla="*/ 561 w 902"/>
                  <a:gd name="T19" fmla="*/ 405 h 1019"/>
                  <a:gd name="T20" fmla="*/ 530 w 902"/>
                  <a:gd name="T21" fmla="*/ 477 h 1019"/>
                  <a:gd name="T22" fmla="*/ 403 w 902"/>
                  <a:gd name="T23" fmla="*/ 853 h 1019"/>
                  <a:gd name="T24" fmla="*/ 370 w 902"/>
                  <a:gd name="T25" fmla="*/ 934 h 1019"/>
                  <a:gd name="T26" fmla="*/ 378 w 902"/>
                  <a:gd name="T27" fmla="*/ 949 h 1019"/>
                  <a:gd name="T28" fmla="*/ 455 w 902"/>
                  <a:gd name="T29" fmla="*/ 996 h 1019"/>
                  <a:gd name="T30" fmla="*/ 513 w 902"/>
                  <a:gd name="T31" fmla="*/ 1019 h 1019"/>
                  <a:gd name="T32" fmla="*/ 544 w 902"/>
                  <a:gd name="T33" fmla="*/ 1007 h 1019"/>
                  <a:gd name="T34" fmla="*/ 613 w 902"/>
                  <a:gd name="T35" fmla="*/ 878 h 1019"/>
                  <a:gd name="T36" fmla="*/ 769 w 902"/>
                  <a:gd name="T37" fmla="*/ 635 h 1019"/>
                  <a:gd name="T38" fmla="*/ 889 w 902"/>
                  <a:gd name="T39" fmla="*/ 376 h 1019"/>
                  <a:gd name="T40" fmla="*/ 895 w 902"/>
                  <a:gd name="T41" fmla="*/ 345 h 1019"/>
                  <a:gd name="T42" fmla="*/ 899 w 902"/>
                  <a:gd name="T43" fmla="*/ 284 h 1019"/>
                  <a:gd name="T44" fmla="*/ 812 w 902"/>
                  <a:gd name="T45" fmla="*/ 191 h 1019"/>
                  <a:gd name="T46" fmla="*/ 684 w 902"/>
                  <a:gd name="T47" fmla="*/ 104 h 1019"/>
                  <a:gd name="T48" fmla="*/ 497 w 902"/>
                  <a:gd name="T49" fmla="*/ 56 h 1019"/>
                  <a:gd name="T50" fmla="*/ 374 w 902"/>
                  <a:gd name="T51" fmla="*/ 0 h 1019"/>
                  <a:gd name="T52" fmla="*/ 495 w 902"/>
                  <a:gd name="T53" fmla="*/ 64 h 1019"/>
                  <a:gd name="T54" fmla="*/ 688 w 902"/>
                  <a:gd name="T55" fmla="*/ 120 h 1019"/>
                  <a:gd name="T56" fmla="*/ 831 w 902"/>
                  <a:gd name="T57" fmla="*/ 220 h 1019"/>
                  <a:gd name="T58" fmla="*/ 891 w 902"/>
                  <a:gd name="T59" fmla="*/ 315 h 1019"/>
                  <a:gd name="T60" fmla="*/ 879 w 902"/>
                  <a:gd name="T61" fmla="*/ 365 h 1019"/>
                  <a:gd name="T62" fmla="*/ 858 w 902"/>
                  <a:gd name="T63" fmla="*/ 425 h 1019"/>
                  <a:gd name="T64" fmla="*/ 665 w 902"/>
                  <a:gd name="T65" fmla="*/ 776 h 1019"/>
                  <a:gd name="T66" fmla="*/ 555 w 902"/>
                  <a:gd name="T67" fmla="*/ 969 h 1019"/>
                  <a:gd name="T68" fmla="*/ 517 w 902"/>
                  <a:gd name="T69" fmla="*/ 1005 h 1019"/>
                  <a:gd name="T70" fmla="*/ 480 w 902"/>
                  <a:gd name="T71" fmla="*/ 996 h 1019"/>
                  <a:gd name="T72" fmla="*/ 389 w 902"/>
                  <a:gd name="T73" fmla="*/ 944 h 1019"/>
                  <a:gd name="T74" fmla="*/ 382 w 902"/>
                  <a:gd name="T75" fmla="*/ 938 h 1019"/>
                  <a:gd name="T76" fmla="*/ 380 w 902"/>
                  <a:gd name="T77" fmla="*/ 938 h 1019"/>
                  <a:gd name="T78" fmla="*/ 382 w 902"/>
                  <a:gd name="T79" fmla="*/ 932 h 1019"/>
                  <a:gd name="T80" fmla="*/ 430 w 902"/>
                  <a:gd name="T81" fmla="*/ 820 h 1019"/>
                  <a:gd name="T82" fmla="*/ 559 w 902"/>
                  <a:gd name="T83" fmla="*/ 438 h 1019"/>
                  <a:gd name="T84" fmla="*/ 573 w 902"/>
                  <a:gd name="T85" fmla="*/ 411 h 1019"/>
                  <a:gd name="T86" fmla="*/ 571 w 902"/>
                  <a:gd name="T87" fmla="*/ 401 h 1019"/>
                  <a:gd name="T88" fmla="*/ 569 w 902"/>
                  <a:gd name="T89" fmla="*/ 401 h 1019"/>
                  <a:gd name="T90" fmla="*/ 478 w 902"/>
                  <a:gd name="T91" fmla="*/ 372 h 1019"/>
                  <a:gd name="T92" fmla="*/ 368 w 902"/>
                  <a:gd name="T93" fmla="*/ 357 h 1019"/>
                  <a:gd name="T94" fmla="*/ 227 w 902"/>
                  <a:gd name="T95" fmla="*/ 332 h 1019"/>
                  <a:gd name="T96" fmla="*/ 221 w 902"/>
                  <a:gd name="T97" fmla="*/ 332 h 1019"/>
                  <a:gd name="T98" fmla="*/ 218 w 902"/>
                  <a:gd name="T99" fmla="*/ 332 h 1019"/>
                  <a:gd name="T100" fmla="*/ 137 w 902"/>
                  <a:gd name="T101" fmla="*/ 320 h 1019"/>
                  <a:gd name="T102" fmla="*/ 104 w 902"/>
                  <a:gd name="T103" fmla="*/ 305 h 1019"/>
                  <a:gd name="T104" fmla="*/ 11 w 902"/>
                  <a:gd name="T105" fmla="*/ 245 h 1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02" h="1019">
                    <a:moveTo>
                      <a:pt x="3" y="239"/>
                    </a:moveTo>
                    <a:lnTo>
                      <a:pt x="2" y="239"/>
                    </a:lnTo>
                    <a:lnTo>
                      <a:pt x="0" y="241"/>
                    </a:lnTo>
                    <a:lnTo>
                      <a:pt x="2" y="243"/>
                    </a:lnTo>
                    <a:lnTo>
                      <a:pt x="2" y="245"/>
                    </a:lnTo>
                    <a:lnTo>
                      <a:pt x="3" y="247"/>
                    </a:lnTo>
                    <a:lnTo>
                      <a:pt x="19" y="262"/>
                    </a:lnTo>
                    <a:lnTo>
                      <a:pt x="38" y="274"/>
                    </a:lnTo>
                    <a:lnTo>
                      <a:pt x="81" y="299"/>
                    </a:lnTo>
                    <a:lnTo>
                      <a:pt x="98" y="311"/>
                    </a:lnTo>
                    <a:lnTo>
                      <a:pt x="115" y="324"/>
                    </a:lnTo>
                    <a:lnTo>
                      <a:pt x="137" y="334"/>
                    </a:lnTo>
                    <a:lnTo>
                      <a:pt x="183" y="342"/>
                    </a:lnTo>
                    <a:lnTo>
                      <a:pt x="196" y="344"/>
                    </a:lnTo>
                    <a:lnTo>
                      <a:pt x="212" y="344"/>
                    </a:lnTo>
                    <a:lnTo>
                      <a:pt x="218" y="344"/>
                    </a:lnTo>
                    <a:lnTo>
                      <a:pt x="220" y="344"/>
                    </a:lnTo>
                    <a:lnTo>
                      <a:pt x="221" y="344"/>
                    </a:lnTo>
                    <a:lnTo>
                      <a:pt x="221" y="344"/>
                    </a:lnTo>
                    <a:lnTo>
                      <a:pt x="221" y="344"/>
                    </a:lnTo>
                    <a:lnTo>
                      <a:pt x="221" y="344"/>
                    </a:lnTo>
                    <a:lnTo>
                      <a:pt x="220" y="344"/>
                    </a:lnTo>
                    <a:lnTo>
                      <a:pt x="220" y="344"/>
                    </a:lnTo>
                    <a:lnTo>
                      <a:pt x="220" y="344"/>
                    </a:lnTo>
                    <a:lnTo>
                      <a:pt x="220" y="344"/>
                    </a:lnTo>
                    <a:lnTo>
                      <a:pt x="223" y="345"/>
                    </a:lnTo>
                    <a:lnTo>
                      <a:pt x="239" y="349"/>
                    </a:lnTo>
                    <a:lnTo>
                      <a:pt x="264" y="353"/>
                    </a:lnTo>
                    <a:lnTo>
                      <a:pt x="297" y="359"/>
                    </a:lnTo>
                    <a:lnTo>
                      <a:pt x="333" y="365"/>
                    </a:lnTo>
                    <a:lnTo>
                      <a:pt x="366" y="371"/>
                    </a:lnTo>
                    <a:lnTo>
                      <a:pt x="401" y="374"/>
                    </a:lnTo>
                    <a:lnTo>
                      <a:pt x="418" y="376"/>
                    </a:lnTo>
                    <a:lnTo>
                      <a:pt x="438" y="376"/>
                    </a:lnTo>
                    <a:lnTo>
                      <a:pt x="474" y="384"/>
                    </a:lnTo>
                    <a:lnTo>
                      <a:pt x="501" y="392"/>
                    </a:lnTo>
                    <a:lnTo>
                      <a:pt x="528" y="398"/>
                    </a:lnTo>
                    <a:lnTo>
                      <a:pt x="553" y="407"/>
                    </a:lnTo>
                    <a:lnTo>
                      <a:pt x="563" y="413"/>
                    </a:lnTo>
                    <a:lnTo>
                      <a:pt x="565" y="413"/>
                    </a:lnTo>
                    <a:lnTo>
                      <a:pt x="565" y="413"/>
                    </a:lnTo>
                    <a:lnTo>
                      <a:pt x="565" y="415"/>
                    </a:lnTo>
                    <a:lnTo>
                      <a:pt x="565" y="415"/>
                    </a:lnTo>
                    <a:lnTo>
                      <a:pt x="565" y="413"/>
                    </a:lnTo>
                    <a:lnTo>
                      <a:pt x="565" y="411"/>
                    </a:lnTo>
                    <a:lnTo>
                      <a:pt x="563" y="409"/>
                    </a:lnTo>
                    <a:lnTo>
                      <a:pt x="563" y="405"/>
                    </a:lnTo>
                    <a:lnTo>
                      <a:pt x="563" y="405"/>
                    </a:lnTo>
                    <a:lnTo>
                      <a:pt x="563" y="403"/>
                    </a:lnTo>
                    <a:lnTo>
                      <a:pt x="561" y="405"/>
                    </a:lnTo>
                    <a:lnTo>
                      <a:pt x="559" y="407"/>
                    </a:lnTo>
                    <a:lnTo>
                      <a:pt x="557" y="413"/>
                    </a:lnTo>
                    <a:lnTo>
                      <a:pt x="551" y="423"/>
                    </a:lnTo>
                    <a:lnTo>
                      <a:pt x="547" y="432"/>
                    </a:lnTo>
                    <a:lnTo>
                      <a:pt x="530" y="477"/>
                    </a:lnTo>
                    <a:lnTo>
                      <a:pt x="503" y="563"/>
                    </a:lnTo>
                    <a:lnTo>
                      <a:pt x="474" y="650"/>
                    </a:lnTo>
                    <a:lnTo>
                      <a:pt x="445" y="735"/>
                    </a:lnTo>
                    <a:lnTo>
                      <a:pt x="418" y="814"/>
                    </a:lnTo>
                    <a:lnTo>
                      <a:pt x="403" y="853"/>
                    </a:lnTo>
                    <a:lnTo>
                      <a:pt x="389" y="888"/>
                    </a:lnTo>
                    <a:lnTo>
                      <a:pt x="382" y="903"/>
                    </a:lnTo>
                    <a:lnTo>
                      <a:pt x="372" y="920"/>
                    </a:lnTo>
                    <a:lnTo>
                      <a:pt x="370" y="926"/>
                    </a:lnTo>
                    <a:lnTo>
                      <a:pt x="370" y="934"/>
                    </a:lnTo>
                    <a:lnTo>
                      <a:pt x="370" y="940"/>
                    </a:lnTo>
                    <a:lnTo>
                      <a:pt x="372" y="944"/>
                    </a:lnTo>
                    <a:lnTo>
                      <a:pt x="374" y="947"/>
                    </a:lnTo>
                    <a:lnTo>
                      <a:pt x="376" y="947"/>
                    </a:lnTo>
                    <a:lnTo>
                      <a:pt x="378" y="949"/>
                    </a:lnTo>
                    <a:lnTo>
                      <a:pt x="380" y="953"/>
                    </a:lnTo>
                    <a:lnTo>
                      <a:pt x="383" y="955"/>
                    </a:lnTo>
                    <a:lnTo>
                      <a:pt x="411" y="973"/>
                    </a:lnTo>
                    <a:lnTo>
                      <a:pt x="436" y="984"/>
                    </a:lnTo>
                    <a:lnTo>
                      <a:pt x="455" y="996"/>
                    </a:lnTo>
                    <a:lnTo>
                      <a:pt x="474" y="1005"/>
                    </a:lnTo>
                    <a:lnTo>
                      <a:pt x="493" y="1015"/>
                    </a:lnTo>
                    <a:lnTo>
                      <a:pt x="507" y="1019"/>
                    </a:lnTo>
                    <a:lnTo>
                      <a:pt x="513" y="1019"/>
                    </a:lnTo>
                    <a:lnTo>
                      <a:pt x="513" y="1019"/>
                    </a:lnTo>
                    <a:lnTo>
                      <a:pt x="517" y="1019"/>
                    </a:lnTo>
                    <a:lnTo>
                      <a:pt x="524" y="1017"/>
                    </a:lnTo>
                    <a:lnTo>
                      <a:pt x="530" y="1015"/>
                    </a:lnTo>
                    <a:lnTo>
                      <a:pt x="536" y="1013"/>
                    </a:lnTo>
                    <a:lnTo>
                      <a:pt x="544" y="1007"/>
                    </a:lnTo>
                    <a:lnTo>
                      <a:pt x="549" y="1000"/>
                    </a:lnTo>
                    <a:lnTo>
                      <a:pt x="567" y="974"/>
                    </a:lnTo>
                    <a:lnTo>
                      <a:pt x="580" y="944"/>
                    </a:lnTo>
                    <a:lnTo>
                      <a:pt x="598" y="909"/>
                    </a:lnTo>
                    <a:lnTo>
                      <a:pt x="613" y="878"/>
                    </a:lnTo>
                    <a:lnTo>
                      <a:pt x="630" y="847"/>
                    </a:lnTo>
                    <a:lnTo>
                      <a:pt x="654" y="816"/>
                    </a:lnTo>
                    <a:lnTo>
                      <a:pt x="675" y="783"/>
                    </a:lnTo>
                    <a:lnTo>
                      <a:pt x="723" y="712"/>
                    </a:lnTo>
                    <a:lnTo>
                      <a:pt x="769" y="635"/>
                    </a:lnTo>
                    <a:lnTo>
                      <a:pt x="812" y="554"/>
                    </a:lnTo>
                    <a:lnTo>
                      <a:pt x="850" y="471"/>
                    </a:lnTo>
                    <a:lnTo>
                      <a:pt x="870" y="430"/>
                    </a:lnTo>
                    <a:lnTo>
                      <a:pt x="885" y="388"/>
                    </a:lnTo>
                    <a:lnTo>
                      <a:pt x="889" y="376"/>
                    </a:lnTo>
                    <a:lnTo>
                      <a:pt x="889" y="374"/>
                    </a:lnTo>
                    <a:lnTo>
                      <a:pt x="891" y="371"/>
                    </a:lnTo>
                    <a:lnTo>
                      <a:pt x="893" y="367"/>
                    </a:lnTo>
                    <a:lnTo>
                      <a:pt x="895" y="357"/>
                    </a:lnTo>
                    <a:lnTo>
                      <a:pt x="895" y="345"/>
                    </a:lnTo>
                    <a:lnTo>
                      <a:pt x="897" y="336"/>
                    </a:lnTo>
                    <a:lnTo>
                      <a:pt x="900" y="326"/>
                    </a:lnTo>
                    <a:lnTo>
                      <a:pt x="902" y="315"/>
                    </a:lnTo>
                    <a:lnTo>
                      <a:pt x="902" y="305"/>
                    </a:lnTo>
                    <a:lnTo>
                      <a:pt x="899" y="284"/>
                    </a:lnTo>
                    <a:lnTo>
                      <a:pt x="889" y="264"/>
                    </a:lnTo>
                    <a:lnTo>
                      <a:pt x="877" y="249"/>
                    </a:lnTo>
                    <a:lnTo>
                      <a:pt x="866" y="234"/>
                    </a:lnTo>
                    <a:lnTo>
                      <a:pt x="839" y="210"/>
                    </a:lnTo>
                    <a:lnTo>
                      <a:pt x="812" y="191"/>
                    </a:lnTo>
                    <a:lnTo>
                      <a:pt x="781" y="170"/>
                    </a:lnTo>
                    <a:lnTo>
                      <a:pt x="756" y="151"/>
                    </a:lnTo>
                    <a:lnTo>
                      <a:pt x="735" y="135"/>
                    </a:lnTo>
                    <a:lnTo>
                      <a:pt x="710" y="120"/>
                    </a:lnTo>
                    <a:lnTo>
                      <a:pt x="684" y="104"/>
                    </a:lnTo>
                    <a:lnTo>
                      <a:pt x="657" y="95"/>
                    </a:lnTo>
                    <a:lnTo>
                      <a:pt x="632" y="87"/>
                    </a:lnTo>
                    <a:lnTo>
                      <a:pt x="586" y="77"/>
                    </a:lnTo>
                    <a:lnTo>
                      <a:pt x="540" y="68"/>
                    </a:lnTo>
                    <a:lnTo>
                      <a:pt x="497" y="56"/>
                    </a:lnTo>
                    <a:lnTo>
                      <a:pt x="453" y="46"/>
                    </a:lnTo>
                    <a:lnTo>
                      <a:pt x="411" y="31"/>
                    </a:lnTo>
                    <a:lnTo>
                      <a:pt x="395" y="23"/>
                    </a:lnTo>
                    <a:lnTo>
                      <a:pt x="383" y="14"/>
                    </a:lnTo>
                    <a:lnTo>
                      <a:pt x="374" y="0"/>
                    </a:lnTo>
                    <a:lnTo>
                      <a:pt x="382" y="16"/>
                    </a:lnTo>
                    <a:lnTo>
                      <a:pt x="395" y="25"/>
                    </a:lnTo>
                    <a:lnTo>
                      <a:pt x="409" y="33"/>
                    </a:lnTo>
                    <a:lnTo>
                      <a:pt x="451" y="52"/>
                    </a:lnTo>
                    <a:lnTo>
                      <a:pt x="495" y="64"/>
                    </a:lnTo>
                    <a:lnTo>
                      <a:pt x="538" y="75"/>
                    </a:lnTo>
                    <a:lnTo>
                      <a:pt x="574" y="87"/>
                    </a:lnTo>
                    <a:lnTo>
                      <a:pt x="611" y="95"/>
                    </a:lnTo>
                    <a:lnTo>
                      <a:pt x="650" y="104"/>
                    </a:lnTo>
                    <a:lnTo>
                      <a:pt x="688" y="120"/>
                    </a:lnTo>
                    <a:lnTo>
                      <a:pt x="727" y="147"/>
                    </a:lnTo>
                    <a:lnTo>
                      <a:pt x="748" y="160"/>
                    </a:lnTo>
                    <a:lnTo>
                      <a:pt x="775" y="180"/>
                    </a:lnTo>
                    <a:lnTo>
                      <a:pt x="806" y="201"/>
                    </a:lnTo>
                    <a:lnTo>
                      <a:pt x="831" y="220"/>
                    </a:lnTo>
                    <a:lnTo>
                      <a:pt x="858" y="241"/>
                    </a:lnTo>
                    <a:lnTo>
                      <a:pt x="872" y="261"/>
                    </a:lnTo>
                    <a:lnTo>
                      <a:pt x="883" y="282"/>
                    </a:lnTo>
                    <a:lnTo>
                      <a:pt x="891" y="305"/>
                    </a:lnTo>
                    <a:lnTo>
                      <a:pt x="891" y="315"/>
                    </a:lnTo>
                    <a:lnTo>
                      <a:pt x="889" y="322"/>
                    </a:lnTo>
                    <a:lnTo>
                      <a:pt x="885" y="332"/>
                    </a:lnTo>
                    <a:lnTo>
                      <a:pt x="883" y="344"/>
                    </a:lnTo>
                    <a:lnTo>
                      <a:pt x="881" y="353"/>
                    </a:lnTo>
                    <a:lnTo>
                      <a:pt x="879" y="365"/>
                    </a:lnTo>
                    <a:lnTo>
                      <a:pt x="879" y="367"/>
                    </a:lnTo>
                    <a:lnTo>
                      <a:pt x="877" y="371"/>
                    </a:lnTo>
                    <a:lnTo>
                      <a:pt x="875" y="374"/>
                    </a:lnTo>
                    <a:lnTo>
                      <a:pt x="873" y="384"/>
                    </a:lnTo>
                    <a:lnTo>
                      <a:pt x="858" y="425"/>
                    </a:lnTo>
                    <a:lnTo>
                      <a:pt x="839" y="465"/>
                    </a:lnTo>
                    <a:lnTo>
                      <a:pt x="802" y="548"/>
                    </a:lnTo>
                    <a:lnTo>
                      <a:pt x="758" y="629"/>
                    </a:lnTo>
                    <a:lnTo>
                      <a:pt x="711" y="704"/>
                    </a:lnTo>
                    <a:lnTo>
                      <a:pt x="665" y="776"/>
                    </a:lnTo>
                    <a:lnTo>
                      <a:pt x="621" y="841"/>
                    </a:lnTo>
                    <a:lnTo>
                      <a:pt x="601" y="872"/>
                    </a:lnTo>
                    <a:lnTo>
                      <a:pt x="588" y="903"/>
                    </a:lnTo>
                    <a:lnTo>
                      <a:pt x="569" y="938"/>
                    </a:lnTo>
                    <a:lnTo>
                      <a:pt x="555" y="969"/>
                    </a:lnTo>
                    <a:lnTo>
                      <a:pt x="540" y="992"/>
                    </a:lnTo>
                    <a:lnTo>
                      <a:pt x="534" y="1000"/>
                    </a:lnTo>
                    <a:lnTo>
                      <a:pt x="526" y="1003"/>
                    </a:lnTo>
                    <a:lnTo>
                      <a:pt x="520" y="1005"/>
                    </a:lnTo>
                    <a:lnTo>
                      <a:pt x="517" y="1005"/>
                    </a:lnTo>
                    <a:lnTo>
                      <a:pt x="513" y="1005"/>
                    </a:lnTo>
                    <a:lnTo>
                      <a:pt x="513" y="1005"/>
                    </a:lnTo>
                    <a:lnTo>
                      <a:pt x="509" y="1005"/>
                    </a:lnTo>
                    <a:lnTo>
                      <a:pt x="497" y="1003"/>
                    </a:lnTo>
                    <a:lnTo>
                      <a:pt x="480" y="996"/>
                    </a:lnTo>
                    <a:lnTo>
                      <a:pt x="463" y="986"/>
                    </a:lnTo>
                    <a:lnTo>
                      <a:pt x="441" y="973"/>
                    </a:lnTo>
                    <a:lnTo>
                      <a:pt x="416" y="961"/>
                    </a:lnTo>
                    <a:lnTo>
                      <a:pt x="391" y="945"/>
                    </a:lnTo>
                    <a:lnTo>
                      <a:pt x="389" y="944"/>
                    </a:lnTo>
                    <a:lnTo>
                      <a:pt x="385" y="940"/>
                    </a:lnTo>
                    <a:lnTo>
                      <a:pt x="383" y="940"/>
                    </a:lnTo>
                    <a:lnTo>
                      <a:pt x="382" y="938"/>
                    </a:lnTo>
                    <a:lnTo>
                      <a:pt x="382" y="938"/>
                    </a:lnTo>
                    <a:lnTo>
                      <a:pt x="382" y="938"/>
                    </a:lnTo>
                    <a:lnTo>
                      <a:pt x="382" y="938"/>
                    </a:lnTo>
                    <a:lnTo>
                      <a:pt x="380" y="938"/>
                    </a:lnTo>
                    <a:lnTo>
                      <a:pt x="380" y="938"/>
                    </a:lnTo>
                    <a:lnTo>
                      <a:pt x="380" y="938"/>
                    </a:lnTo>
                    <a:lnTo>
                      <a:pt x="380" y="938"/>
                    </a:lnTo>
                    <a:lnTo>
                      <a:pt x="382" y="938"/>
                    </a:lnTo>
                    <a:lnTo>
                      <a:pt x="382" y="938"/>
                    </a:lnTo>
                    <a:lnTo>
                      <a:pt x="382" y="938"/>
                    </a:lnTo>
                    <a:lnTo>
                      <a:pt x="382" y="938"/>
                    </a:lnTo>
                    <a:lnTo>
                      <a:pt x="382" y="932"/>
                    </a:lnTo>
                    <a:lnTo>
                      <a:pt x="383" y="924"/>
                    </a:lnTo>
                    <a:lnTo>
                      <a:pt x="393" y="911"/>
                    </a:lnTo>
                    <a:lnTo>
                      <a:pt x="401" y="893"/>
                    </a:lnTo>
                    <a:lnTo>
                      <a:pt x="414" y="857"/>
                    </a:lnTo>
                    <a:lnTo>
                      <a:pt x="430" y="820"/>
                    </a:lnTo>
                    <a:lnTo>
                      <a:pt x="459" y="739"/>
                    </a:lnTo>
                    <a:lnTo>
                      <a:pt x="486" y="654"/>
                    </a:lnTo>
                    <a:lnTo>
                      <a:pt x="515" y="567"/>
                    </a:lnTo>
                    <a:lnTo>
                      <a:pt x="544" y="481"/>
                    </a:lnTo>
                    <a:lnTo>
                      <a:pt x="559" y="438"/>
                    </a:lnTo>
                    <a:lnTo>
                      <a:pt x="563" y="428"/>
                    </a:lnTo>
                    <a:lnTo>
                      <a:pt x="569" y="419"/>
                    </a:lnTo>
                    <a:lnTo>
                      <a:pt x="571" y="415"/>
                    </a:lnTo>
                    <a:lnTo>
                      <a:pt x="573" y="413"/>
                    </a:lnTo>
                    <a:lnTo>
                      <a:pt x="573" y="411"/>
                    </a:lnTo>
                    <a:lnTo>
                      <a:pt x="573" y="411"/>
                    </a:lnTo>
                    <a:lnTo>
                      <a:pt x="573" y="409"/>
                    </a:lnTo>
                    <a:lnTo>
                      <a:pt x="571" y="407"/>
                    </a:lnTo>
                    <a:lnTo>
                      <a:pt x="571" y="403"/>
                    </a:lnTo>
                    <a:lnTo>
                      <a:pt x="571" y="401"/>
                    </a:lnTo>
                    <a:lnTo>
                      <a:pt x="569" y="399"/>
                    </a:lnTo>
                    <a:lnTo>
                      <a:pt x="569" y="399"/>
                    </a:lnTo>
                    <a:lnTo>
                      <a:pt x="571" y="401"/>
                    </a:lnTo>
                    <a:lnTo>
                      <a:pt x="569" y="401"/>
                    </a:lnTo>
                    <a:lnTo>
                      <a:pt x="569" y="401"/>
                    </a:lnTo>
                    <a:lnTo>
                      <a:pt x="559" y="396"/>
                    </a:lnTo>
                    <a:lnTo>
                      <a:pt x="538" y="388"/>
                    </a:lnTo>
                    <a:lnTo>
                      <a:pt x="519" y="382"/>
                    </a:lnTo>
                    <a:lnTo>
                      <a:pt x="497" y="378"/>
                    </a:lnTo>
                    <a:lnTo>
                      <a:pt x="478" y="372"/>
                    </a:lnTo>
                    <a:lnTo>
                      <a:pt x="459" y="367"/>
                    </a:lnTo>
                    <a:lnTo>
                      <a:pt x="439" y="363"/>
                    </a:lnTo>
                    <a:lnTo>
                      <a:pt x="420" y="363"/>
                    </a:lnTo>
                    <a:lnTo>
                      <a:pt x="401" y="363"/>
                    </a:lnTo>
                    <a:lnTo>
                      <a:pt x="368" y="357"/>
                    </a:lnTo>
                    <a:lnTo>
                      <a:pt x="335" y="351"/>
                    </a:lnTo>
                    <a:lnTo>
                      <a:pt x="299" y="345"/>
                    </a:lnTo>
                    <a:lnTo>
                      <a:pt x="266" y="342"/>
                    </a:lnTo>
                    <a:lnTo>
                      <a:pt x="241" y="336"/>
                    </a:lnTo>
                    <a:lnTo>
                      <a:pt x="227" y="332"/>
                    </a:lnTo>
                    <a:lnTo>
                      <a:pt x="223" y="332"/>
                    </a:lnTo>
                    <a:lnTo>
                      <a:pt x="223" y="332"/>
                    </a:lnTo>
                    <a:lnTo>
                      <a:pt x="223" y="332"/>
                    </a:lnTo>
                    <a:lnTo>
                      <a:pt x="223" y="332"/>
                    </a:lnTo>
                    <a:lnTo>
                      <a:pt x="221" y="332"/>
                    </a:lnTo>
                    <a:lnTo>
                      <a:pt x="221" y="332"/>
                    </a:lnTo>
                    <a:lnTo>
                      <a:pt x="221" y="332"/>
                    </a:lnTo>
                    <a:lnTo>
                      <a:pt x="220" y="332"/>
                    </a:lnTo>
                    <a:lnTo>
                      <a:pt x="220" y="332"/>
                    </a:lnTo>
                    <a:lnTo>
                      <a:pt x="218" y="332"/>
                    </a:lnTo>
                    <a:lnTo>
                      <a:pt x="210" y="332"/>
                    </a:lnTo>
                    <a:lnTo>
                      <a:pt x="196" y="332"/>
                    </a:lnTo>
                    <a:lnTo>
                      <a:pt x="183" y="330"/>
                    </a:lnTo>
                    <a:lnTo>
                      <a:pt x="160" y="326"/>
                    </a:lnTo>
                    <a:lnTo>
                      <a:pt x="137" y="320"/>
                    </a:lnTo>
                    <a:lnTo>
                      <a:pt x="131" y="318"/>
                    </a:lnTo>
                    <a:lnTo>
                      <a:pt x="127" y="318"/>
                    </a:lnTo>
                    <a:lnTo>
                      <a:pt x="121" y="315"/>
                    </a:lnTo>
                    <a:lnTo>
                      <a:pt x="113" y="311"/>
                    </a:lnTo>
                    <a:lnTo>
                      <a:pt x="104" y="305"/>
                    </a:lnTo>
                    <a:lnTo>
                      <a:pt x="63" y="278"/>
                    </a:lnTo>
                    <a:lnTo>
                      <a:pt x="46" y="270"/>
                    </a:lnTo>
                    <a:lnTo>
                      <a:pt x="29" y="261"/>
                    </a:lnTo>
                    <a:lnTo>
                      <a:pt x="13" y="249"/>
                    </a:lnTo>
                    <a:lnTo>
                      <a:pt x="11" y="245"/>
                    </a:lnTo>
                    <a:lnTo>
                      <a:pt x="9" y="241"/>
                    </a:lnTo>
                    <a:lnTo>
                      <a:pt x="5" y="239"/>
                    </a:lnTo>
                    <a:lnTo>
                      <a:pt x="3" y="239"/>
                    </a:lnTo>
                    <a:close/>
                  </a:path>
                </a:pathLst>
              </a:custGeom>
              <a:solidFill>
                <a:srgbClr val="121212"/>
              </a:solidFill>
              <a:ln w="0">
                <a:solidFill>
                  <a:srgbClr val="12121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5"/>
              <p:cNvSpPr>
                <a:spLocks/>
              </p:cNvSpPr>
              <p:nvPr/>
            </p:nvSpPr>
            <p:spPr bwMode="auto">
              <a:xfrm>
                <a:off x="5859463" y="979488"/>
                <a:ext cx="1209675" cy="1550988"/>
              </a:xfrm>
              <a:custGeom>
                <a:avLst/>
                <a:gdLst>
                  <a:gd name="T0" fmla="*/ 346 w 762"/>
                  <a:gd name="T1" fmla="*/ 967 h 977"/>
                  <a:gd name="T2" fmla="*/ 321 w 762"/>
                  <a:gd name="T3" fmla="*/ 961 h 977"/>
                  <a:gd name="T4" fmla="*/ 282 w 762"/>
                  <a:gd name="T5" fmla="*/ 965 h 977"/>
                  <a:gd name="T6" fmla="*/ 245 w 762"/>
                  <a:gd name="T7" fmla="*/ 971 h 977"/>
                  <a:gd name="T8" fmla="*/ 203 w 762"/>
                  <a:gd name="T9" fmla="*/ 936 h 977"/>
                  <a:gd name="T10" fmla="*/ 197 w 762"/>
                  <a:gd name="T11" fmla="*/ 896 h 977"/>
                  <a:gd name="T12" fmla="*/ 161 w 762"/>
                  <a:gd name="T13" fmla="*/ 749 h 977"/>
                  <a:gd name="T14" fmla="*/ 85 w 762"/>
                  <a:gd name="T15" fmla="*/ 523 h 977"/>
                  <a:gd name="T16" fmla="*/ 33 w 762"/>
                  <a:gd name="T17" fmla="*/ 386 h 977"/>
                  <a:gd name="T18" fmla="*/ 12 w 762"/>
                  <a:gd name="T19" fmla="*/ 274 h 977"/>
                  <a:gd name="T20" fmla="*/ 6 w 762"/>
                  <a:gd name="T21" fmla="*/ 220 h 977"/>
                  <a:gd name="T22" fmla="*/ 8 w 762"/>
                  <a:gd name="T23" fmla="*/ 147 h 977"/>
                  <a:gd name="T24" fmla="*/ 56 w 762"/>
                  <a:gd name="T25" fmla="*/ 114 h 977"/>
                  <a:gd name="T26" fmla="*/ 108 w 762"/>
                  <a:gd name="T27" fmla="*/ 97 h 977"/>
                  <a:gd name="T28" fmla="*/ 164 w 762"/>
                  <a:gd name="T29" fmla="*/ 49 h 977"/>
                  <a:gd name="T30" fmla="*/ 180 w 762"/>
                  <a:gd name="T31" fmla="*/ 29 h 977"/>
                  <a:gd name="T32" fmla="*/ 195 w 762"/>
                  <a:gd name="T33" fmla="*/ 12 h 977"/>
                  <a:gd name="T34" fmla="*/ 238 w 762"/>
                  <a:gd name="T35" fmla="*/ 0 h 977"/>
                  <a:gd name="T36" fmla="*/ 298 w 762"/>
                  <a:gd name="T37" fmla="*/ 10 h 977"/>
                  <a:gd name="T38" fmla="*/ 334 w 762"/>
                  <a:gd name="T39" fmla="*/ 10 h 977"/>
                  <a:gd name="T40" fmla="*/ 379 w 762"/>
                  <a:gd name="T41" fmla="*/ 12 h 977"/>
                  <a:gd name="T42" fmla="*/ 419 w 762"/>
                  <a:gd name="T43" fmla="*/ 27 h 977"/>
                  <a:gd name="T44" fmla="*/ 435 w 762"/>
                  <a:gd name="T45" fmla="*/ 41 h 977"/>
                  <a:gd name="T46" fmla="*/ 456 w 762"/>
                  <a:gd name="T47" fmla="*/ 47 h 977"/>
                  <a:gd name="T48" fmla="*/ 510 w 762"/>
                  <a:gd name="T49" fmla="*/ 41 h 977"/>
                  <a:gd name="T50" fmla="*/ 583 w 762"/>
                  <a:gd name="T51" fmla="*/ 37 h 977"/>
                  <a:gd name="T52" fmla="*/ 637 w 762"/>
                  <a:gd name="T53" fmla="*/ 97 h 977"/>
                  <a:gd name="T54" fmla="*/ 666 w 762"/>
                  <a:gd name="T55" fmla="*/ 199 h 977"/>
                  <a:gd name="T56" fmla="*/ 670 w 762"/>
                  <a:gd name="T57" fmla="*/ 263 h 977"/>
                  <a:gd name="T58" fmla="*/ 672 w 762"/>
                  <a:gd name="T59" fmla="*/ 299 h 977"/>
                  <a:gd name="T60" fmla="*/ 676 w 762"/>
                  <a:gd name="T61" fmla="*/ 334 h 977"/>
                  <a:gd name="T62" fmla="*/ 672 w 762"/>
                  <a:gd name="T63" fmla="*/ 469 h 977"/>
                  <a:gd name="T64" fmla="*/ 710 w 762"/>
                  <a:gd name="T65" fmla="*/ 641 h 977"/>
                  <a:gd name="T66" fmla="*/ 734 w 762"/>
                  <a:gd name="T67" fmla="*/ 712 h 977"/>
                  <a:gd name="T68" fmla="*/ 755 w 762"/>
                  <a:gd name="T69" fmla="*/ 755 h 977"/>
                  <a:gd name="T70" fmla="*/ 761 w 762"/>
                  <a:gd name="T71" fmla="*/ 780 h 977"/>
                  <a:gd name="T72" fmla="*/ 743 w 762"/>
                  <a:gd name="T73" fmla="*/ 818 h 977"/>
                  <a:gd name="T74" fmla="*/ 716 w 762"/>
                  <a:gd name="T75" fmla="*/ 857 h 977"/>
                  <a:gd name="T76" fmla="*/ 658 w 762"/>
                  <a:gd name="T77" fmla="*/ 873 h 977"/>
                  <a:gd name="T78" fmla="*/ 585 w 762"/>
                  <a:gd name="T79" fmla="*/ 907 h 977"/>
                  <a:gd name="T80" fmla="*/ 517 w 762"/>
                  <a:gd name="T81" fmla="*/ 938 h 977"/>
                  <a:gd name="T82" fmla="*/ 454 w 762"/>
                  <a:gd name="T83" fmla="*/ 946 h 977"/>
                  <a:gd name="T84" fmla="*/ 419 w 762"/>
                  <a:gd name="T85" fmla="*/ 965 h 977"/>
                  <a:gd name="T86" fmla="*/ 396 w 762"/>
                  <a:gd name="T87" fmla="*/ 975 h 9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2" h="977">
                    <a:moveTo>
                      <a:pt x="388" y="977"/>
                    </a:moveTo>
                    <a:lnTo>
                      <a:pt x="367" y="973"/>
                    </a:lnTo>
                    <a:lnTo>
                      <a:pt x="346" y="967"/>
                    </a:lnTo>
                    <a:lnTo>
                      <a:pt x="336" y="963"/>
                    </a:lnTo>
                    <a:lnTo>
                      <a:pt x="325" y="961"/>
                    </a:lnTo>
                    <a:lnTo>
                      <a:pt x="321" y="961"/>
                    </a:lnTo>
                    <a:lnTo>
                      <a:pt x="315" y="959"/>
                    </a:lnTo>
                    <a:lnTo>
                      <a:pt x="299" y="961"/>
                    </a:lnTo>
                    <a:lnTo>
                      <a:pt x="282" y="965"/>
                    </a:lnTo>
                    <a:lnTo>
                      <a:pt x="263" y="969"/>
                    </a:lnTo>
                    <a:lnTo>
                      <a:pt x="245" y="971"/>
                    </a:lnTo>
                    <a:lnTo>
                      <a:pt x="245" y="971"/>
                    </a:lnTo>
                    <a:lnTo>
                      <a:pt x="224" y="967"/>
                    </a:lnTo>
                    <a:lnTo>
                      <a:pt x="211" y="955"/>
                    </a:lnTo>
                    <a:lnTo>
                      <a:pt x="203" y="936"/>
                    </a:lnTo>
                    <a:lnTo>
                      <a:pt x="199" y="923"/>
                    </a:lnTo>
                    <a:lnTo>
                      <a:pt x="199" y="909"/>
                    </a:lnTo>
                    <a:lnTo>
                      <a:pt x="197" y="896"/>
                    </a:lnTo>
                    <a:lnTo>
                      <a:pt x="186" y="847"/>
                    </a:lnTo>
                    <a:lnTo>
                      <a:pt x="174" y="799"/>
                    </a:lnTo>
                    <a:lnTo>
                      <a:pt x="161" y="749"/>
                    </a:lnTo>
                    <a:lnTo>
                      <a:pt x="139" y="678"/>
                    </a:lnTo>
                    <a:lnTo>
                      <a:pt x="114" y="608"/>
                    </a:lnTo>
                    <a:lnTo>
                      <a:pt x="85" y="523"/>
                    </a:lnTo>
                    <a:lnTo>
                      <a:pt x="66" y="469"/>
                    </a:lnTo>
                    <a:lnTo>
                      <a:pt x="47" y="419"/>
                    </a:lnTo>
                    <a:lnTo>
                      <a:pt x="33" y="386"/>
                    </a:lnTo>
                    <a:lnTo>
                      <a:pt x="20" y="350"/>
                    </a:lnTo>
                    <a:lnTo>
                      <a:pt x="12" y="309"/>
                    </a:lnTo>
                    <a:lnTo>
                      <a:pt x="12" y="274"/>
                    </a:lnTo>
                    <a:lnTo>
                      <a:pt x="12" y="257"/>
                    </a:lnTo>
                    <a:lnTo>
                      <a:pt x="10" y="238"/>
                    </a:lnTo>
                    <a:lnTo>
                      <a:pt x="6" y="220"/>
                    </a:lnTo>
                    <a:lnTo>
                      <a:pt x="0" y="195"/>
                    </a:lnTo>
                    <a:lnTo>
                      <a:pt x="0" y="172"/>
                    </a:lnTo>
                    <a:lnTo>
                      <a:pt x="8" y="147"/>
                    </a:lnTo>
                    <a:lnTo>
                      <a:pt x="20" y="134"/>
                    </a:lnTo>
                    <a:lnTo>
                      <a:pt x="37" y="122"/>
                    </a:lnTo>
                    <a:lnTo>
                      <a:pt x="56" y="114"/>
                    </a:lnTo>
                    <a:lnTo>
                      <a:pt x="70" y="110"/>
                    </a:lnTo>
                    <a:lnTo>
                      <a:pt x="89" y="105"/>
                    </a:lnTo>
                    <a:lnTo>
                      <a:pt x="108" y="97"/>
                    </a:lnTo>
                    <a:lnTo>
                      <a:pt x="126" y="85"/>
                    </a:lnTo>
                    <a:lnTo>
                      <a:pt x="145" y="68"/>
                    </a:lnTo>
                    <a:lnTo>
                      <a:pt x="164" y="49"/>
                    </a:lnTo>
                    <a:lnTo>
                      <a:pt x="168" y="45"/>
                    </a:lnTo>
                    <a:lnTo>
                      <a:pt x="176" y="35"/>
                    </a:lnTo>
                    <a:lnTo>
                      <a:pt x="180" y="29"/>
                    </a:lnTo>
                    <a:lnTo>
                      <a:pt x="184" y="22"/>
                    </a:lnTo>
                    <a:lnTo>
                      <a:pt x="190" y="16"/>
                    </a:lnTo>
                    <a:lnTo>
                      <a:pt x="195" y="12"/>
                    </a:lnTo>
                    <a:lnTo>
                      <a:pt x="203" y="8"/>
                    </a:lnTo>
                    <a:lnTo>
                      <a:pt x="218" y="2"/>
                    </a:lnTo>
                    <a:lnTo>
                      <a:pt x="238" y="0"/>
                    </a:lnTo>
                    <a:lnTo>
                      <a:pt x="263" y="2"/>
                    </a:lnTo>
                    <a:lnTo>
                      <a:pt x="288" y="8"/>
                    </a:lnTo>
                    <a:lnTo>
                      <a:pt x="298" y="10"/>
                    </a:lnTo>
                    <a:lnTo>
                      <a:pt x="309" y="12"/>
                    </a:lnTo>
                    <a:lnTo>
                      <a:pt x="321" y="12"/>
                    </a:lnTo>
                    <a:lnTo>
                      <a:pt x="334" y="10"/>
                    </a:lnTo>
                    <a:lnTo>
                      <a:pt x="350" y="10"/>
                    </a:lnTo>
                    <a:lnTo>
                      <a:pt x="353" y="10"/>
                    </a:lnTo>
                    <a:lnTo>
                      <a:pt x="379" y="12"/>
                    </a:lnTo>
                    <a:lnTo>
                      <a:pt x="404" y="18"/>
                    </a:lnTo>
                    <a:lnTo>
                      <a:pt x="411" y="22"/>
                    </a:lnTo>
                    <a:lnTo>
                      <a:pt x="419" y="27"/>
                    </a:lnTo>
                    <a:lnTo>
                      <a:pt x="425" y="31"/>
                    </a:lnTo>
                    <a:lnTo>
                      <a:pt x="431" y="37"/>
                    </a:lnTo>
                    <a:lnTo>
                      <a:pt x="435" y="41"/>
                    </a:lnTo>
                    <a:lnTo>
                      <a:pt x="442" y="43"/>
                    </a:lnTo>
                    <a:lnTo>
                      <a:pt x="448" y="45"/>
                    </a:lnTo>
                    <a:lnTo>
                      <a:pt x="456" y="47"/>
                    </a:lnTo>
                    <a:lnTo>
                      <a:pt x="465" y="47"/>
                    </a:lnTo>
                    <a:lnTo>
                      <a:pt x="487" y="45"/>
                    </a:lnTo>
                    <a:lnTo>
                      <a:pt x="510" y="41"/>
                    </a:lnTo>
                    <a:lnTo>
                      <a:pt x="535" y="35"/>
                    </a:lnTo>
                    <a:lnTo>
                      <a:pt x="560" y="33"/>
                    </a:lnTo>
                    <a:lnTo>
                      <a:pt x="583" y="37"/>
                    </a:lnTo>
                    <a:lnTo>
                      <a:pt x="602" y="45"/>
                    </a:lnTo>
                    <a:lnTo>
                      <a:pt x="618" y="60"/>
                    </a:lnTo>
                    <a:lnTo>
                      <a:pt x="637" y="97"/>
                    </a:lnTo>
                    <a:lnTo>
                      <a:pt x="652" y="139"/>
                    </a:lnTo>
                    <a:lnTo>
                      <a:pt x="662" y="182"/>
                    </a:lnTo>
                    <a:lnTo>
                      <a:pt x="666" y="199"/>
                    </a:lnTo>
                    <a:lnTo>
                      <a:pt x="668" y="215"/>
                    </a:lnTo>
                    <a:lnTo>
                      <a:pt x="670" y="230"/>
                    </a:lnTo>
                    <a:lnTo>
                      <a:pt x="670" y="263"/>
                    </a:lnTo>
                    <a:lnTo>
                      <a:pt x="670" y="276"/>
                    </a:lnTo>
                    <a:lnTo>
                      <a:pt x="670" y="290"/>
                    </a:lnTo>
                    <a:lnTo>
                      <a:pt x="672" y="299"/>
                    </a:lnTo>
                    <a:lnTo>
                      <a:pt x="672" y="309"/>
                    </a:lnTo>
                    <a:lnTo>
                      <a:pt x="676" y="323"/>
                    </a:lnTo>
                    <a:lnTo>
                      <a:pt x="676" y="334"/>
                    </a:lnTo>
                    <a:lnTo>
                      <a:pt x="674" y="363"/>
                    </a:lnTo>
                    <a:lnTo>
                      <a:pt x="670" y="400"/>
                    </a:lnTo>
                    <a:lnTo>
                      <a:pt x="672" y="469"/>
                    </a:lnTo>
                    <a:lnTo>
                      <a:pt x="680" y="535"/>
                    </a:lnTo>
                    <a:lnTo>
                      <a:pt x="697" y="595"/>
                    </a:lnTo>
                    <a:lnTo>
                      <a:pt x="710" y="641"/>
                    </a:lnTo>
                    <a:lnTo>
                      <a:pt x="718" y="672"/>
                    </a:lnTo>
                    <a:lnTo>
                      <a:pt x="728" y="703"/>
                    </a:lnTo>
                    <a:lnTo>
                      <a:pt x="734" y="712"/>
                    </a:lnTo>
                    <a:lnTo>
                      <a:pt x="741" y="734"/>
                    </a:lnTo>
                    <a:lnTo>
                      <a:pt x="751" y="751"/>
                    </a:lnTo>
                    <a:lnTo>
                      <a:pt x="755" y="755"/>
                    </a:lnTo>
                    <a:lnTo>
                      <a:pt x="759" y="764"/>
                    </a:lnTo>
                    <a:lnTo>
                      <a:pt x="762" y="772"/>
                    </a:lnTo>
                    <a:lnTo>
                      <a:pt x="761" y="780"/>
                    </a:lnTo>
                    <a:lnTo>
                      <a:pt x="755" y="791"/>
                    </a:lnTo>
                    <a:lnTo>
                      <a:pt x="747" y="805"/>
                    </a:lnTo>
                    <a:lnTo>
                      <a:pt x="743" y="818"/>
                    </a:lnTo>
                    <a:lnTo>
                      <a:pt x="739" y="832"/>
                    </a:lnTo>
                    <a:lnTo>
                      <a:pt x="730" y="846"/>
                    </a:lnTo>
                    <a:lnTo>
                      <a:pt x="716" y="857"/>
                    </a:lnTo>
                    <a:lnTo>
                      <a:pt x="697" y="863"/>
                    </a:lnTo>
                    <a:lnTo>
                      <a:pt x="680" y="869"/>
                    </a:lnTo>
                    <a:lnTo>
                      <a:pt x="658" y="873"/>
                    </a:lnTo>
                    <a:lnTo>
                      <a:pt x="643" y="880"/>
                    </a:lnTo>
                    <a:lnTo>
                      <a:pt x="606" y="898"/>
                    </a:lnTo>
                    <a:lnTo>
                      <a:pt x="585" y="907"/>
                    </a:lnTo>
                    <a:lnTo>
                      <a:pt x="562" y="921"/>
                    </a:lnTo>
                    <a:lnTo>
                      <a:pt x="541" y="932"/>
                    </a:lnTo>
                    <a:lnTo>
                      <a:pt x="517" y="938"/>
                    </a:lnTo>
                    <a:lnTo>
                      <a:pt x="494" y="940"/>
                    </a:lnTo>
                    <a:lnTo>
                      <a:pt x="473" y="942"/>
                    </a:lnTo>
                    <a:lnTo>
                      <a:pt x="454" y="946"/>
                    </a:lnTo>
                    <a:lnTo>
                      <a:pt x="436" y="954"/>
                    </a:lnTo>
                    <a:lnTo>
                      <a:pt x="425" y="961"/>
                    </a:lnTo>
                    <a:lnTo>
                      <a:pt x="419" y="965"/>
                    </a:lnTo>
                    <a:lnTo>
                      <a:pt x="413" y="969"/>
                    </a:lnTo>
                    <a:lnTo>
                      <a:pt x="406" y="973"/>
                    </a:lnTo>
                    <a:lnTo>
                      <a:pt x="396" y="975"/>
                    </a:lnTo>
                    <a:lnTo>
                      <a:pt x="388" y="977"/>
                    </a:lnTo>
                    <a:close/>
                  </a:path>
                </a:pathLst>
              </a:custGeom>
              <a:solidFill>
                <a:srgbClr val="141414"/>
              </a:solidFill>
              <a:ln w="0">
                <a:solidFill>
                  <a:srgbClr val="14141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6"/>
              <p:cNvSpPr>
                <a:spLocks noEditPoints="1"/>
              </p:cNvSpPr>
              <p:nvPr/>
            </p:nvSpPr>
            <p:spPr bwMode="auto">
              <a:xfrm>
                <a:off x="5854701" y="974725"/>
                <a:ext cx="1220788" cy="1562100"/>
              </a:xfrm>
              <a:custGeom>
                <a:avLst/>
                <a:gdLst>
                  <a:gd name="T0" fmla="*/ 312 w 769"/>
                  <a:gd name="T1" fmla="*/ 19 h 984"/>
                  <a:gd name="T2" fmla="*/ 356 w 769"/>
                  <a:gd name="T3" fmla="*/ 17 h 984"/>
                  <a:gd name="T4" fmla="*/ 430 w 769"/>
                  <a:gd name="T5" fmla="*/ 42 h 984"/>
                  <a:gd name="T6" fmla="*/ 468 w 769"/>
                  <a:gd name="T7" fmla="*/ 54 h 984"/>
                  <a:gd name="T8" fmla="*/ 584 w 769"/>
                  <a:gd name="T9" fmla="*/ 44 h 984"/>
                  <a:gd name="T10" fmla="*/ 652 w 769"/>
                  <a:gd name="T11" fmla="*/ 144 h 984"/>
                  <a:gd name="T12" fmla="*/ 669 w 769"/>
                  <a:gd name="T13" fmla="*/ 262 h 984"/>
                  <a:gd name="T14" fmla="*/ 669 w 769"/>
                  <a:gd name="T15" fmla="*/ 403 h 984"/>
                  <a:gd name="T16" fmla="*/ 706 w 769"/>
                  <a:gd name="T17" fmla="*/ 634 h 984"/>
                  <a:gd name="T18" fmla="*/ 750 w 769"/>
                  <a:gd name="T19" fmla="*/ 758 h 984"/>
                  <a:gd name="T20" fmla="*/ 756 w 769"/>
                  <a:gd name="T21" fmla="*/ 793 h 984"/>
                  <a:gd name="T22" fmla="*/ 729 w 769"/>
                  <a:gd name="T23" fmla="*/ 847 h 984"/>
                  <a:gd name="T24" fmla="*/ 659 w 769"/>
                  <a:gd name="T25" fmla="*/ 872 h 984"/>
                  <a:gd name="T26" fmla="*/ 563 w 769"/>
                  <a:gd name="T27" fmla="*/ 920 h 984"/>
                  <a:gd name="T28" fmla="*/ 461 w 769"/>
                  <a:gd name="T29" fmla="*/ 943 h 984"/>
                  <a:gd name="T30" fmla="*/ 399 w 769"/>
                  <a:gd name="T31" fmla="*/ 974 h 984"/>
                  <a:gd name="T32" fmla="*/ 329 w 769"/>
                  <a:gd name="T33" fmla="*/ 960 h 984"/>
                  <a:gd name="T34" fmla="*/ 272 w 769"/>
                  <a:gd name="T35" fmla="*/ 966 h 984"/>
                  <a:gd name="T36" fmla="*/ 214 w 769"/>
                  <a:gd name="T37" fmla="*/ 953 h 984"/>
                  <a:gd name="T38" fmla="*/ 179 w 769"/>
                  <a:gd name="T39" fmla="*/ 798 h 984"/>
                  <a:gd name="T40" fmla="*/ 92 w 769"/>
                  <a:gd name="T41" fmla="*/ 524 h 984"/>
                  <a:gd name="T42" fmla="*/ 27 w 769"/>
                  <a:gd name="T43" fmla="*/ 349 h 984"/>
                  <a:gd name="T44" fmla="*/ 11 w 769"/>
                  <a:gd name="T45" fmla="*/ 218 h 984"/>
                  <a:gd name="T46" fmla="*/ 27 w 769"/>
                  <a:gd name="T47" fmla="*/ 138 h 984"/>
                  <a:gd name="T48" fmla="*/ 110 w 769"/>
                  <a:gd name="T49" fmla="*/ 106 h 984"/>
                  <a:gd name="T50" fmla="*/ 175 w 769"/>
                  <a:gd name="T51" fmla="*/ 50 h 984"/>
                  <a:gd name="T52" fmla="*/ 223 w 769"/>
                  <a:gd name="T53" fmla="*/ 9 h 984"/>
                  <a:gd name="T54" fmla="*/ 204 w 769"/>
                  <a:gd name="T55" fmla="*/ 7 h 984"/>
                  <a:gd name="T56" fmla="*/ 179 w 769"/>
                  <a:gd name="T57" fmla="*/ 29 h 984"/>
                  <a:gd name="T58" fmla="*/ 146 w 769"/>
                  <a:gd name="T59" fmla="*/ 69 h 984"/>
                  <a:gd name="T60" fmla="*/ 57 w 769"/>
                  <a:gd name="T61" fmla="*/ 113 h 984"/>
                  <a:gd name="T62" fmla="*/ 0 w 769"/>
                  <a:gd name="T63" fmla="*/ 175 h 984"/>
                  <a:gd name="T64" fmla="*/ 9 w 769"/>
                  <a:gd name="T65" fmla="*/ 260 h 984"/>
                  <a:gd name="T66" fmla="*/ 32 w 769"/>
                  <a:gd name="T67" fmla="*/ 391 h 984"/>
                  <a:gd name="T68" fmla="*/ 113 w 769"/>
                  <a:gd name="T69" fmla="*/ 611 h 984"/>
                  <a:gd name="T70" fmla="*/ 185 w 769"/>
                  <a:gd name="T71" fmla="*/ 850 h 984"/>
                  <a:gd name="T72" fmla="*/ 200 w 769"/>
                  <a:gd name="T73" fmla="*/ 939 h 984"/>
                  <a:gd name="T74" fmla="*/ 248 w 769"/>
                  <a:gd name="T75" fmla="*/ 978 h 984"/>
                  <a:gd name="T76" fmla="*/ 318 w 769"/>
                  <a:gd name="T77" fmla="*/ 968 h 984"/>
                  <a:gd name="T78" fmla="*/ 349 w 769"/>
                  <a:gd name="T79" fmla="*/ 974 h 984"/>
                  <a:gd name="T80" fmla="*/ 409 w 769"/>
                  <a:gd name="T81" fmla="*/ 980 h 984"/>
                  <a:gd name="T82" fmla="*/ 441 w 769"/>
                  <a:gd name="T83" fmla="*/ 960 h 984"/>
                  <a:gd name="T84" fmla="*/ 520 w 769"/>
                  <a:gd name="T85" fmla="*/ 945 h 984"/>
                  <a:gd name="T86" fmla="*/ 611 w 769"/>
                  <a:gd name="T87" fmla="*/ 904 h 984"/>
                  <a:gd name="T88" fmla="*/ 702 w 769"/>
                  <a:gd name="T89" fmla="*/ 870 h 984"/>
                  <a:gd name="T90" fmla="*/ 750 w 769"/>
                  <a:gd name="T91" fmla="*/ 821 h 984"/>
                  <a:gd name="T92" fmla="*/ 769 w 769"/>
                  <a:gd name="T93" fmla="*/ 775 h 984"/>
                  <a:gd name="T94" fmla="*/ 748 w 769"/>
                  <a:gd name="T95" fmla="*/ 735 h 984"/>
                  <a:gd name="T96" fmla="*/ 717 w 769"/>
                  <a:gd name="T97" fmla="*/ 644 h 984"/>
                  <a:gd name="T98" fmla="*/ 679 w 769"/>
                  <a:gd name="T99" fmla="*/ 403 h 984"/>
                  <a:gd name="T100" fmla="*/ 679 w 769"/>
                  <a:gd name="T101" fmla="*/ 312 h 984"/>
                  <a:gd name="T102" fmla="*/ 677 w 769"/>
                  <a:gd name="T103" fmla="*/ 266 h 984"/>
                  <a:gd name="T104" fmla="*/ 669 w 769"/>
                  <a:gd name="T105" fmla="*/ 185 h 984"/>
                  <a:gd name="T106" fmla="*/ 607 w 769"/>
                  <a:gd name="T107" fmla="*/ 46 h 984"/>
                  <a:gd name="T108" fmla="*/ 513 w 769"/>
                  <a:gd name="T109" fmla="*/ 40 h 984"/>
                  <a:gd name="T110" fmla="*/ 453 w 769"/>
                  <a:gd name="T111" fmla="*/ 44 h 984"/>
                  <a:gd name="T112" fmla="*/ 430 w 769"/>
                  <a:gd name="T113" fmla="*/ 32 h 984"/>
                  <a:gd name="T114" fmla="*/ 382 w 769"/>
                  <a:gd name="T115" fmla="*/ 11 h 984"/>
                  <a:gd name="T116" fmla="*/ 324 w 769"/>
                  <a:gd name="T117" fmla="*/ 11 h 984"/>
                  <a:gd name="T118" fmla="*/ 268 w 769"/>
                  <a:gd name="T119" fmla="*/ 1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69" h="984">
                    <a:moveTo>
                      <a:pt x="241" y="9"/>
                    </a:moveTo>
                    <a:lnTo>
                      <a:pt x="270" y="11"/>
                    </a:lnTo>
                    <a:lnTo>
                      <a:pt x="301" y="17"/>
                    </a:lnTo>
                    <a:lnTo>
                      <a:pt x="312" y="19"/>
                    </a:lnTo>
                    <a:lnTo>
                      <a:pt x="324" y="19"/>
                    </a:lnTo>
                    <a:lnTo>
                      <a:pt x="337" y="19"/>
                    </a:lnTo>
                    <a:lnTo>
                      <a:pt x="353" y="17"/>
                    </a:lnTo>
                    <a:lnTo>
                      <a:pt x="356" y="17"/>
                    </a:lnTo>
                    <a:lnTo>
                      <a:pt x="382" y="19"/>
                    </a:lnTo>
                    <a:lnTo>
                      <a:pt x="407" y="25"/>
                    </a:lnTo>
                    <a:lnTo>
                      <a:pt x="418" y="32"/>
                    </a:lnTo>
                    <a:lnTo>
                      <a:pt x="430" y="42"/>
                    </a:lnTo>
                    <a:lnTo>
                      <a:pt x="443" y="50"/>
                    </a:lnTo>
                    <a:lnTo>
                      <a:pt x="451" y="52"/>
                    </a:lnTo>
                    <a:lnTo>
                      <a:pt x="459" y="54"/>
                    </a:lnTo>
                    <a:lnTo>
                      <a:pt x="468" y="54"/>
                    </a:lnTo>
                    <a:lnTo>
                      <a:pt x="499" y="50"/>
                    </a:lnTo>
                    <a:lnTo>
                      <a:pt x="532" y="44"/>
                    </a:lnTo>
                    <a:lnTo>
                      <a:pt x="563" y="40"/>
                    </a:lnTo>
                    <a:lnTo>
                      <a:pt x="584" y="44"/>
                    </a:lnTo>
                    <a:lnTo>
                      <a:pt x="601" y="52"/>
                    </a:lnTo>
                    <a:lnTo>
                      <a:pt x="617" y="67"/>
                    </a:lnTo>
                    <a:lnTo>
                      <a:pt x="638" y="104"/>
                    </a:lnTo>
                    <a:lnTo>
                      <a:pt x="652" y="144"/>
                    </a:lnTo>
                    <a:lnTo>
                      <a:pt x="661" y="187"/>
                    </a:lnTo>
                    <a:lnTo>
                      <a:pt x="665" y="210"/>
                    </a:lnTo>
                    <a:lnTo>
                      <a:pt x="669" y="233"/>
                    </a:lnTo>
                    <a:lnTo>
                      <a:pt x="669" y="262"/>
                    </a:lnTo>
                    <a:lnTo>
                      <a:pt x="669" y="293"/>
                    </a:lnTo>
                    <a:lnTo>
                      <a:pt x="673" y="316"/>
                    </a:lnTo>
                    <a:lnTo>
                      <a:pt x="675" y="337"/>
                    </a:lnTo>
                    <a:lnTo>
                      <a:pt x="669" y="403"/>
                    </a:lnTo>
                    <a:lnTo>
                      <a:pt x="671" y="468"/>
                    </a:lnTo>
                    <a:lnTo>
                      <a:pt x="679" y="534"/>
                    </a:lnTo>
                    <a:lnTo>
                      <a:pt x="696" y="600"/>
                    </a:lnTo>
                    <a:lnTo>
                      <a:pt x="706" y="634"/>
                    </a:lnTo>
                    <a:lnTo>
                      <a:pt x="715" y="671"/>
                    </a:lnTo>
                    <a:lnTo>
                      <a:pt x="727" y="708"/>
                    </a:lnTo>
                    <a:lnTo>
                      <a:pt x="738" y="733"/>
                    </a:lnTo>
                    <a:lnTo>
                      <a:pt x="750" y="758"/>
                    </a:lnTo>
                    <a:lnTo>
                      <a:pt x="758" y="766"/>
                    </a:lnTo>
                    <a:lnTo>
                      <a:pt x="760" y="773"/>
                    </a:lnTo>
                    <a:lnTo>
                      <a:pt x="760" y="783"/>
                    </a:lnTo>
                    <a:lnTo>
                      <a:pt x="756" y="793"/>
                    </a:lnTo>
                    <a:lnTo>
                      <a:pt x="748" y="806"/>
                    </a:lnTo>
                    <a:lnTo>
                      <a:pt x="742" y="820"/>
                    </a:lnTo>
                    <a:lnTo>
                      <a:pt x="738" y="833"/>
                    </a:lnTo>
                    <a:lnTo>
                      <a:pt x="729" y="847"/>
                    </a:lnTo>
                    <a:lnTo>
                      <a:pt x="715" y="856"/>
                    </a:lnTo>
                    <a:lnTo>
                      <a:pt x="698" y="862"/>
                    </a:lnTo>
                    <a:lnTo>
                      <a:pt x="679" y="868"/>
                    </a:lnTo>
                    <a:lnTo>
                      <a:pt x="659" y="872"/>
                    </a:lnTo>
                    <a:lnTo>
                      <a:pt x="644" y="879"/>
                    </a:lnTo>
                    <a:lnTo>
                      <a:pt x="617" y="893"/>
                    </a:lnTo>
                    <a:lnTo>
                      <a:pt x="590" y="904"/>
                    </a:lnTo>
                    <a:lnTo>
                      <a:pt x="563" y="920"/>
                    </a:lnTo>
                    <a:lnTo>
                      <a:pt x="540" y="933"/>
                    </a:lnTo>
                    <a:lnTo>
                      <a:pt x="513" y="937"/>
                    </a:lnTo>
                    <a:lnTo>
                      <a:pt x="486" y="939"/>
                    </a:lnTo>
                    <a:lnTo>
                      <a:pt x="461" y="943"/>
                    </a:lnTo>
                    <a:lnTo>
                      <a:pt x="436" y="953"/>
                    </a:lnTo>
                    <a:lnTo>
                      <a:pt x="424" y="962"/>
                    </a:lnTo>
                    <a:lnTo>
                      <a:pt x="412" y="970"/>
                    </a:lnTo>
                    <a:lnTo>
                      <a:pt x="399" y="974"/>
                    </a:lnTo>
                    <a:lnTo>
                      <a:pt x="391" y="976"/>
                    </a:lnTo>
                    <a:lnTo>
                      <a:pt x="370" y="972"/>
                    </a:lnTo>
                    <a:lnTo>
                      <a:pt x="349" y="966"/>
                    </a:lnTo>
                    <a:lnTo>
                      <a:pt x="329" y="960"/>
                    </a:lnTo>
                    <a:lnTo>
                      <a:pt x="324" y="958"/>
                    </a:lnTo>
                    <a:lnTo>
                      <a:pt x="318" y="958"/>
                    </a:lnTo>
                    <a:lnTo>
                      <a:pt x="295" y="962"/>
                    </a:lnTo>
                    <a:lnTo>
                      <a:pt x="272" y="966"/>
                    </a:lnTo>
                    <a:lnTo>
                      <a:pt x="248" y="968"/>
                    </a:lnTo>
                    <a:lnTo>
                      <a:pt x="235" y="968"/>
                    </a:lnTo>
                    <a:lnTo>
                      <a:pt x="223" y="962"/>
                    </a:lnTo>
                    <a:lnTo>
                      <a:pt x="214" y="953"/>
                    </a:lnTo>
                    <a:lnTo>
                      <a:pt x="210" y="939"/>
                    </a:lnTo>
                    <a:lnTo>
                      <a:pt x="204" y="899"/>
                    </a:lnTo>
                    <a:lnTo>
                      <a:pt x="193" y="849"/>
                    </a:lnTo>
                    <a:lnTo>
                      <a:pt x="179" y="798"/>
                    </a:lnTo>
                    <a:lnTo>
                      <a:pt x="167" y="750"/>
                    </a:lnTo>
                    <a:lnTo>
                      <a:pt x="144" y="675"/>
                    </a:lnTo>
                    <a:lnTo>
                      <a:pt x="117" y="600"/>
                    </a:lnTo>
                    <a:lnTo>
                      <a:pt x="92" y="524"/>
                    </a:lnTo>
                    <a:lnTo>
                      <a:pt x="73" y="472"/>
                    </a:lnTo>
                    <a:lnTo>
                      <a:pt x="52" y="420"/>
                    </a:lnTo>
                    <a:lnTo>
                      <a:pt x="38" y="385"/>
                    </a:lnTo>
                    <a:lnTo>
                      <a:pt x="27" y="349"/>
                    </a:lnTo>
                    <a:lnTo>
                      <a:pt x="19" y="312"/>
                    </a:lnTo>
                    <a:lnTo>
                      <a:pt x="19" y="275"/>
                    </a:lnTo>
                    <a:lnTo>
                      <a:pt x="17" y="239"/>
                    </a:lnTo>
                    <a:lnTo>
                      <a:pt x="11" y="218"/>
                    </a:lnTo>
                    <a:lnTo>
                      <a:pt x="7" y="196"/>
                    </a:lnTo>
                    <a:lnTo>
                      <a:pt x="7" y="175"/>
                    </a:lnTo>
                    <a:lnTo>
                      <a:pt x="15" y="152"/>
                    </a:lnTo>
                    <a:lnTo>
                      <a:pt x="27" y="138"/>
                    </a:lnTo>
                    <a:lnTo>
                      <a:pt x="42" y="129"/>
                    </a:lnTo>
                    <a:lnTo>
                      <a:pt x="59" y="121"/>
                    </a:lnTo>
                    <a:lnTo>
                      <a:pt x="84" y="113"/>
                    </a:lnTo>
                    <a:lnTo>
                      <a:pt x="110" y="106"/>
                    </a:lnTo>
                    <a:lnTo>
                      <a:pt x="131" y="92"/>
                    </a:lnTo>
                    <a:lnTo>
                      <a:pt x="150" y="75"/>
                    </a:lnTo>
                    <a:lnTo>
                      <a:pt x="171" y="56"/>
                    </a:lnTo>
                    <a:lnTo>
                      <a:pt x="175" y="50"/>
                    </a:lnTo>
                    <a:lnTo>
                      <a:pt x="183" y="36"/>
                    </a:lnTo>
                    <a:lnTo>
                      <a:pt x="194" y="25"/>
                    </a:lnTo>
                    <a:lnTo>
                      <a:pt x="208" y="15"/>
                    </a:lnTo>
                    <a:lnTo>
                      <a:pt x="223" y="9"/>
                    </a:lnTo>
                    <a:lnTo>
                      <a:pt x="241" y="9"/>
                    </a:lnTo>
                    <a:close/>
                    <a:moveTo>
                      <a:pt x="241" y="0"/>
                    </a:moveTo>
                    <a:lnTo>
                      <a:pt x="221" y="1"/>
                    </a:lnTo>
                    <a:lnTo>
                      <a:pt x="204" y="7"/>
                    </a:lnTo>
                    <a:lnTo>
                      <a:pt x="196" y="11"/>
                    </a:lnTo>
                    <a:lnTo>
                      <a:pt x="191" y="17"/>
                    </a:lnTo>
                    <a:lnTo>
                      <a:pt x="185" y="23"/>
                    </a:lnTo>
                    <a:lnTo>
                      <a:pt x="179" y="29"/>
                    </a:lnTo>
                    <a:lnTo>
                      <a:pt x="175" y="36"/>
                    </a:lnTo>
                    <a:lnTo>
                      <a:pt x="167" y="46"/>
                    </a:lnTo>
                    <a:lnTo>
                      <a:pt x="164" y="50"/>
                    </a:lnTo>
                    <a:lnTo>
                      <a:pt x="146" y="69"/>
                    </a:lnTo>
                    <a:lnTo>
                      <a:pt x="127" y="84"/>
                    </a:lnTo>
                    <a:lnTo>
                      <a:pt x="100" y="100"/>
                    </a:lnTo>
                    <a:lnTo>
                      <a:pt x="73" y="110"/>
                    </a:lnTo>
                    <a:lnTo>
                      <a:pt x="57" y="113"/>
                    </a:lnTo>
                    <a:lnTo>
                      <a:pt x="38" y="121"/>
                    </a:lnTo>
                    <a:lnTo>
                      <a:pt x="21" y="133"/>
                    </a:lnTo>
                    <a:lnTo>
                      <a:pt x="7" y="150"/>
                    </a:lnTo>
                    <a:lnTo>
                      <a:pt x="0" y="175"/>
                    </a:lnTo>
                    <a:lnTo>
                      <a:pt x="0" y="198"/>
                    </a:lnTo>
                    <a:lnTo>
                      <a:pt x="5" y="223"/>
                    </a:lnTo>
                    <a:lnTo>
                      <a:pt x="9" y="241"/>
                    </a:lnTo>
                    <a:lnTo>
                      <a:pt x="9" y="260"/>
                    </a:lnTo>
                    <a:lnTo>
                      <a:pt x="9" y="277"/>
                    </a:lnTo>
                    <a:lnTo>
                      <a:pt x="11" y="314"/>
                    </a:lnTo>
                    <a:lnTo>
                      <a:pt x="19" y="355"/>
                    </a:lnTo>
                    <a:lnTo>
                      <a:pt x="32" y="391"/>
                    </a:lnTo>
                    <a:lnTo>
                      <a:pt x="46" y="424"/>
                    </a:lnTo>
                    <a:lnTo>
                      <a:pt x="65" y="474"/>
                    </a:lnTo>
                    <a:lnTo>
                      <a:pt x="84" y="526"/>
                    </a:lnTo>
                    <a:lnTo>
                      <a:pt x="113" y="611"/>
                    </a:lnTo>
                    <a:lnTo>
                      <a:pt x="138" y="681"/>
                    </a:lnTo>
                    <a:lnTo>
                      <a:pt x="160" y="752"/>
                    </a:lnTo>
                    <a:lnTo>
                      <a:pt x="173" y="804"/>
                    </a:lnTo>
                    <a:lnTo>
                      <a:pt x="185" y="850"/>
                    </a:lnTo>
                    <a:lnTo>
                      <a:pt x="194" y="899"/>
                    </a:lnTo>
                    <a:lnTo>
                      <a:pt x="196" y="914"/>
                    </a:lnTo>
                    <a:lnTo>
                      <a:pt x="198" y="928"/>
                    </a:lnTo>
                    <a:lnTo>
                      <a:pt x="200" y="939"/>
                    </a:lnTo>
                    <a:lnTo>
                      <a:pt x="206" y="957"/>
                    </a:lnTo>
                    <a:lnTo>
                      <a:pt x="216" y="968"/>
                    </a:lnTo>
                    <a:lnTo>
                      <a:pt x="231" y="976"/>
                    </a:lnTo>
                    <a:lnTo>
                      <a:pt x="248" y="978"/>
                    </a:lnTo>
                    <a:lnTo>
                      <a:pt x="266" y="976"/>
                    </a:lnTo>
                    <a:lnTo>
                      <a:pt x="285" y="972"/>
                    </a:lnTo>
                    <a:lnTo>
                      <a:pt x="302" y="968"/>
                    </a:lnTo>
                    <a:lnTo>
                      <a:pt x="318" y="968"/>
                    </a:lnTo>
                    <a:lnTo>
                      <a:pt x="324" y="968"/>
                    </a:lnTo>
                    <a:lnTo>
                      <a:pt x="328" y="968"/>
                    </a:lnTo>
                    <a:lnTo>
                      <a:pt x="337" y="970"/>
                    </a:lnTo>
                    <a:lnTo>
                      <a:pt x="349" y="974"/>
                    </a:lnTo>
                    <a:lnTo>
                      <a:pt x="370" y="980"/>
                    </a:lnTo>
                    <a:lnTo>
                      <a:pt x="391" y="984"/>
                    </a:lnTo>
                    <a:lnTo>
                      <a:pt x="401" y="982"/>
                    </a:lnTo>
                    <a:lnTo>
                      <a:pt x="409" y="980"/>
                    </a:lnTo>
                    <a:lnTo>
                      <a:pt x="418" y="976"/>
                    </a:lnTo>
                    <a:lnTo>
                      <a:pt x="424" y="972"/>
                    </a:lnTo>
                    <a:lnTo>
                      <a:pt x="430" y="968"/>
                    </a:lnTo>
                    <a:lnTo>
                      <a:pt x="441" y="960"/>
                    </a:lnTo>
                    <a:lnTo>
                      <a:pt x="459" y="953"/>
                    </a:lnTo>
                    <a:lnTo>
                      <a:pt x="476" y="949"/>
                    </a:lnTo>
                    <a:lnTo>
                      <a:pt x="497" y="947"/>
                    </a:lnTo>
                    <a:lnTo>
                      <a:pt x="520" y="945"/>
                    </a:lnTo>
                    <a:lnTo>
                      <a:pt x="546" y="939"/>
                    </a:lnTo>
                    <a:lnTo>
                      <a:pt x="569" y="928"/>
                    </a:lnTo>
                    <a:lnTo>
                      <a:pt x="588" y="914"/>
                    </a:lnTo>
                    <a:lnTo>
                      <a:pt x="611" y="904"/>
                    </a:lnTo>
                    <a:lnTo>
                      <a:pt x="648" y="885"/>
                    </a:lnTo>
                    <a:lnTo>
                      <a:pt x="663" y="879"/>
                    </a:lnTo>
                    <a:lnTo>
                      <a:pt x="683" y="876"/>
                    </a:lnTo>
                    <a:lnTo>
                      <a:pt x="702" y="870"/>
                    </a:lnTo>
                    <a:lnTo>
                      <a:pt x="721" y="862"/>
                    </a:lnTo>
                    <a:lnTo>
                      <a:pt x="737" y="852"/>
                    </a:lnTo>
                    <a:lnTo>
                      <a:pt x="746" y="835"/>
                    </a:lnTo>
                    <a:lnTo>
                      <a:pt x="750" y="821"/>
                    </a:lnTo>
                    <a:lnTo>
                      <a:pt x="754" y="810"/>
                    </a:lnTo>
                    <a:lnTo>
                      <a:pt x="762" y="796"/>
                    </a:lnTo>
                    <a:lnTo>
                      <a:pt x="767" y="785"/>
                    </a:lnTo>
                    <a:lnTo>
                      <a:pt x="769" y="775"/>
                    </a:lnTo>
                    <a:lnTo>
                      <a:pt x="765" y="766"/>
                    </a:lnTo>
                    <a:lnTo>
                      <a:pt x="760" y="756"/>
                    </a:lnTo>
                    <a:lnTo>
                      <a:pt x="758" y="752"/>
                    </a:lnTo>
                    <a:lnTo>
                      <a:pt x="748" y="735"/>
                    </a:lnTo>
                    <a:lnTo>
                      <a:pt x="740" y="715"/>
                    </a:lnTo>
                    <a:lnTo>
                      <a:pt x="735" y="704"/>
                    </a:lnTo>
                    <a:lnTo>
                      <a:pt x="725" y="675"/>
                    </a:lnTo>
                    <a:lnTo>
                      <a:pt x="717" y="644"/>
                    </a:lnTo>
                    <a:lnTo>
                      <a:pt x="704" y="596"/>
                    </a:lnTo>
                    <a:lnTo>
                      <a:pt x="686" y="536"/>
                    </a:lnTo>
                    <a:lnTo>
                      <a:pt x="679" y="472"/>
                    </a:lnTo>
                    <a:lnTo>
                      <a:pt x="679" y="403"/>
                    </a:lnTo>
                    <a:lnTo>
                      <a:pt x="681" y="366"/>
                    </a:lnTo>
                    <a:lnTo>
                      <a:pt x="683" y="339"/>
                    </a:lnTo>
                    <a:lnTo>
                      <a:pt x="683" y="326"/>
                    </a:lnTo>
                    <a:lnTo>
                      <a:pt x="679" y="312"/>
                    </a:lnTo>
                    <a:lnTo>
                      <a:pt x="679" y="302"/>
                    </a:lnTo>
                    <a:lnTo>
                      <a:pt x="677" y="293"/>
                    </a:lnTo>
                    <a:lnTo>
                      <a:pt x="677" y="279"/>
                    </a:lnTo>
                    <a:lnTo>
                      <a:pt x="677" y="266"/>
                    </a:lnTo>
                    <a:lnTo>
                      <a:pt x="677" y="233"/>
                    </a:lnTo>
                    <a:lnTo>
                      <a:pt x="675" y="218"/>
                    </a:lnTo>
                    <a:lnTo>
                      <a:pt x="673" y="200"/>
                    </a:lnTo>
                    <a:lnTo>
                      <a:pt x="669" y="185"/>
                    </a:lnTo>
                    <a:lnTo>
                      <a:pt x="659" y="140"/>
                    </a:lnTo>
                    <a:lnTo>
                      <a:pt x="644" y="100"/>
                    </a:lnTo>
                    <a:lnTo>
                      <a:pt x="623" y="61"/>
                    </a:lnTo>
                    <a:lnTo>
                      <a:pt x="607" y="46"/>
                    </a:lnTo>
                    <a:lnTo>
                      <a:pt x="588" y="36"/>
                    </a:lnTo>
                    <a:lnTo>
                      <a:pt x="563" y="32"/>
                    </a:lnTo>
                    <a:lnTo>
                      <a:pt x="538" y="34"/>
                    </a:lnTo>
                    <a:lnTo>
                      <a:pt x="513" y="40"/>
                    </a:lnTo>
                    <a:lnTo>
                      <a:pt x="490" y="44"/>
                    </a:lnTo>
                    <a:lnTo>
                      <a:pt x="468" y="46"/>
                    </a:lnTo>
                    <a:lnTo>
                      <a:pt x="459" y="46"/>
                    </a:lnTo>
                    <a:lnTo>
                      <a:pt x="453" y="44"/>
                    </a:lnTo>
                    <a:lnTo>
                      <a:pt x="445" y="42"/>
                    </a:lnTo>
                    <a:lnTo>
                      <a:pt x="439" y="40"/>
                    </a:lnTo>
                    <a:lnTo>
                      <a:pt x="436" y="36"/>
                    </a:lnTo>
                    <a:lnTo>
                      <a:pt x="430" y="32"/>
                    </a:lnTo>
                    <a:lnTo>
                      <a:pt x="424" y="27"/>
                    </a:lnTo>
                    <a:lnTo>
                      <a:pt x="416" y="23"/>
                    </a:lnTo>
                    <a:lnTo>
                      <a:pt x="409" y="17"/>
                    </a:lnTo>
                    <a:lnTo>
                      <a:pt x="382" y="11"/>
                    </a:lnTo>
                    <a:lnTo>
                      <a:pt x="356" y="9"/>
                    </a:lnTo>
                    <a:lnTo>
                      <a:pt x="353" y="9"/>
                    </a:lnTo>
                    <a:lnTo>
                      <a:pt x="337" y="9"/>
                    </a:lnTo>
                    <a:lnTo>
                      <a:pt x="324" y="11"/>
                    </a:lnTo>
                    <a:lnTo>
                      <a:pt x="312" y="9"/>
                    </a:lnTo>
                    <a:lnTo>
                      <a:pt x="301" y="9"/>
                    </a:lnTo>
                    <a:lnTo>
                      <a:pt x="293" y="7"/>
                    </a:lnTo>
                    <a:lnTo>
                      <a:pt x="268" y="1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7"/>
              <p:cNvSpPr>
                <a:spLocks/>
              </p:cNvSpPr>
              <p:nvPr/>
            </p:nvSpPr>
            <p:spPr bwMode="auto">
              <a:xfrm>
                <a:off x="6418263" y="1090613"/>
                <a:ext cx="100013" cy="106363"/>
              </a:xfrm>
              <a:custGeom>
                <a:avLst/>
                <a:gdLst>
                  <a:gd name="T0" fmla="*/ 55 w 63"/>
                  <a:gd name="T1" fmla="*/ 0 h 67"/>
                  <a:gd name="T2" fmla="*/ 52 w 63"/>
                  <a:gd name="T3" fmla="*/ 2 h 67"/>
                  <a:gd name="T4" fmla="*/ 48 w 63"/>
                  <a:gd name="T5" fmla="*/ 6 h 67"/>
                  <a:gd name="T6" fmla="*/ 46 w 63"/>
                  <a:gd name="T7" fmla="*/ 10 h 67"/>
                  <a:gd name="T8" fmla="*/ 44 w 63"/>
                  <a:gd name="T9" fmla="*/ 11 h 67"/>
                  <a:gd name="T10" fmla="*/ 44 w 63"/>
                  <a:gd name="T11" fmla="*/ 17 h 67"/>
                  <a:gd name="T12" fmla="*/ 42 w 63"/>
                  <a:gd name="T13" fmla="*/ 21 h 67"/>
                  <a:gd name="T14" fmla="*/ 40 w 63"/>
                  <a:gd name="T15" fmla="*/ 25 h 67"/>
                  <a:gd name="T16" fmla="*/ 36 w 63"/>
                  <a:gd name="T17" fmla="*/ 27 h 67"/>
                  <a:gd name="T18" fmla="*/ 32 w 63"/>
                  <a:gd name="T19" fmla="*/ 29 h 67"/>
                  <a:gd name="T20" fmla="*/ 25 w 63"/>
                  <a:gd name="T21" fmla="*/ 33 h 67"/>
                  <a:gd name="T22" fmla="*/ 17 w 63"/>
                  <a:gd name="T23" fmla="*/ 38 h 67"/>
                  <a:gd name="T24" fmla="*/ 11 w 63"/>
                  <a:gd name="T25" fmla="*/ 40 h 67"/>
                  <a:gd name="T26" fmla="*/ 7 w 63"/>
                  <a:gd name="T27" fmla="*/ 44 h 67"/>
                  <a:gd name="T28" fmla="*/ 3 w 63"/>
                  <a:gd name="T29" fmla="*/ 46 h 67"/>
                  <a:gd name="T30" fmla="*/ 1 w 63"/>
                  <a:gd name="T31" fmla="*/ 52 h 67"/>
                  <a:gd name="T32" fmla="*/ 0 w 63"/>
                  <a:gd name="T33" fmla="*/ 56 h 67"/>
                  <a:gd name="T34" fmla="*/ 0 w 63"/>
                  <a:gd name="T35" fmla="*/ 58 h 67"/>
                  <a:gd name="T36" fmla="*/ 1 w 63"/>
                  <a:gd name="T37" fmla="*/ 62 h 67"/>
                  <a:gd name="T38" fmla="*/ 3 w 63"/>
                  <a:gd name="T39" fmla="*/ 64 h 67"/>
                  <a:gd name="T40" fmla="*/ 15 w 63"/>
                  <a:gd name="T41" fmla="*/ 67 h 67"/>
                  <a:gd name="T42" fmla="*/ 27 w 63"/>
                  <a:gd name="T43" fmla="*/ 65 h 67"/>
                  <a:gd name="T44" fmla="*/ 38 w 63"/>
                  <a:gd name="T45" fmla="*/ 58 h 67"/>
                  <a:gd name="T46" fmla="*/ 46 w 63"/>
                  <a:gd name="T47" fmla="*/ 48 h 67"/>
                  <a:gd name="T48" fmla="*/ 50 w 63"/>
                  <a:gd name="T49" fmla="*/ 40 h 67"/>
                  <a:gd name="T50" fmla="*/ 55 w 63"/>
                  <a:gd name="T51" fmla="*/ 31 h 67"/>
                  <a:gd name="T52" fmla="*/ 61 w 63"/>
                  <a:gd name="T53" fmla="*/ 17 h 67"/>
                  <a:gd name="T54" fmla="*/ 63 w 63"/>
                  <a:gd name="T55" fmla="*/ 8 h 67"/>
                  <a:gd name="T56" fmla="*/ 59 w 63"/>
                  <a:gd name="T57" fmla="*/ 0 h 67"/>
                  <a:gd name="T58" fmla="*/ 57 w 63"/>
                  <a:gd name="T59" fmla="*/ 0 h 67"/>
                  <a:gd name="T60" fmla="*/ 55 w 63"/>
                  <a:gd name="T6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" h="67">
                    <a:moveTo>
                      <a:pt x="55" y="0"/>
                    </a:moveTo>
                    <a:lnTo>
                      <a:pt x="52" y="2"/>
                    </a:lnTo>
                    <a:lnTo>
                      <a:pt x="48" y="6"/>
                    </a:lnTo>
                    <a:lnTo>
                      <a:pt x="46" y="10"/>
                    </a:lnTo>
                    <a:lnTo>
                      <a:pt x="44" y="11"/>
                    </a:lnTo>
                    <a:lnTo>
                      <a:pt x="44" y="17"/>
                    </a:lnTo>
                    <a:lnTo>
                      <a:pt x="42" y="21"/>
                    </a:lnTo>
                    <a:lnTo>
                      <a:pt x="40" y="25"/>
                    </a:lnTo>
                    <a:lnTo>
                      <a:pt x="36" y="27"/>
                    </a:lnTo>
                    <a:lnTo>
                      <a:pt x="32" y="29"/>
                    </a:lnTo>
                    <a:lnTo>
                      <a:pt x="25" y="33"/>
                    </a:lnTo>
                    <a:lnTo>
                      <a:pt x="17" y="38"/>
                    </a:lnTo>
                    <a:lnTo>
                      <a:pt x="11" y="40"/>
                    </a:lnTo>
                    <a:lnTo>
                      <a:pt x="7" y="44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6"/>
                    </a:lnTo>
                    <a:lnTo>
                      <a:pt x="0" y="58"/>
                    </a:lnTo>
                    <a:lnTo>
                      <a:pt x="1" y="62"/>
                    </a:lnTo>
                    <a:lnTo>
                      <a:pt x="3" y="64"/>
                    </a:lnTo>
                    <a:lnTo>
                      <a:pt x="15" y="67"/>
                    </a:lnTo>
                    <a:lnTo>
                      <a:pt x="27" y="65"/>
                    </a:lnTo>
                    <a:lnTo>
                      <a:pt x="38" y="58"/>
                    </a:lnTo>
                    <a:lnTo>
                      <a:pt x="46" y="48"/>
                    </a:lnTo>
                    <a:lnTo>
                      <a:pt x="50" y="40"/>
                    </a:lnTo>
                    <a:lnTo>
                      <a:pt x="55" y="31"/>
                    </a:lnTo>
                    <a:lnTo>
                      <a:pt x="61" y="17"/>
                    </a:lnTo>
                    <a:lnTo>
                      <a:pt x="63" y="8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8"/>
              <p:cNvSpPr>
                <a:spLocks/>
              </p:cNvSpPr>
              <p:nvPr/>
            </p:nvSpPr>
            <p:spPr bwMode="auto">
              <a:xfrm>
                <a:off x="6003926" y="369888"/>
                <a:ext cx="652463" cy="827088"/>
              </a:xfrm>
              <a:custGeom>
                <a:avLst/>
                <a:gdLst>
                  <a:gd name="T0" fmla="*/ 272 w 411"/>
                  <a:gd name="T1" fmla="*/ 518 h 521"/>
                  <a:gd name="T2" fmla="*/ 264 w 411"/>
                  <a:gd name="T3" fmla="*/ 506 h 521"/>
                  <a:gd name="T4" fmla="*/ 255 w 411"/>
                  <a:gd name="T5" fmla="*/ 494 h 521"/>
                  <a:gd name="T6" fmla="*/ 241 w 411"/>
                  <a:gd name="T7" fmla="*/ 491 h 521"/>
                  <a:gd name="T8" fmla="*/ 230 w 411"/>
                  <a:gd name="T9" fmla="*/ 491 h 521"/>
                  <a:gd name="T10" fmla="*/ 212 w 411"/>
                  <a:gd name="T11" fmla="*/ 491 h 521"/>
                  <a:gd name="T12" fmla="*/ 178 w 411"/>
                  <a:gd name="T13" fmla="*/ 489 h 521"/>
                  <a:gd name="T14" fmla="*/ 141 w 411"/>
                  <a:gd name="T15" fmla="*/ 481 h 521"/>
                  <a:gd name="T16" fmla="*/ 106 w 411"/>
                  <a:gd name="T17" fmla="*/ 458 h 521"/>
                  <a:gd name="T18" fmla="*/ 106 w 411"/>
                  <a:gd name="T19" fmla="*/ 446 h 521"/>
                  <a:gd name="T20" fmla="*/ 110 w 411"/>
                  <a:gd name="T21" fmla="*/ 421 h 521"/>
                  <a:gd name="T22" fmla="*/ 104 w 411"/>
                  <a:gd name="T23" fmla="*/ 369 h 521"/>
                  <a:gd name="T24" fmla="*/ 85 w 411"/>
                  <a:gd name="T25" fmla="*/ 357 h 521"/>
                  <a:gd name="T26" fmla="*/ 72 w 411"/>
                  <a:gd name="T27" fmla="*/ 342 h 521"/>
                  <a:gd name="T28" fmla="*/ 54 w 411"/>
                  <a:gd name="T29" fmla="*/ 325 h 521"/>
                  <a:gd name="T30" fmla="*/ 21 w 411"/>
                  <a:gd name="T31" fmla="*/ 278 h 521"/>
                  <a:gd name="T32" fmla="*/ 0 w 411"/>
                  <a:gd name="T33" fmla="*/ 164 h 521"/>
                  <a:gd name="T34" fmla="*/ 46 w 411"/>
                  <a:gd name="T35" fmla="*/ 64 h 521"/>
                  <a:gd name="T36" fmla="*/ 91 w 411"/>
                  <a:gd name="T37" fmla="*/ 26 h 521"/>
                  <a:gd name="T38" fmla="*/ 114 w 411"/>
                  <a:gd name="T39" fmla="*/ 20 h 521"/>
                  <a:gd name="T40" fmla="*/ 193 w 411"/>
                  <a:gd name="T41" fmla="*/ 0 h 521"/>
                  <a:gd name="T42" fmla="*/ 278 w 411"/>
                  <a:gd name="T43" fmla="*/ 20 h 521"/>
                  <a:gd name="T44" fmla="*/ 322 w 411"/>
                  <a:gd name="T45" fmla="*/ 62 h 521"/>
                  <a:gd name="T46" fmla="*/ 347 w 411"/>
                  <a:gd name="T47" fmla="*/ 99 h 521"/>
                  <a:gd name="T48" fmla="*/ 357 w 411"/>
                  <a:gd name="T49" fmla="*/ 136 h 521"/>
                  <a:gd name="T50" fmla="*/ 372 w 411"/>
                  <a:gd name="T51" fmla="*/ 176 h 521"/>
                  <a:gd name="T52" fmla="*/ 390 w 411"/>
                  <a:gd name="T53" fmla="*/ 193 h 521"/>
                  <a:gd name="T54" fmla="*/ 405 w 411"/>
                  <a:gd name="T55" fmla="*/ 209 h 521"/>
                  <a:gd name="T56" fmla="*/ 409 w 411"/>
                  <a:gd name="T57" fmla="*/ 224 h 521"/>
                  <a:gd name="T58" fmla="*/ 403 w 411"/>
                  <a:gd name="T59" fmla="*/ 236 h 521"/>
                  <a:gd name="T60" fmla="*/ 396 w 411"/>
                  <a:gd name="T61" fmla="*/ 244 h 521"/>
                  <a:gd name="T62" fmla="*/ 394 w 411"/>
                  <a:gd name="T63" fmla="*/ 255 h 521"/>
                  <a:gd name="T64" fmla="*/ 399 w 411"/>
                  <a:gd name="T65" fmla="*/ 259 h 521"/>
                  <a:gd name="T66" fmla="*/ 399 w 411"/>
                  <a:gd name="T67" fmla="*/ 271 h 521"/>
                  <a:gd name="T68" fmla="*/ 394 w 411"/>
                  <a:gd name="T69" fmla="*/ 282 h 521"/>
                  <a:gd name="T70" fmla="*/ 394 w 411"/>
                  <a:gd name="T71" fmla="*/ 288 h 521"/>
                  <a:gd name="T72" fmla="*/ 401 w 411"/>
                  <a:gd name="T73" fmla="*/ 294 h 521"/>
                  <a:gd name="T74" fmla="*/ 403 w 411"/>
                  <a:gd name="T75" fmla="*/ 307 h 521"/>
                  <a:gd name="T76" fmla="*/ 394 w 411"/>
                  <a:gd name="T77" fmla="*/ 319 h 521"/>
                  <a:gd name="T78" fmla="*/ 396 w 411"/>
                  <a:gd name="T79" fmla="*/ 334 h 521"/>
                  <a:gd name="T80" fmla="*/ 405 w 411"/>
                  <a:gd name="T81" fmla="*/ 355 h 521"/>
                  <a:gd name="T82" fmla="*/ 386 w 411"/>
                  <a:gd name="T83" fmla="*/ 388 h 521"/>
                  <a:gd name="T84" fmla="*/ 359 w 411"/>
                  <a:gd name="T85" fmla="*/ 398 h 521"/>
                  <a:gd name="T86" fmla="*/ 322 w 411"/>
                  <a:gd name="T87" fmla="*/ 402 h 521"/>
                  <a:gd name="T88" fmla="*/ 320 w 411"/>
                  <a:gd name="T89" fmla="*/ 440 h 521"/>
                  <a:gd name="T90" fmla="*/ 307 w 411"/>
                  <a:gd name="T91" fmla="*/ 485 h 521"/>
                  <a:gd name="T92" fmla="*/ 293 w 411"/>
                  <a:gd name="T93" fmla="*/ 506 h 521"/>
                  <a:gd name="T94" fmla="*/ 288 w 411"/>
                  <a:gd name="T95" fmla="*/ 518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11" h="521">
                    <a:moveTo>
                      <a:pt x="282" y="521"/>
                    </a:moveTo>
                    <a:lnTo>
                      <a:pt x="276" y="519"/>
                    </a:lnTo>
                    <a:lnTo>
                      <a:pt x="272" y="518"/>
                    </a:lnTo>
                    <a:lnTo>
                      <a:pt x="268" y="512"/>
                    </a:lnTo>
                    <a:lnTo>
                      <a:pt x="264" y="508"/>
                    </a:lnTo>
                    <a:lnTo>
                      <a:pt x="264" y="506"/>
                    </a:lnTo>
                    <a:lnTo>
                      <a:pt x="262" y="506"/>
                    </a:lnTo>
                    <a:lnTo>
                      <a:pt x="259" y="500"/>
                    </a:lnTo>
                    <a:lnTo>
                      <a:pt x="255" y="494"/>
                    </a:lnTo>
                    <a:lnTo>
                      <a:pt x="251" y="492"/>
                    </a:lnTo>
                    <a:lnTo>
                      <a:pt x="247" y="491"/>
                    </a:lnTo>
                    <a:lnTo>
                      <a:pt x="241" y="491"/>
                    </a:lnTo>
                    <a:lnTo>
                      <a:pt x="235" y="491"/>
                    </a:lnTo>
                    <a:lnTo>
                      <a:pt x="234" y="491"/>
                    </a:lnTo>
                    <a:lnTo>
                      <a:pt x="230" y="491"/>
                    </a:lnTo>
                    <a:lnTo>
                      <a:pt x="222" y="491"/>
                    </a:lnTo>
                    <a:lnTo>
                      <a:pt x="214" y="489"/>
                    </a:lnTo>
                    <a:lnTo>
                      <a:pt x="212" y="491"/>
                    </a:lnTo>
                    <a:lnTo>
                      <a:pt x="203" y="491"/>
                    </a:lnTo>
                    <a:lnTo>
                      <a:pt x="191" y="491"/>
                    </a:lnTo>
                    <a:lnTo>
                      <a:pt x="178" y="489"/>
                    </a:lnTo>
                    <a:lnTo>
                      <a:pt x="176" y="489"/>
                    </a:lnTo>
                    <a:lnTo>
                      <a:pt x="158" y="485"/>
                    </a:lnTo>
                    <a:lnTo>
                      <a:pt x="141" y="481"/>
                    </a:lnTo>
                    <a:lnTo>
                      <a:pt x="124" y="473"/>
                    </a:lnTo>
                    <a:lnTo>
                      <a:pt x="110" y="464"/>
                    </a:lnTo>
                    <a:lnTo>
                      <a:pt x="106" y="458"/>
                    </a:lnTo>
                    <a:lnTo>
                      <a:pt x="106" y="454"/>
                    </a:lnTo>
                    <a:lnTo>
                      <a:pt x="106" y="450"/>
                    </a:lnTo>
                    <a:lnTo>
                      <a:pt x="106" y="446"/>
                    </a:lnTo>
                    <a:lnTo>
                      <a:pt x="108" y="442"/>
                    </a:lnTo>
                    <a:lnTo>
                      <a:pt x="108" y="431"/>
                    </a:lnTo>
                    <a:lnTo>
                      <a:pt x="110" y="421"/>
                    </a:lnTo>
                    <a:lnTo>
                      <a:pt x="112" y="402"/>
                    </a:lnTo>
                    <a:lnTo>
                      <a:pt x="114" y="371"/>
                    </a:lnTo>
                    <a:lnTo>
                      <a:pt x="104" y="369"/>
                    </a:lnTo>
                    <a:lnTo>
                      <a:pt x="97" y="367"/>
                    </a:lnTo>
                    <a:lnTo>
                      <a:pt x="91" y="363"/>
                    </a:lnTo>
                    <a:lnTo>
                      <a:pt x="85" y="357"/>
                    </a:lnTo>
                    <a:lnTo>
                      <a:pt x="81" y="354"/>
                    </a:lnTo>
                    <a:lnTo>
                      <a:pt x="75" y="348"/>
                    </a:lnTo>
                    <a:lnTo>
                      <a:pt x="72" y="342"/>
                    </a:lnTo>
                    <a:lnTo>
                      <a:pt x="66" y="336"/>
                    </a:lnTo>
                    <a:lnTo>
                      <a:pt x="64" y="334"/>
                    </a:lnTo>
                    <a:lnTo>
                      <a:pt x="54" y="325"/>
                    </a:lnTo>
                    <a:lnTo>
                      <a:pt x="44" y="315"/>
                    </a:lnTo>
                    <a:lnTo>
                      <a:pt x="37" y="305"/>
                    </a:lnTo>
                    <a:lnTo>
                      <a:pt x="21" y="278"/>
                    </a:lnTo>
                    <a:lnTo>
                      <a:pt x="10" y="245"/>
                    </a:lnTo>
                    <a:lnTo>
                      <a:pt x="0" y="205"/>
                    </a:lnTo>
                    <a:lnTo>
                      <a:pt x="0" y="164"/>
                    </a:lnTo>
                    <a:lnTo>
                      <a:pt x="12" y="126"/>
                    </a:lnTo>
                    <a:lnTo>
                      <a:pt x="31" y="85"/>
                    </a:lnTo>
                    <a:lnTo>
                      <a:pt x="46" y="64"/>
                    </a:lnTo>
                    <a:lnTo>
                      <a:pt x="64" y="45"/>
                    </a:lnTo>
                    <a:lnTo>
                      <a:pt x="83" y="29"/>
                    </a:lnTo>
                    <a:lnTo>
                      <a:pt x="91" y="26"/>
                    </a:lnTo>
                    <a:lnTo>
                      <a:pt x="100" y="22"/>
                    </a:lnTo>
                    <a:lnTo>
                      <a:pt x="108" y="20"/>
                    </a:lnTo>
                    <a:lnTo>
                      <a:pt x="114" y="20"/>
                    </a:lnTo>
                    <a:lnTo>
                      <a:pt x="135" y="12"/>
                    </a:lnTo>
                    <a:lnTo>
                      <a:pt x="162" y="4"/>
                    </a:lnTo>
                    <a:lnTo>
                      <a:pt x="193" y="0"/>
                    </a:lnTo>
                    <a:lnTo>
                      <a:pt x="199" y="0"/>
                    </a:lnTo>
                    <a:lnTo>
                      <a:pt x="237" y="6"/>
                    </a:lnTo>
                    <a:lnTo>
                      <a:pt x="278" y="20"/>
                    </a:lnTo>
                    <a:lnTo>
                      <a:pt x="297" y="29"/>
                    </a:lnTo>
                    <a:lnTo>
                      <a:pt x="311" y="43"/>
                    </a:lnTo>
                    <a:lnTo>
                      <a:pt x="322" y="62"/>
                    </a:lnTo>
                    <a:lnTo>
                      <a:pt x="328" y="72"/>
                    </a:lnTo>
                    <a:lnTo>
                      <a:pt x="336" y="83"/>
                    </a:lnTo>
                    <a:lnTo>
                      <a:pt x="347" y="99"/>
                    </a:lnTo>
                    <a:lnTo>
                      <a:pt x="355" y="116"/>
                    </a:lnTo>
                    <a:lnTo>
                      <a:pt x="357" y="126"/>
                    </a:lnTo>
                    <a:lnTo>
                      <a:pt x="357" y="136"/>
                    </a:lnTo>
                    <a:lnTo>
                      <a:pt x="359" y="151"/>
                    </a:lnTo>
                    <a:lnTo>
                      <a:pt x="367" y="166"/>
                    </a:lnTo>
                    <a:lnTo>
                      <a:pt x="372" y="176"/>
                    </a:lnTo>
                    <a:lnTo>
                      <a:pt x="380" y="184"/>
                    </a:lnTo>
                    <a:lnTo>
                      <a:pt x="388" y="191"/>
                    </a:lnTo>
                    <a:lnTo>
                      <a:pt x="390" y="193"/>
                    </a:lnTo>
                    <a:lnTo>
                      <a:pt x="394" y="197"/>
                    </a:lnTo>
                    <a:lnTo>
                      <a:pt x="399" y="203"/>
                    </a:lnTo>
                    <a:lnTo>
                      <a:pt x="405" y="209"/>
                    </a:lnTo>
                    <a:lnTo>
                      <a:pt x="409" y="215"/>
                    </a:lnTo>
                    <a:lnTo>
                      <a:pt x="411" y="220"/>
                    </a:lnTo>
                    <a:lnTo>
                      <a:pt x="409" y="224"/>
                    </a:lnTo>
                    <a:lnTo>
                      <a:pt x="409" y="228"/>
                    </a:lnTo>
                    <a:lnTo>
                      <a:pt x="405" y="232"/>
                    </a:lnTo>
                    <a:lnTo>
                      <a:pt x="403" y="236"/>
                    </a:lnTo>
                    <a:lnTo>
                      <a:pt x="399" y="238"/>
                    </a:lnTo>
                    <a:lnTo>
                      <a:pt x="398" y="240"/>
                    </a:lnTo>
                    <a:lnTo>
                      <a:pt x="396" y="244"/>
                    </a:lnTo>
                    <a:lnTo>
                      <a:pt x="394" y="245"/>
                    </a:lnTo>
                    <a:lnTo>
                      <a:pt x="394" y="249"/>
                    </a:lnTo>
                    <a:lnTo>
                      <a:pt x="394" y="255"/>
                    </a:lnTo>
                    <a:lnTo>
                      <a:pt x="396" y="257"/>
                    </a:lnTo>
                    <a:lnTo>
                      <a:pt x="396" y="257"/>
                    </a:lnTo>
                    <a:lnTo>
                      <a:pt x="399" y="259"/>
                    </a:lnTo>
                    <a:lnTo>
                      <a:pt x="399" y="263"/>
                    </a:lnTo>
                    <a:lnTo>
                      <a:pt x="399" y="267"/>
                    </a:lnTo>
                    <a:lnTo>
                      <a:pt x="399" y="271"/>
                    </a:lnTo>
                    <a:lnTo>
                      <a:pt x="398" y="274"/>
                    </a:lnTo>
                    <a:lnTo>
                      <a:pt x="396" y="278"/>
                    </a:lnTo>
                    <a:lnTo>
                      <a:pt x="394" y="282"/>
                    </a:lnTo>
                    <a:lnTo>
                      <a:pt x="394" y="284"/>
                    </a:lnTo>
                    <a:lnTo>
                      <a:pt x="394" y="286"/>
                    </a:lnTo>
                    <a:lnTo>
                      <a:pt x="394" y="288"/>
                    </a:lnTo>
                    <a:lnTo>
                      <a:pt x="396" y="290"/>
                    </a:lnTo>
                    <a:lnTo>
                      <a:pt x="398" y="292"/>
                    </a:lnTo>
                    <a:lnTo>
                      <a:pt x="401" y="294"/>
                    </a:lnTo>
                    <a:lnTo>
                      <a:pt x="403" y="300"/>
                    </a:lnTo>
                    <a:lnTo>
                      <a:pt x="403" y="303"/>
                    </a:lnTo>
                    <a:lnTo>
                      <a:pt x="403" y="307"/>
                    </a:lnTo>
                    <a:lnTo>
                      <a:pt x="401" y="311"/>
                    </a:lnTo>
                    <a:lnTo>
                      <a:pt x="398" y="315"/>
                    </a:lnTo>
                    <a:lnTo>
                      <a:pt x="394" y="319"/>
                    </a:lnTo>
                    <a:lnTo>
                      <a:pt x="394" y="325"/>
                    </a:lnTo>
                    <a:lnTo>
                      <a:pt x="394" y="330"/>
                    </a:lnTo>
                    <a:lnTo>
                      <a:pt x="396" y="334"/>
                    </a:lnTo>
                    <a:lnTo>
                      <a:pt x="399" y="342"/>
                    </a:lnTo>
                    <a:lnTo>
                      <a:pt x="403" y="350"/>
                    </a:lnTo>
                    <a:lnTo>
                      <a:pt x="405" y="355"/>
                    </a:lnTo>
                    <a:lnTo>
                      <a:pt x="405" y="371"/>
                    </a:lnTo>
                    <a:lnTo>
                      <a:pt x="398" y="382"/>
                    </a:lnTo>
                    <a:lnTo>
                      <a:pt x="386" y="388"/>
                    </a:lnTo>
                    <a:lnTo>
                      <a:pt x="374" y="394"/>
                    </a:lnTo>
                    <a:lnTo>
                      <a:pt x="361" y="398"/>
                    </a:lnTo>
                    <a:lnTo>
                      <a:pt x="359" y="398"/>
                    </a:lnTo>
                    <a:lnTo>
                      <a:pt x="345" y="400"/>
                    </a:lnTo>
                    <a:lnTo>
                      <a:pt x="332" y="402"/>
                    </a:lnTo>
                    <a:lnTo>
                      <a:pt x="322" y="402"/>
                    </a:lnTo>
                    <a:lnTo>
                      <a:pt x="315" y="400"/>
                    </a:lnTo>
                    <a:lnTo>
                      <a:pt x="318" y="419"/>
                    </a:lnTo>
                    <a:lnTo>
                      <a:pt x="320" y="440"/>
                    </a:lnTo>
                    <a:lnTo>
                      <a:pt x="318" y="460"/>
                    </a:lnTo>
                    <a:lnTo>
                      <a:pt x="311" y="477"/>
                    </a:lnTo>
                    <a:lnTo>
                      <a:pt x="307" y="485"/>
                    </a:lnTo>
                    <a:lnTo>
                      <a:pt x="303" y="491"/>
                    </a:lnTo>
                    <a:lnTo>
                      <a:pt x="297" y="498"/>
                    </a:lnTo>
                    <a:lnTo>
                      <a:pt x="293" y="506"/>
                    </a:lnTo>
                    <a:lnTo>
                      <a:pt x="291" y="510"/>
                    </a:lnTo>
                    <a:lnTo>
                      <a:pt x="289" y="514"/>
                    </a:lnTo>
                    <a:lnTo>
                      <a:pt x="288" y="518"/>
                    </a:lnTo>
                    <a:lnTo>
                      <a:pt x="286" y="519"/>
                    </a:lnTo>
                    <a:lnTo>
                      <a:pt x="282" y="521"/>
                    </a:lnTo>
                    <a:close/>
                  </a:path>
                </a:pathLst>
              </a:custGeom>
              <a:solidFill>
                <a:srgbClr val="EDB894"/>
              </a:solidFill>
              <a:ln w="0">
                <a:solidFill>
                  <a:srgbClr val="EDB89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9"/>
              <p:cNvSpPr>
                <a:spLocks noEditPoints="1"/>
              </p:cNvSpPr>
              <p:nvPr/>
            </p:nvSpPr>
            <p:spPr bwMode="auto">
              <a:xfrm>
                <a:off x="5997576" y="365125"/>
                <a:ext cx="665163" cy="838200"/>
              </a:xfrm>
              <a:custGeom>
                <a:avLst/>
                <a:gdLst>
                  <a:gd name="T0" fmla="*/ 299 w 419"/>
                  <a:gd name="T1" fmla="*/ 36 h 528"/>
                  <a:gd name="T2" fmla="*/ 355 w 419"/>
                  <a:gd name="T3" fmla="*/ 121 h 528"/>
                  <a:gd name="T4" fmla="*/ 382 w 419"/>
                  <a:gd name="T5" fmla="*/ 189 h 528"/>
                  <a:gd name="T6" fmla="*/ 403 w 419"/>
                  <a:gd name="T7" fmla="*/ 212 h 528"/>
                  <a:gd name="T8" fmla="*/ 403 w 419"/>
                  <a:gd name="T9" fmla="*/ 237 h 528"/>
                  <a:gd name="T10" fmla="*/ 398 w 419"/>
                  <a:gd name="T11" fmla="*/ 264 h 528"/>
                  <a:gd name="T12" fmla="*/ 400 w 419"/>
                  <a:gd name="T13" fmla="*/ 274 h 528"/>
                  <a:gd name="T14" fmla="*/ 394 w 419"/>
                  <a:gd name="T15" fmla="*/ 291 h 528"/>
                  <a:gd name="T16" fmla="*/ 403 w 419"/>
                  <a:gd name="T17" fmla="*/ 304 h 528"/>
                  <a:gd name="T18" fmla="*/ 396 w 419"/>
                  <a:gd name="T19" fmla="*/ 320 h 528"/>
                  <a:gd name="T20" fmla="*/ 405 w 419"/>
                  <a:gd name="T21" fmla="*/ 374 h 528"/>
                  <a:gd name="T22" fmla="*/ 348 w 419"/>
                  <a:gd name="T23" fmla="*/ 399 h 528"/>
                  <a:gd name="T24" fmla="*/ 320 w 419"/>
                  <a:gd name="T25" fmla="*/ 443 h 528"/>
                  <a:gd name="T26" fmla="*/ 297 w 419"/>
                  <a:gd name="T27" fmla="*/ 501 h 528"/>
                  <a:gd name="T28" fmla="*/ 288 w 419"/>
                  <a:gd name="T29" fmla="*/ 519 h 528"/>
                  <a:gd name="T30" fmla="*/ 272 w 419"/>
                  <a:gd name="T31" fmla="*/ 509 h 528"/>
                  <a:gd name="T32" fmla="*/ 251 w 419"/>
                  <a:gd name="T33" fmla="*/ 490 h 528"/>
                  <a:gd name="T34" fmla="*/ 218 w 419"/>
                  <a:gd name="T35" fmla="*/ 488 h 528"/>
                  <a:gd name="T36" fmla="*/ 164 w 419"/>
                  <a:gd name="T37" fmla="*/ 484 h 528"/>
                  <a:gd name="T38" fmla="*/ 114 w 419"/>
                  <a:gd name="T39" fmla="*/ 457 h 528"/>
                  <a:gd name="T40" fmla="*/ 118 w 419"/>
                  <a:gd name="T41" fmla="*/ 424 h 528"/>
                  <a:gd name="T42" fmla="*/ 95 w 419"/>
                  <a:gd name="T43" fmla="*/ 360 h 528"/>
                  <a:gd name="T44" fmla="*/ 45 w 419"/>
                  <a:gd name="T45" fmla="*/ 306 h 528"/>
                  <a:gd name="T46" fmla="*/ 20 w 419"/>
                  <a:gd name="T47" fmla="*/ 129 h 528"/>
                  <a:gd name="T48" fmla="*/ 99 w 419"/>
                  <a:gd name="T49" fmla="*/ 30 h 528"/>
                  <a:gd name="T50" fmla="*/ 197 w 419"/>
                  <a:gd name="T51" fmla="*/ 7 h 528"/>
                  <a:gd name="T52" fmla="*/ 110 w 419"/>
                  <a:gd name="T53" fmla="*/ 19 h 528"/>
                  <a:gd name="T54" fmla="*/ 48 w 419"/>
                  <a:gd name="T55" fmla="*/ 65 h 528"/>
                  <a:gd name="T56" fmla="*/ 10 w 419"/>
                  <a:gd name="T57" fmla="*/ 250 h 528"/>
                  <a:gd name="T58" fmla="*/ 66 w 419"/>
                  <a:gd name="T59" fmla="*/ 341 h 528"/>
                  <a:gd name="T60" fmla="*/ 87 w 419"/>
                  <a:gd name="T61" fmla="*/ 364 h 528"/>
                  <a:gd name="T62" fmla="*/ 112 w 419"/>
                  <a:gd name="T63" fmla="*/ 405 h 528"/>
                  <a:gd name="T64" fmla="*/ 106 w 419"/>
                  <a:gd name="T65" fmla="*/ 451 h 528"/>
                  <a:gd name="T66" fmla="*/ 128 w 419"/>
                  <a:gd name="T67" fmla="*/ 480 h 528"/>
                  <a:gd name="T68" fmla="*/ 195 w 419"/>
                  <a:gd name="T69" fmla="*/ 497 h 528"/>
                  <a:gd name="T70" fmla="*/ 234 w 419"/>
                  <a:gd name="T71" fmla="*/ 497 h 528"/>
                  <a:gd name="T72" fmla="*/ 253 w 419"/>
                  <a:gd name="T73" fmla="*/ 497 h 528"/>
                  <a:gd name="T74" fmla="*/ 266 w 419"/>
                  <a:gd name="T75" fmla="*/ 513 h 528"/>
                  <a:gd name="T76" fmla="*/ 286 w 419"/>
                  <a:gd name="T77" fmla="*/ 528 h 528"/>
                  <a:gd name="T78" fmla="*/ 299 w 419"/>
                  <a:gd name="T79" fmla="*/ 517 h 528"/>
                  <a:gd name="T80" fmla="*/ 315 w 419"/>
                  <a:gd name="T81" fmla="*/ 490 h 528"/>
                  <a:gd name="T82" fmla="*/ 324 w 419"/>
                  <a:gd name="T83" fmla="*/ 409 h 528"/>
                  <a:gd name="T84" fmla="*/ 382 w 419"/>
                  <a:gd name="T85" fmla="*/ 399 h 528"/>
                  <a:gd name="T86" fmla="*/ 411 w 419"/>
                  <a:gd name="T87" fmla="*/ 351 h 528"/>
                  <a:gd name="T88" fmla="*/ 402 w 419"/>
                  <a:gd name="T89" fmla="*/ 324 h 528"/>
                  <a:gd name="T90" fmla="*/ 411 w 419"/>
                  <a:gd name="T91" fmla="*/ 306 h 528"/>
                  <a:gd name="T92" fmla="*/ 402 w 419"/>
                  <a:gd name="T93" fmla="*/ 287 h 528"/>
                  <a:gd name="T94" fmla="*/ 407 w 419"/>
                  <a:gd name="T95" fmla="*/ 277 h 528"/>
                  <a:gd name="T96" fmla="*/ 403 w 419"/>
                  <a:gd name="T97" fmla="*/ 258 h 528"/>
                  <a:gd name="T98" fmla="*/ 403 w 419"/>
                  <a:gd name="T99" fmla="*/ 247 h 528"/>
                  <a:gd name="T100" fmla="*/ 417 w 419"/>
                  <a:gd name="T101" fmla="*/ 229 h 528"/>
                  <a:gd name="T102" fmla="*/ 400 w 419"/>
                  <a:gd name="T103" fmla="*/ 196 h 528"/>
                  <a:gd name="T104" fmla="*/ 373 w 419"/>
                  <a:gd name="T105" fmla="*/ 167 h 528"/>
                  <a:gd name="T106" fmla="*/ 365 w 419"/>
                  <a:gd name="T107" fmla="*/ 129 h 528"/>
                  <a:gd name="T108" fmla="*/ 330 w 419"/>
                  <a:gd name="T109" fmla="*/ 63 h 528"/>
                  <a:gd name="T110" fmla="*/ 203 w 419"/>
                  <a:gd name="T111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19" h="528">
                    <a:moveTo>
                      <a:pt x="197" y="7"/>
                    </a:moveTo>
                    <a:lnTo>
                      <a:pt x="203" y="7"/>
                    </a:lnTo>
                    <a:lnTo>
                      <a:pt x="241" y="13"/>
                    </a:lnTo>
                    <a:lnTo>
                      <a:pt x="280" y="27"/>
                    </a:lnTo>
                    <a:lnTo>
                      <a:pt x="299" y="36"/>
                    </a:lnTo>
                    <a:lnTo>
                      <a:pt x="313" y="48"/>
                    </a:lnTo>
                    <a:lnTo>
                      <a:pt x="322" y="67"/>
                    </a:lnTo>
                    <a:lnTo>
                      <a:pt x="334" y="84"/>
                    </a:lnTo>
                    <a:lnTo>
                      <a:pt x="346" y="102"/>
                    </a:lnTo>
                    <a:lnTo>
                      <a:pt x="355" y="121"/>
                    </a:lnTo>
                    <a:lnTo>
                      <a:pt x="357" y="139"/>
                    </a:lnTo>
                    <a:lnTo>
                      <a:pt x="359" y="156"/>
                    </a:lnTo>
                    <a:lnTo>
                      <a:pt x="367" y="171"/>
                    </a:lnTo>
                    <a:lnTo>
                      <a:pt x="373" y="181"/>
                    </a:lnTo>
                    <a:lnTo>
                      <a:pt x="382" y="189"/>
                    </a:lnTo>
                    <a:lnTo>
                      <a:pt x="390" y="198"/>
                    </a:lnTo>
                    <a:lnTo>
                      <a:pt x="392" y="200"/>
                    </a:lnTo>
                    <a:lnTo>
                      <a:pt x="396" y="204"/>
                    </a:lnTo>
                    <a:lnTo>
                      <a:pt x="400" y="208"/>
                    </a:lnTo>
                    <a:lnTo>
                      <a:pt x="403" y="212"/>
                    </a:lnTo>
                    <a:lnTo>
                      <a:pt x="407" y="216"/>
                    </a:lnTo>
                    <a:lnTo>
                      <a:pt x="409" y="220"/>
                    </a:lnTo>
                    <a:lnTo>
                      <a:pt x="411" y="223"/>
                    </a:lnTo>
                    <a:lnTo>
                      <a:pt x="407" y="231"/>
                    </a:lnTo>
                    <a:lnTo>
                      <a:pt x="403" y="237"/>
                    </a:lnTo>
                    <a:lnTo>
                      <a:pt x="398" y="243"/>
                    </a:lnTo>
                    <a:lnTo>
                      <a:pt x="394" y="248"/>
                    </a:lnTo>
                    <a:lnTo>
                      <a:pt x="394" y="258"/>
                    </a:lnTo>
                    <a:lnTo>
                      <a:pt x="396" y="262"/>
                    </a:lnTo>
                    <a:lnTo>
                      <a:pt x="398" y="264"/>
                    </a:lnTo>
                    <a:lnTo>
                      <a:pt x="398" y="264"/>
                    </a:lnTo>
                    <a:lnTo>
                      <a:pt x="400" y="266"/>
                    </a:lnTo>
                    <a:lnTo>
                      <a:pt x="400" y="266"/>
                    </a:lnTo>
                    <a:lnTo>
                      <a:pt x="400" y="270"/>
                    </a:lnTo>
                    <a:lnTo>
                      <a:pt x="400" y="274"/>
                    </a:lnTo>
                    <a:lnTo>
                      <a:pt x="398" y="277"/>
                    </a:lnTo>
                    <a:lnTo>
                      <a:pt x="396" y="279"/>
                    </a:lnTo>
                    <a:lnTo>
                      <a:pt x="394" y="283"/>
                    </a:lnTo>
                    <a:lnTo>
                      <a:pt x="392" y="287"/>
                    </a:lnTo>
                    <a:lnTo>
                      <a:pt x="394" y="291"/>
                    </a:lnTo>
                    <a:lnTo>
                      <a:pt x="396" y="293"/>
                    </a:lnTo>
                    <a:lnTo>
                      <a:pt x="398" y="295"/>
                    </a:lnTo>
                    <a:lnTo>
                      <a:pt x="400" y="297"/>
                    </a:lnTo>
                    <a:lnTo>
                      <a:pt x="402" y="299"/>
                    </a:lnTo>
                    <a:lnTo>
                      <a:pt x="403" y="304"/>
                    </a:lnTo>
                    <a:lnTo>
                      <a:pt x="403" y="308"/>
                    </a:lnTo>
                    <a:lnTo>
                      <a:pt x="402" y="310"/>
                    </a:lnTo>
                    <a:lnTo>
                      <a:pt x="400" y="314"/>
                    </a:lnTo>
                    <a:lnTo>
                      <a:pt x="398" y="316"/>
                    </a:lnTo>
                    <a:lnTo>
                      <a:pt x="396" y="320"/>
                    </a:lnTo>
                    <a:lnTo>
                      <a:pt x="394" y="331"/>
                    </a:lnTo>
                    <a:lnTo>
                      <a:pt x="398" y="341"/>
                    </a:lnTo>
                    <a:lnTo>
                      <a:pt x="402" y="351"/>
                    </a:lnTo>
                    <a:lnTo>
                      <a:pt x="405" y="360"/>
                    </a:lnTo>
                    <a:lnTo>
                      <a:pt x="405" y="374"/>
                    </a:lnTo>
                    <a:lnTo>
                      <a:pt x="398" y="384"/>
                    </a:lnTo>
                    <a:lnTo>
                      <a:pt x="386" y="389"/>
                    </a:lnTo>
                    <a:lnTo>
                      <a:pt x="373" y="393"/>
                    </a:lnTo>
                    <a:lnTo>
                      <a:pt x="361" y="397"/>
                    </a:lnTo>
                    <a:lnTo>
                      <a:pt x="348" y="399"/>
                    </a:lnTo>
                    <a:lnTo>
                      <a:pt x="336" y="401"/>
                    </a:lnTo>
                    <a:lnTo>
                      <a:pt x="324" y="399"/>
                    </a:lnTo>
                    <a:lnTo>
                      <a:pt x="313" y="399"/>
                    </a:lnTo>
                    <a:lnTo>
                      <a:pt x="319" y="420"/>
                    </a:lnTo>
                    <a:lnTo>
                      <a:pt x="320" y="443"/>
                    </a:lnTo>
                    <a:lnTo>
                      <a:pt x="319" y="461"/>
                    </a:lnTo>
                    <a:lnTo>
                      <a:pt x="311" y="478"/>
                    </a:lnTo>
                    <a:lnTo>
                      <a:pt x="307" y="486"/>
                    </a:lnTo>
                    <a:lnTo>
                      <a:pt x="301" y="494"/>
                    </a:lnTo>
                    <a:lnTo>
                      <a:pt x="297" y="501"/>
                    </a:lnTo>
                    <a:lnTo>
                      <a:pt x="293" y="509"/>
                    </a:lnTo>
                    <a:lnTo>
                      <a:pt x="292" y="511"/>
                    </a:lnTo>
                    <a:lnTo>
                      <a:pt x="292" y="515"/>
                    </a:lnTo>
                    <a:lnTo>
                      <a:pt x="290" y="517"/>
                    </a:lnTo>
                    <a:lnTo>
                      <a:pt x="288" y="519"/>
                    </a:lnTo>
                    <a:lnTo>
                      <a:pt x="286" y="521"/>
                    </a:lnTo>
                    <a:lnTo>
                      <a:pt x="282" y="519"/>
                    </a:lnTo>
                    <a:lnTo>
                      <a:pt x="278" y="517"/>
                    </a:lnTo>
                    <a:lnTo>
                      <a:pt x="274" y="513"/>
                    </a:lnTo>
                    <a:lnTo>
                      <a:pt x="272" y="509"/>
                    </a:lnTo>
                    <a:lnTo>
                      <a:pt x="270" y="505"/>
                    </a:lnTo>
                    <a:lnTo>
                      <a:pt x="266" y="501"/>
                    </a:lnTo>
                    <a:lnTo>
                      <a:pt x="261" y="495"/>
                    </a:lnTo>
                    <a:lnTo>
                      <a:pt x="257" y="492"/>
                    </a:lnTo>
                    <a:lnTo>
                      <a:pt x="251" y="490"/>
                    </a:lnTo>
                    <a:lnTo>
                      <a:pt x="245" y="488"/>
                    </a:lnTo>
                    <a:lnTo>
                      <a:pt x="236" y="490"/>
                    </a:lnTo>
                    <a:lnTo>
                      <a:pt x="234" y="490"/>
                    </a:lnTo>
                    <a:lnTo>
                      <a:pt x="226" y="490"/>
                    </a:lnTo>
                    <a:lnTo>
                      <a:pt x="218" y="488"/>
                    </a:lnTo>
                    <a:lnTo>
                      <a:pt x="214" y="488"/>
                    </a:lnTo>
                    <a:lnTo>
                      <a:pt x="207" y="490"/>
                    </a:lnTo>
                    <a:lnTo>
                      <a:pt x="193" y="488"/>
                    </a:lnTo>
                    <a:lnTo>
                      <a:pt x="182" y="488"/>
                    </a:lnTo>
                    <a:lnTo>
                      <a:pt x="164" y="484"/>
                    </a:lnTo>
                    <a:lnTo>
                      <a:pt x="147" y="480"/>
                    </a:lnTo>
                    <a:lnTo>
                      <a:pt x="131" y="474"/>
                    </a:lnTo>
                    <a:lnTo>
                      <a:pt x="118" y="463"/>
                    </a:lnTo>
                    <a:lnTo>
                      <a:pt x="114" y="459"/>
                    </a:lnTo>
                    <a:lnTo>
                      <a:pt x="114" y="457"/>
                    </a:lnTo>
                    <a:lnTo>
                      <a:pt x="114" y="453"/>
                    </a:lnTo>
                    <a:lnTo>
                      <a:pt x="114" y="449"/>
                    </a:lnTo>
                    <a:lnTo>
                      <a:pt x="116" y="445"/>
                    </a:lnTo>
                    <a:lnTo>
                      <a:pt x="116" y="436"/>
                    </a:lnTo>
                    <a:lnTo>
                      <a:pt x="118" y="424"/>
                    </a:lnTo>
                    <a:lnTo>
                      <a:pt x="120" y="397"/>
                    </a:lnTo>
                    <a:lnTo>
                      <a:pt x="122" y="370"/>
                    </a:lnTo>
                    <a:lnTo>
                      <a:pt x="116" y="370"/>
                    </a:lnTo>
                    <a:lnTo>
                      <a:pt x="110" y="368"/>
                    </a:lnTo>
                    <a:lnTo>
                      <a:pt x="95" y="360"/>
                    </a:lnTo>
                    <a:lnTo>
                      <a:pt x="83" y="349"/>
                    </a:lnTo>
                    <a:lnTo>
                      <a:pt x="72" y="335"/>
                    </a:lnTo>
                    <a:lnTo>
                      <a:pt x="62" y="326"/>
                    </a:lnTo>
                    <a:lnTo>
                      <a:pt x="52" y="316"/>
                    </a:lnTo>
                    <a:lnTo>
                      <a:pt x="45" y="306"/>
                    </a:lnTo>
                    <a:lnTo>
                      <a:pt x="29" y="277"/>
                    </a:lnTo>
                    <a:lnTo>
                      <a:pt x="18" y="248"/>
                    </a:lnTo>
                    <a:lnTo>
                      <a:pt x="8" y="206"/>
                    </a:lnTo>
                    <a:lnTo>
                      <a:pt x="10" y="167"/>
                    </a:lnTo>
                    <a:lnTo>
                      <a:pt x="20" y="129"/>
                    </a:lnTo>
                    <a:lnTo>
                      <a:pt x="39" y="90"/>
                    </a:lnTo>
                    <a:lnTo>
                      <a:pt x="52" y="71"/>
                    </a:lnTo>
                    <a:lnTo>
                      <a:pt x="70" y="52"/>
                    </a:lnTo>
                    <a:lnTo>
                      <a:pt x="89" y="36"/>
                    </a:lnTo>
                    <a:lnTo>
                      <a:pt x="99" y="30"/>
                    </a:lnTo>
                    <a:lnTo>
                      <a:pt x="108" y="29"/>
                    </a:lnTo>
                    <a:lnTo>
                      <a:pt x="120" y="27"/>
                    </a:lnTo>
                    <a:lnTo>
                      <a:pt x="145" y="19"/>
                    </a:lnTo>
                    <a:lnTo>
                      <a:pt x="170" y="11"/>
                    </a:lnTo>
                    <a:lnTo>
                      <a:pt x="197" y="7"/>
                    </a:lnTo>
                    <a:close/>
                    <a:moveTo>
                      <a:pt x="197" y="0"/>
                    </a:moveTo>
                    <a:lnTo>
                      <a:pt x="166" y="3"/>
                    </a:lnTo>
                    <a:lnTo>
                      <a:pt x="137" y="11"/>
                    </a:lnTo>
                    <a:lnTo>
                      <a:pt x="118" y="17"/>
                    </a:lnTo>
                    <a:lnTo>
                      <a:pt x="110" y="19"/>
                    </a:lnTo>
                    <a:lnTo>
                      <a:pt x="103" y="21"/>
                    </a:lnTo>
                    <a:lnTo>
                      <a:pt x="95" y="25"/>
                    </a:lnTo>
                    <a:lnTo>
                      <a:pt x="85" y="29"/>
                    </a:lnTo>
                    <a:lnTo>
                      <a:pt x="66" y="44"/>
                    </a:lnTo>
                    <a:lnTo>
                      <a:pt x="48" y="65"/>
                    </a:lnTo>
                    <a:lnTo>
                      <a:pt x="33" y="86"/>
                    </a:lnTo>
                    <a:lnTo>
                      <a:pt x="12" y="127"/>
                    </a:lnTo>
                    <a:lnTo>
                      <a:pt x="0" y="167"/>
                    </a:lnTo>
                    <a:lnTo>
                      <a:pt x="0" y="208"/>
                    </a:lnTo>
                    <a:lnTo>
                      <a:pt x="10" y="250"/>
                    </a:lnTo>
                    <a:lnTo>
                      <a:pt x="21" y="283"/>
                    </a:lnTo>
                    <a:lnTo>
                      <a:pt x="37" y="310"/>
                    </a:lnTo>
                    <a:lnTo>
                      <a:pt x="47" y="322"/>
                    </a:lnTo>
                    <a:lnTo>
                      <a:pt x="56" y="331"/>
                    </a:lnTo>
                    <a:lnTo>
                      <a:pt x="66" y="341"/>
                    </a:lnTo>
                    <a:lnTo>
                      <a:pt x="66" y="341"/>
                    </a:lnTo>
                    <a:lnTo>
                      <a:pt x="72" y="347"/>
                    </a:lnTo>
                    <a:lnTo>
                      <a:pt x="77" y="353"/>
                    </a:lnTo>
                    <a:lnTo>
                      <a:pt x="81" y="358"/>
                    </a:lnTo>
                    <a:lnTo>
                      <a:pt x="87" y="364"/>
                    </a:lnTo>
                    <a:lnTo>
                      <a:pt x="93" y="368"/>
                    </a:lnTo>
                    <a:lnTo>
                      <a:pt x="99" y="374"/>
                    </a:lnTo>
                    <a:lnTo>
                      <a:pt x="108" y="376"/>
                    </a:lnTo>
                    <a:lnTo>
                      <a:pt x="114" y="378"/>
                    </a:lnTo>
                    <a:lnTo>
                      <a:pt x="112" y="405"/>
                    </a:lnTo>
                    <a:lnTo>
                      <a:pt x="110" y="424"/>
                    </a:lnTo>
                    <a:lnTo>
                      <a:pt x="108" y="434"/>
                    </a:lnTo>
                    <a:lnTo>
                      <a:pt x="106" y="443"/>
                    </a:lnTo>
                    <a:lnTo>
                      <a:pt x="106" y="447"/>
                    </a:lnTo>
                    <a:lnTo>
                      <a:pt x="106" y="451"/>
                    </a:lnTo>
                    <a:lnTo>
                      <a:pt x="104" y="455"/>
                    </a:lnTo>
                    <a:lnTo>
                      <a:pt x="106" y="459"/>
                    </a:lnTo>
                    <a:lnTo>
                      <a:pt x="108" y="465"/>
                    </a:lnTo>
                    <a:lnTo>
                      <a:pt x="112" y="468"/>
                    </a:lnTo>
                    <a:lnTo>
                      <a:pt x="128" y="480"/>
                    </a:lnTo>
                    <a:lnTo>
                      <a:pt x="145" y="488"/>
                    </a:lnTo>
                    <a:lnTo>
                      <a:pt x="164" y="494"/>
                    </a:lnTo>
                    <a:lnTo>
                      <a:pt x="180" y="495"/>
                    </a:lnTo>
                    <a:lnTo>
                      <a:pt x="182" y="495"/>
                    </a:lnTo>
                    <a:lnTo>
                      <a:pt x="195" y="497"/>
                    </a:lnTo>
                    <a:lnTo>
                      <a:pt x="207" y="497"/>
                    </a:lnTo>
                    <a:lnTo>
                      <a:pt x="216" y="497"/>
                    </a:lnTo>
                    <a:lnTo>
                      <a:pt x="218" y="497"/>
                    </a:lnTo>
                    <a:lnTo>
                      <a:pt x="226" y="497"/>
                    </a:lnTo>
                    <a:lnTo>
                      <a:pt x="234" y="497"/>
                    </a:lnTo>
                    <a:lnTo>
                      <a:pt x="238" y="497"/>
                    </a:lnTo>
                    <a:lnTo>
                      <a:pt x="239" y="497"/>
                    </a:lnTo>
                    <a:lnTo>
                      <a:pt x="247" y="497"/>
                    </a:lnTo>
                    <a:lnTo>
                      <a:pt x="249" y="497"/>
                    </a:lnTo>
                    <a:lnTo>
                      <a:pt x="253" y="497"/>
                    </a:lnTo>
                    <a:lnTo>
                      <a:pt x="255" y="501"/>
                    </a:lnTo>
                    <a:lnTo>
                      <a:pt x="259" y="505"/>
                    </a:lnTo>
                    <a:lnTo>
                      <a:pt x="265" y="511"/>
                    </a:lnTo>
                    <a:lnTo>
                      <a:pt x="265" y="513"/>
                    </a:lnTo>
                    <a:lnTo>
                      <a:pt x="266" y="513"/>
                    </a:lnTo>
                    <a:lnTo>
                      <a:pt x="268" y="517"/>
                    </a:lnTo>
                    <a:lnTo>
                      <a:pt x="272" y="521"/>
                    </a:lnTo>
                    <a:lnTo>
                      <a:pt x="276" y="524"/>
                    </a:lnTo>
                    <a:lnTo>
                      <a:pt x="280" y="526"/>
                    </a:lnTo>
                    <a:lnTo>
                      <a:pt x="286" y="528"/>
                    </a:lnTo>
                    <a:lnTo>
                      <a:pt x="288" y="528"/>
                    </a:lnTo>
                    <a:lnTo>
                      <a:pt x="292" y="526"/>
                    </a:lnTo>
                    <a:lnTo>
                      <a:pt x="295" y="524"/>
                    </a:lnTo>
                    <a:lnTo>
                      <a:pt x="297" y="521"/>
                    </a:lnTo>
                    <a:lnTo>
                      <a:pt x="299" y="517"/>
                    </a:lnTo>
                    <a:lnTo>
                      <a:pt x="299" y="513"/>
                    </a:lnTo>
                    <a:lnTo>
                      <a:pt x="299" y="511"/>
                    </a:lnTo>
                    <a:lnTo>
                      <a:pt x="305" y="503"/>
                    </a:lnTo>
                    <a:lnTo>
                      <a:pt x="309" y="495"/>
                    </a:lnTo>
                    <a:lnTo>
                      <a:pt x="315" y="490"/>
                    </a:lnTo>
                    <a:lnTo>
                      <a:pt x="319" y="482"/>
                    </a:lnTo>
                    <a:lnTo>
                      <a:pt x="326" y="465"/>
                    </a:lnTo>
                    <a:lnTo>
                      <a:pt x="328" y="443"/>
                    </a:lnTo>
                    <a:lnTo>
                      <a:pt x="328" y="426"/>
                    </a:lnTo>
                    <a:lnTo>
                      <a:pt x="324" y="409"/>
                    </a:lnTo>
                    <a:lnTo>
                      <a:pt x="336" y="409"/>
                    </a:lnTo>
                    <a:lnTo>
                      <a:pt x="349" y="407"/>
                    </a:lnTo>
                    <a:lnTo>
                      <a:pt x="363" y="405"/>
                    </a:lnTo>
                    <a:lnTo>
                      <a:pt x="367" y="405"/>
                    </a:lnTo>
                    <a:lnTo>
                      <a:pt x="382" y="399"/>
                    </a:lnTo>
                    <a:lnTo>
                      <a:pt x="398" y="393"/>
                    </a:lnTo>
                    <a:lnTo>
                      <a:pt x="411" y="382"/>
                    </a:lnTo>
                    <a:lnTo>
                      <a:pt x="415" y="370"/>
                    </a:lnTo>
                    <a:lnTo>
                      <a:pt x="415" y="358"/>
                    </a:lnTo>
                    <a:lnTo>
                      <a:pt x="411" y="351"/>
                    </a:lnTo>
                    <a:lnTo>
                      <a:pt x="407" y="343"/>
                    </a:lnTo>
                    <a:lnTo>
                      <a:pt x="403" y="337"/>
                    </a:lnTo>
                    <a:lnTo>
                      <a:pt x="402" y="331"/>
                    </a:lnTo>
                    <a:lnTo>
                      <a:pt x="402" y="328"/>
                    </a:lnTo>
                    <a:lnTo>
                      <a:pt x="402" y="324"/>
                    </a:lnTo>
                    <a:lnTo>
                      <a:pt x="405" y="320"/>
                    </a:lnTo>
                    <a:lnTo>
                      <a:pt x="407" y="318"/>
                    </a:lnTo>
                    <a:lnTo>
                      <a:pt x="409" y="314"/>
                    </a:lnTo>
                    <a:lnTo>
                      <a:pt x="411" y="310"/>
                    </a:lnTo>
                    <a:lnTo>
                      <a:pt x="411" y="306"/>
                    </a:lnTo>
                    <a:lnTo>
                      <a:pt x="411" y="301"/>
                    </a:lnTo>
                    <a:lnTo>
                      <a:pt x="407" y="295"/>
                    </a:lnTo>
                    <a:lnTo>
                      <a:pt x="405" y="291"/>
                    </a:lnTo>
                    <a:lnTo>
                      <a:pt x="402" y="289"/>
                    </a:lnTo>
                    <a:lnTo>
                      <a:pt x="402" y="287"/>
                    </a:lnTo>
                    <a:lnTo>
                      <a:pt x="402" y="287"/>
                    </a:lnTo>
                    <a:lnTo>
                      <a:pt x="402" y="285"/>
                    </a:lnTo>
                    <a:lnTo>
                      <a:pt x="403" y="285"/>
                    </a:lnTo>
                    <a:lnTo>
                      <a:pt x="405" y="281"/>
                    </a:lnTo>
                    <a:lnTo>
                      <a:pt x="407" y="277"/>
                    </a:lnTo>
                    <a:lnTo>
                      <a:pt x="407" y="274"/>
                    </a:lnTo>
                    <a:lnTo>
                      <a:pt x="409" y="270"/>
                    </a:lnTo>
                    <a:lnTo>
                      <a:pt x="407" y="264"/>
                    </a:lnTo>
                    <a:lnTo>
                      <a:pt x="405" y="260"/>
                    </a:lnTo>
                    <a:lnTo>
                      <a:pt x="403" y="258"/>
                    </a:lnTo>
                    <a:lnTo>
                      <a:pt x="402" y="256"/>
                    </a:lnTo>
                    <a:lnTo>
                      <a:pt x="402" y="256"/>
                    </a:lnTo>
                    <a:lnTo>
                      <a:pt x="402" y="252"/>
                    </a:lnTo>
                    <a:lnTo>
                      <a:pt x="402" y="250"/>
                    </a:lnTo>
                    <a:lnTo>
                      <a:pt x="403" y="247"/>
                    </a:lnTo>
                    <a:lnTo>
                      <a:pt x="407" y="245"/>
                    </a:lnTo>
                    <a:lnTo>
                      <a:pt x="409" y="241"/>
                    </a:lnTo>
                    <a:lnTo>
                      <a:pt x="413" y="239"/>
                    </a:lnTo>
                    <a:lnTo>
                      <a:pt x="415" y="233"/>
                    </a:lnTo>
                    <a:lnTo>
                      <a:pt x="417" y="229"/>
                    </a:lnTo>
                    <a:lnTo>
                      <a:pt x="419" y="223"/>
                    </a:lnTo>
                    <a:lnTo>
                      <a:pt x="417" y="218"/>
                    </a:lnTo>
                    <a:lnTo>
                      <a:pt x="413" y="212"/>
                    </a:lnTo>
                    <a:lnTo>
                      <a:pt x="407" y="204"/>
                    </a:lnTo>
                    <a:lnTo>
                      <a:pt x="400" y="196"/>
                    </a:lnTo>
                    <a:lnTo>
                      <a:pt x="398" y="194"/>
                    </a:lnTo>
                    <a:lnTo>
                      <a:pt x="396" y="193"/>
                    </a:lnTo>
                    <a:lnTo>
                      <a:pt x="388" y="183"/>
                    </a:lnTo>
                    <a:lnTo>
                      <a:pt x="380" y="175"/>
                    </a:lnTo>
                    <a:lnTo>
                      <a:pt x="373" y="167"/>
                    </a:lnTo>
                    <a:lnTo>
                      <a:pt x="371" y="160"/>
                    </a:lnTo>
                    <a:lnTo>
                      <a:pt x="367" y="154"/>
                    </a:lnTo>
                    <a:lnTo>
                      <a:pt x="367" y="146"/>
                    </a:lnTo>
                    <a:lnTo>
                      <a:pt x="365" y="139"/>
                    </a:lnTo>
                    <a:lnTo>
                      <a:pt x="365" y="129"/>
                    </a:lnTo>
                    <a:lnTo>
                      <a:pt x="363" y="119"/>
                    </a:lnTo>
                    <a:lnTo>
                      <a:pt x="355" y="100"/>
                    </a:lnTo>
                    <a:lnTo>
                      <a:pt x="344" y="83"/>
                    </a:lnTo>
                    <a:lnTo>
                      <a:pt x="336" y="73"/>
                    </a:lnTo>
                    <a:lnTo>
                      <a:pt x="330" y="63"/>
                    </a:lnTo>
                    <a:lnTo>
                      <a:pt x="319" y="42"/>
                    </a:lnTo>
                    <a:lnTo>
                      <a:pt x="303" y="29"/>
                    </a:lnTo>
                    <a:lnTo>
                      <a:pt x="282" y="19"/>
                    </a:lnTo>
                    <a:lnTo>
                      <a:pt x="241" y="5"/>
                    </a:lnTo>
                    <a:lnTo>
                      <a:pt x="203" y="0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994F24"/>
              </a:solidFill>
              <a:ln w="0">
                <a:solidFill>
                  <a:srgbClr val="994F2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30"/>
              <p:cNvSpPr>
                <a:spLocks/>
              </p:cNvSpPr>
              <p:nvPr/>
            </p:nvSpPr>
            <p:spPr bwMode="auto">
              <a:xfrm>
                <a:off x="6178551" y="833438"/>
                <a:ext cx="309563" cy="303213"/>
              </a:xfrm>
              <a:custGeom>
                <a:avLst/>
                <a:gdLst>
                  <a:gd name="T0" fmla="*/ 179 w 195"/>
                  <a:gd name="T1" fmla="*/ 94 h 191"/>
                  <a:gd name="T2" fmla="*/ 174 w 195"/>
                  <a:gd name="T3" fmla="*/ 92 h 191"/>
                  <a:gd name="T4" fmla="*/ 168 w 195"/>
                  <a:gd name="T5" fmla="*/ 90 h 191"/>
                  <a:gd name="T6" fmla="*/ 162 w 195"/>
                  <a:gd name="T7" fmla="*/ 87 h 191"/>
                  <a:gd name="T8" fmla="*/ 158 w 195"/>
                  <a:gd name="T9" fmla="*/ 83 h 191"/>
                  <a:gd name="T10" fmla="*/ 147 w 195"/>
                  <a:gd name="T11" fmla="*/ 77 h 191"/>
                  <a:gd name="T12" fmla="*/ 139 w 195"/>
                  <a:gd name="T13" fmla="*/ 67 h 191"/>
                  <a:gd name="T14" fmla="*/ 131 w 195"/>
                  <a:gd name="T15" fmla="*/ 58 h 191"/>
                  <a:gd name="T16" fmla="*/ 122 w 195"/>
                  <a:gd name="T17" fmla="*/ 40 h 191"/>
                  <a:gd name="T18" fmla="*/ 114 w 195"/>
                  <a:gd name="T19" fmla="*/ 21 h 191"/>
                  <a:gd name="T20" fmla="*/ 110 w 195"/>
                  <a:gd name="T21" fmla="*/ 17 h 191"/>
                  <a:gd name="T22" fmla="*/ 108 w 195"/>
                  <a:gd name="T23" fmla="*/ 11 h 191"/>
                  <a:gd name="T24" fmla="*/ 104 w 195"/>
                  <a:gd name="T25" fmla="*/ 6 h 191"/>
                  <a:gd name="T26" fmla="*/ 100 w 195"/>
                  <a:gd name="T27" fmla="*/ 2 h 191"/>
                  <a:gd name="T28" fmla="*/ 95 w 195"/>
                  <a:gd name="T29" fmla="*/ 0 h 191"/>
                  <a:gd name="T30" fmla="*/ 75 w 195"/>
                  <a:gd name="T31" fmla="*/ 2 h 191"/>
                  <a:gd name="T32" fmla="*/ 58 w 195"/>
                  <a:gd name="T33" fmla="*/ 8 h 191"/>
                  <a:gd name="T34" fmla="*/ 46 w 195"/>
                  <a:gd name="T35" fmla="*/ 9 h 191"/>
                  <a:gd name="T36" fmla="*/ 37 w 195"/>
                  <a:gd name="T37" fmla="*/ 13 h 191"/>
                  <a:gd name="T38" fmla="*/ 27 w 195"/>
                  <a:gd name="T39" fmla="*/ 17 h 191"/>
                  <a:gd name="T40" fmla="*/ 21 w 195"/>
                  <a:gd name="T41" fmla="*/ 23 h 191"/>
                  <a:gd name="T42" fmla="*/ 16 w 195"/>
                  <a:gd name="T43" fmla="*/ 29 h 191"/>
                  <a:gd name="T44" fmla="*/ 10 w 195"/>
                  <a:gd name="T45" fmla="*/ 42 h 191"/>
                  <a:gd name="T46" fmla="*/ 8 w 195"/>
                  <a:gd name="T47" fmla="*/ 58 h 191"/>
                  <a:gd name="T48" fmla="*/ 8 w 195"/>
                  <a:gd name="T49" fmla="*/ 73 h 191"/>
                  <a:gd name="T50" fmla="*/ 8 w 195"/>
                  <a:gd name="T51" fmla="*/ 73 h 191"/>
                  <a:gd name="T52" fmla="*/ 6 w 195"/>
                  <a:gd name="T53" fmla="*/ 116 h 191"/>
                  <a:gd name="T54" fmla="*/ 6 w 195"/>
                  <a:gd name="T55" fmla="*/ 121 h 191"/>
                  <a:gd name="T56" fmla="*/ 6 w 195"/>
                  <a:gd name="T57" fmla="*/ 127 h 191"/>
                  <a:gd name="T58" fmla="*/ 4 w 195"/>
                  <a:gd name="T59" fmla="*/ 133 h 191"/>
                  <a:gd name="T60" fmla="*/ 2 w 195"/>
                  <a:gd name="T61" fmla="*/ 143 h 191"/>
                  <a:gd name="T62" fmla="*/ 2 w 195"/>
                  <a:gd name="T63" fmla="*/ 150 h 191"/>
                  <a:gd name="T64" fmla="*/ 0 w 195"/>
                  <a:gd name="T65" fmla="*/ 154 h 191"/>
                  <a:gd name="T66" fmla="*/ 0 w 195"/>
                  <a:gd name="T67" fmla="*/ 158 h 191"/>
                  <a:gd name="T68" fmla="*/ 0 w 195"/>
                  <a:gd name="T69" fmla="*/ 162 h 191"/>
                  <a:gd name="T70" fmla="*/ 0 w 195"/>
                  <a:gd name="T71" fmla="*/ 164 h 191"/>
                  <a:gd name="T72" fmla="*/ 4 w 195"/>
                  <a:gd name="T73" fmla="*/ 168 h 191"/>
                  <a:gd name="T74" fmla="*/ 19 w 195"/>
                  <a:gd name="T75" fmla="*/ 181 h 191"/>
                  <a:gd name="T76" fmla="*/ 41 w 195"/>
                  <a:gd name="T77" fmla="*/ 189 h 191"/>
                  <a:gd name="T78" fmla="*/ 62 w 195"/>
                  <a:gd name="T79" fmla="*/ 191 h 191"/>
                  <a:gd name="T80" fmla="*/ 75 w 195"/>
                  <a:gd name="T81" fmla="*/ 185 h 191"/>
                  <a:gd name="T82" fmla="*/ 89 w 195"/>
                  <a:gd name="T83" fmla="*/ 173 h 191"/>
                  <a:gd name="T84" fmla="*/ 102 w 195"/>
                  <a:gd name="T85" fmla="*/ 158 h 191"/>
                  <a:gd name="T86" fmla="*/ 114 w 195"/>
                  <a:gd name="T87" fmla="*/ 146 h 191"/>
                  <a:gd name="T88" fmla="*/ 122 w 195"/>
                  <a:gd name="T89" fmla="*/ 139 h 191"/>
                  <a:gd name="T90" fmla="*/ 131 w 195"/>
                  <a:gd name="T91" fmla="*/ 129 h 191"/>
                  <a:gd name="T92" fmla="*/ 135 w 195"/>
                  <a:gd name="T93" fmla="*/ 127 h 191"/>
                  <a:gd name="T94" fmla="*/ 137 w 195"/>
                  <a:gd name="T95" fmla="*/ 123 h 191"/>
                  <a:gd name="T96" fmla="*/ 141 w 195"/>
                  <a:gd name="T97" fmla="*/ 119 h 191"/>
                  <a:gd name="T98" fmla="*/ 152 w 195"/>
                  <a:gd name="T99" fmla="*/ 112 h 191"/>
                  <a:gd name="T100" fmla="*/ 166 w 195"/>
                  <a:gd name="T101" fmla="*/ 108 h 191"/>
                  <a:gd name="T102" fmla="*/ 179 w 195"/>
                  <a:gd name="T103" fmla="*/ 106 h 191"/>
                  <a:gd name="T104" fmla="*/ 181 w 195"/>
                  <a:gd name="T105" fmla="*/ 106 h 191"/>
                  <a:gd name="T106" fmla="*/ 185 w 195"/>
                  <a:gd name="T107" fmla="*/ 104 h 191"/>
                  <a:gd name="T108" fmla="*/ 189 w 195"/>
                  <a:gd name="T109" fmla="*/ 104 h 191"/>
                  <a:gd name="T110" fmla="*/ 191 w 195"/>
                  <a:gd name="T111" fmla="*/ 104 h 191"/>
                  <a:gd name="T112" fmla="*/ 195 w 195"/>
                  <a:gd name="T113" fmla="*/ 102 h 191"/>
                  <a:gd name="T114" fmla="*/ 195 w 195"/>
                  <a:gd name="T115" fmla="*/ 102 h 191"/>
                  <a:gd name="T116" fmla="*/ 193 w 195"/>
                  <a:gd name="T117" fmla="*/ 100 h 191"/>
                  <a:gd name="T118" fmla="*/ 189 w 195"/>
                  <a:gd name="T119" fmla="*/ 98 h 191"/>
                  <a:gd name="T120" fmla="*/ 179 w 195"/>
                  <a:gd name="T121" fmla="*/ 9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5" h="191">
                    <a:moveTo>
                      <a:pt x="179" y="94"/>
                    </a:moveTo>
                    <a:lnTo>
                      <a:pt x="174" y="92"/>
                    </a:lnTo>
                    <a:lnTo>
                      <a:pt x="168" y="90"/>
                    </a:lnTo>
                    <a:lnTo>
                      <a:pt x="162" y="87"/>
                    </a:lnTo>
                    <a:lnTo>
                      <a:pt x="158" y="83"/>
                    </a:lnTo>
                    <a:lnTo>
                      <a:pt x="147" y="77"/>
                    </a:lnTo>
                    <a:lnTo>
                      <a:pt x="139" y="67"/>
                    </a:lnTo>
                    <a:lnTo>
                      <a:pt x="131" y="58"/>
                    </a:lnTo>
                    <a:lnTo>
                      <a:pt x="122" y="40"/>
                    </a:lnTo>
                    <a:lnTo>
                      <a:pt x="114" y="21"/>
                    </a:lnTo>
                    <a:lnTo>
                      <a:pt x="110" y="17"/>
                    </a:lnTo>
                    <a:lnTo>
                      <a:pt x="108" y="11"/>
                    </a:lnTo>
                    <a:lnTo>
                      <a:pt x="104" y="6"/>
                    </a:lnTo>
                    <a:lnTo>
                      <a:pt x="100" y="2"/>
                    </a:lnTo>
                    <a:lnTo>
                      <a:pt x="95" y="0"/>
                    </a:lnTo>
                    <a:lnTo>
                      <a:pt x="75" y="2"/>
                    </a:lnTo>
                    <a:lnTo>
                      <a:pt x="58" y="8"/>
                    </a:lnTo>
                    <a:lnTo>
                      <a:pt x="46" y="9"/>
                    </a:lnTo>
                    <a:lnTo>
                      <a:pt x="37" y="13"/>
                    </a:lnTo>
                    <a:lnTo>
                      <a:pt x="27" y="17"/>
                    </a:lnTo>
                    <a:lnTo>
                      <a:pt x="21" y="23"/>
                    </a:lnTo>
                    <a:lnTo>
                      <a:pt x="16" y="29"/>
                    </a:lnTo>
                    <a:lnTo>
                      <a:pt x="10" y="42"/>
                    </a:lnTo>
                    <a:lnTo>
                      <a:pt x="8" y="58"/>
                    </a:lnTo>
                    <a:lnTo>
                      <a:pt x="8" y="73"/>
                    </a:lnTo>
                    <a:lnTo>
                      <a:pt x="8" y="73"/>
                    </a:lnTo>
                    <a:lnTo>
                      <a:pt x="6" y="116"/>
                    </a:lnTo>
                    <a:lnTo>
                      <a:pt x="6" y="121"/>
                    </a:lnTo>
                    <a:lnTo>
                      <a:pt x="6" y="127"/>
                    </a:lnTo>
                    <a:lnTo>
                      <a:pt x="4" y="133"/>
                    </a:lnTo>
                    <a:lnTo>
                      <a:pt x="2" y="143"/>
                    </a:lnTo>
                    <a:lnTo>
                      <a:pt x="2" y="150"/>
                    </a:lnTo>
                    <a:lnTo>
                      <a:pt x="0" y="154"/>
                    </a:lnTo>
                    <a:lnTo>
                      <a:pt x="0" y="158"/>
                    </a:lnTo>
                    <a:lnTo>
                      <a:pt x="0" y="162"/>
                    </a:lnTo>
                    <a:lnTo>
                      <a:pt x="0" y="164"/>
                    </a:lnTo>
                    <a:lnTo>
                      <a:pt x="4" y="168"/>
                    </a:lnTo>
                    <a:lnTo>
                      <a:pt x="19" y="181"/>
                    </a:lnTo>
                    <a:lnTo>
                      <a:pt x="41" y="189"/>
                    </a:lnTo>
                    <a:lnTo>
                      <a:pt x="62" y="191"/>
                    </a:lnTo>
                    <a:lnTo>
                      <a:pt x="75" y="185"/>
                    </a:lnTo>
                    <a:lnTo>
                      <a:pt x="89" y="173"/>
                    </a:lnTo>
                    <a:lnTo>
                      <a:pt x="102" y="158"/>
                    </a:lnTo>
                    <a:lnTo>
                      <a:pt x="114" y="146"/>
                    </a:lnTo>
                    <a:lnTo>
                      <a:pt x="122" y="139"/>
                    </a:lnTo>
                    <a:lnTo>
                      <a:pt x="131" y="129"/>
                    </a:lnTo>
                    <a:lnTo>
                      <a:pt x="135" y="127"/>
                    </a:lnTo>
                    <a:lnTo>
                      <a:pt x="137" y="123"/>
                    </a:lnTo>
                    <a:lnTo>
                      <a:pt x="141" y="119"/>
                    </a:lnTo>
                    <a:lnTo>
                      <a:pt x="152" y="112"/>
                    </a:lnTo>
                    <a:lnTo>
                      <a:pt x="166" y="108"/>
                    </a:lnTo>
                    <a:lnTo>
                      <a:pt x="179" y="106"/>
                    </a:lnTo>
                    <a:lnTo>
                      <a:pt x="181" y="106"/>
                    </a:lnTo>
                    <a:lnTo>
                      <a:pt x="185" y="104"/>
                    </a:lnTo>
                    <a:lnTo>
                      <a:pt x="189" y="104"/>
                    </a:lnTo>
                    <a:lnTo>
                      <a:pt x="191" y="104"/>
                    </a:lnTo>
                    <a:lnTo>
                      <a:pt x="195" y="102"/>
                    </a:lnTo>
                    <a:lnTo>
                      <a:pt x="195" y="102"/>
                    </a:lnTo>
                    <a:lnTo>
                      <a:pt x="193" y="100"/>
                    </a:lnTo>
                    <a:lnTo>
                      <a:pt x="189" y="98"/>
                    </a:lnTo>
                    <a:lnTo>
                      <a:pt x="179" y="94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31"/>
              <p:cNvSpPr>
                <a:spLocks/>
              </p:cNvSpPr>
              <p:nvPr/>
            </p:nvSpPr>
            <p:spPr bwMode="auto">
              <a:xfrm>
                <a:off x="6181726" y="2046288"/>
                <a:ext cx="847725" cy="474663"/>
              </a:xfrm>
              <a:custGeom>
                <a:avLst/>
                <a:gdLst>
                  <a:gd name="T0" fmla="*/ 534 w 534"/>
                  <a:gd name="T1" fmla="*/ 146 h 299"/>
                  <a:gd name="T2" fmla="*/ 523 w 534"/>
                  <a:gd name="T3" fmla="*/ 154 h 299"/>
                  <a:gd name="T4" fmla="*/ 511 w 534"/>
                  <a:gd name="T5" fmla="*/ 164 h 299"/>
                  <a:gd name="T6" fmla="*/ 486 w 534"/>
                  <a:gd name="T7" fmla="*/ 179 h 299"/>
                  <a:gd name="T8" fmla="*/ 440 w 534"/>
                  <a:gd name="T9" fmla="*/ 185 h 299"/>
                  <a:gd name="T10" fmla="*/ 432 w 534"/>
                  <a:gd name="T11" fmla="*/ 183 h 299"/>
                  <a:gd name="T12" fmla="*/ 424 w 534"/>
                  <a:gd name="T13" fmla="*/ 181 h 299"/>
                  <a:gd name="T14" fmla="*/ 409 w 534"/>
                  <a:gd name="T15" fmla="*/ 183 h 299"/>
                  <a:gd name="T16" fmla="*/ 395 w 534"/>
                  <a:gd name="T17" fmla="*/ 191 h 299"/>
                  <a:gd name="T18" fmla="*/ 367 w 534"/>
                  <a:gd name="T19" fmla="*/ 216 h 299"/>
                  <a:gd name="T20" fmla="*/ 316 w 534"/>
                  <a:gd name="T21" fmla="*/ 243 h 299"/>
                  <a:gd name="T22" fmla="*/ 276 w 534"/>
                  <a:gd name="T23" fmla="*/ 253 h 299"/>
                  <a:gd name="T24" fmla="*/ 232 w 534"/>
                  <a:gd name="T25" fmla="*/ 245 h 299"/>
                  <a:gd name="T26" fmla="*/ 185 w 534"/>
                  <a:gd name="T27" fmla="*/ 251 h 299"/>
                  <a:gd name="T28" fmla="*/ 176 w 534"/>
                  <a:gd name="T29" fmla="*/ 256 h 299"/>
                  <a:gd name="T30" fmla="*/ 166 w 534"/>
                  <a:gd name="T31" fmla="*/ 260 h 299"/>
                  <a:gd name="T32" fmla="*/ 158 w 534"/>
                  <a:gd name="T33" fmla="*/ 258 h 299"/>
                  <a:gd name="T34" fmla="*/ 152 w 534"/>
                  <a:gd name="T35" fmla="*/ 249 h 299"/>
                  <a:gd name="T36" fmla="*/ 158 w 534"/>
                  <a:gd name="T37" fmla="*/ 241 h 299"/>
                  <a:gd name="T38" fmla="*/ 168 w 534"/>
                  <a:gd name="T39" fmla="*/ 233 h 299"/>
                  <a:gd name="T40" fmla="*/ 179 w 534"/>
                  <a:gd name="T41" fmla="*/ 228 h 299"/>
                  <a:gd name="T42" fmla="*/ 203 w 534"/>
                  <a:gd name="T43" fmla="*/ 212 h 299"/>
                  <a:gd name="T44" fmla="*/ 270 w 534"/>
                  <a:gd name="T45" fmla="*/ 177 h 299"/>
                  <a:gd name="T46" fmla="*/ 380 w 534"/>
                  <a:gd name="T47" fmla="*/ 139 h 299"/>
                  <a:gd name="T48" fmla="*/ 403 w 534"/>
                  <a:gd name="T49" fmla="*/ 131 h 299"/>
                  <a:gd name="T50" fmla="*/ 428 w 534"/>
                  <a:gd name="T51" fmla="*/ 125 h 299"/>
                  <a:gd name="T52" fmla="*/ 446 w 534"/>
                  <a:gd name="T53" fmla="*/ 131 h 299"/>
                  <a:gd name="T54" fmla="*/ 467 w 534"/>
                  <a:gd name="T55" fmla="*/ 116 h 299"/>
                  <a:gd name="T56" fmla="*/ 486 w 534"/>
                  <a:gd name="T57" fmla="*/ 52 h 299"/>
                  <a:gd name="T58" fmla="*/ 486 w 534"/>
                  <a:gd name="T59" fmla="*/ 27 h 299"/>
                  <a:gd name="T60" fmla="*/ 478 w 534"/>
                  <a:gd name="T61" fmla="*/ 6 h 299"/>
                  <a:gd name="T62" fmla="*/ 453 w 534"/>
                  <a:gd name="T63" fmla="*/ 0 h 299"/>
                  <a:gd name="T64" fmla="*/ 424 w 534"/>
                  <a:gd name="T65" fmla="*/ 8 h 299"/>
                  <a:gd name="T66" fmla="*/ 320 w 534"/>
                  <a:gd name="T67" fmla="*/ 58 h 299"/>
                  <a:gd name="T68" fmla="*/ 218 w 534"/>
                  <a:gd name="T69" fmla="*/ 129 h 299"/>
                  <a:gd name="T70" fmla="*/ 139 w 534"/>
                  <a:gd name="T71" fmla="*/ 183 h 299"/>
                  <a:gd name="T72" fmla="*/ 91 w 534"/>
                  <a:gd name="T73" fmla="*/ 220 h 299"/>
                  <a:gd name="T74" fmla="*/ 64 w 534"/>
                  <a:gd name="T75" fmla="*/ 243 h 299"/>
                  <a:gd name="T76" fmla="*/ 56 w 534"/>
                  <a:gd name="T77" fmla="*/ 249 h 299"/>
                  <a:gd name="T78" fmla="*/ 46 w 534"/>
                  <a:gd name="T79" fmla="*/ 253 h 299"/>
                  <a:gd name="T80" fmla="*/ 41 w 534"/>
                  <a:gd name="T81" fmla="*/ 251 h 299"/>
                  <a:gd name="T82" fmla="*/ 35 w 534"/>
                  <a:gd name="T83" fmla="*/ 241 h 299"/>
                  <a:gd name="T84" fmla="*/ 29 w 534"/>
                  <a:gd name="T85" fmla="*/ 233 h 299"/>
                  <a:gd name="T86" fmla="*/ 21 w 534"/>
                  <a:gd name="T87" fmla="*/ 226 h 299"/>
                  <a:gd name="T88" fmla="*/ 12 w 534"/>
                  <a:gd name="T89" fmla="*/ 224 h 299"/>
                  <a:gd name="T90" fmla="*/ 4 w 534"/>
                  <a:gd name="T91" fmla="*/ 229 h 299"/>
                  <a:gd name="T92" fmla="*/ 0 w 534"/>
                  <a:gd name="T93" fmla="*/ 239 h 299"/>
                  <a:gd name="T94" fmla="*/ 4 w 534"/>
                  <a:gd name="T95" fmla="*/ 264 h 299"/>
                  <a:gd name="T96" fmla="*/ 21 w 534"/>
                  <a:gd name="T97" fmla="*/ 291 h 299"/>
                  <a:gd name="T98" fmla="*/ 54 w 534"/>
                  <a:gd name="T99" fmla="*/ 293 h 299"/>
                  <a:gd name="T100" fmla="*/ 91 w 534"/>
                  <a:gd name="T101" fmla="*/ 287 h 299"/>
                  <a:gd name="T102" fmla="*/ 123 w 534"/>
                  <a:gd name="T103" fmla="*/ 285 h 299"/>
                  <a:gd name="T104" fmla="*/ 170 w 534"/>
                  <a:gd name="T105" fmla="*/ 299 h 299"/>
                  <a:gd name="T106" fmla="*/ 206 w 534"/>
                  <a:gd name="T107" fmla="*/ 295 h 299"/>
                  <a:gd name="T108" fmla="*/ 230 w 534"/>
                  <a:gd name="T109" fmla="*/ 278 h 299"/>
                  <a:gd name="T110" fmla="*/ 280 w 534"/>
                  <a:gd name="T111" fmla="*/ 264 h 299"/>
                  <a:gd name="T112" fmla="*/ 334 w 534"/>
                  <a:gd name="T113" fmla="*/ 258 h 299"/>
                  <a:gd name="T114" fmla="*/ 384 w 534"/>
                  <a:gd name="T115" fmla="*/ 229 h 299"/>
                  <a:gd name="T116" fmla="*/ 438 w 534"/>
                  <a:gd name="T117" fmla="*/ 204 h 299"/>
                  <a:gd name="T118" fmla="*/ 473 w 534"/>
                  <a:gd name="T119" fmla="*/ 193 h 299"/>
                  <a:gd name="T120" fmla="*/ 509 w 534"/>
                  <a:gd name="T121" fmla="*/ 181 h 299"/>
                  <a:gd name="T122" fmla="*/ 532 w 534"/>
                  <a:gd name="T123" fmla="*/ 15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34" h="299">
                    <a:moveTo>
                      <a:pt x="532" y="158"/>
                    </a:moveTo>
                    <a:lnTo>
                      <a:pt x="534" y="146"/>
                    </a:lnTo>
                    <a:lnTo>
                      <a:pt x="529" y="150"/>
                    </a:lnTo>
                    <a:lnTo>
                      <a:pt x="523" y="154"/>
                    </a:lnTo>
                    <a:lnTo>
                      <a:pt x="517" y="160"/>
                    </a:lnTo>
                    <a:lnTo>
                      <a:pt x="511" y="164"/>
                    </a:lnTo>
                    <a:lnTo>
                      <a:pt x="507" y="168"/>
                    </a:lnTo>
                    <a:lnTo>
                      <a:pt x="486" y="179"/>
                    </a:lnTo>
                    <a:lnTo>
                      <a:pt x="465" y="187"/>
                    </a:lnTo>
                    <a:lnTo>
                      <a:pt x="440" y="185"/>
                    </a:lnTo>
                    <a:lnTo>
                      <a:pt x="436" y="183"/>
                    </a:lnTo>
                    <a:lnTo>
                      <a:pt x="432" y="183"/>
                    </a:lnTo>
                    <a:lnTo>
                      <a:pt x="428" y="181"/>
                    </a:lnTo>
                    <a:lnTo>
                      <a:pt x="424" y="181"/>
                    </a:lnTo>
                    <a:lnTo>
                      <a:pt x="419" y="181"/>
                    </a:lnTo>
                    <a:lnTo>
                      <a:pt x="409" y="183"/>
                    </a:lnTo>
                    <a:lnTo>
                      <a:pt x="401" y="187"/>
                    </a:lnTo>
                    <a:lnTo>
                      <a:pt x="395" y="191"/>
                    </a:lnTo>
                    <a:lnTo>
                      <a:pt x="388" y="197"/>
                    </a:lnTo>
                    <a:lnTo>
                      <a:pt x="367" y="216"/>
                    </a:lnTo>
                    <a:lnTo>
                      <a:pt x="341" y="231"/>
                    </a:lnTo>
                    <a:lnTo>
                      <a:pt x="316" y="243"/>
                    </a:lnTo>
                    <a:lnTo>
                      <a:pt x="295" y="251"/>
                    </a:lnTo>
                    <a:lnTo>
                      <a:pt x="276" y="253"/>
                    </a:lnTo>
                    <a:lnTo>
                      <a:pt x="255" y="251"/>
                    </a:lnTo>
                    <a:lnTo>
                      <a:pt x="232" y="245"/>
                    </a:lnTo>
                    <a:lnTo>
                      <a:pt x="208" y="245"/>
                    </a:lnTo>
                    <a:lnTo>
                      <a:pt x="185" y="251"/>
                    </a:lnTo>
                    <a:lnTo>
                      <a:pt x="181" y="255"/>
                    </a:lnTo>
                    <a:lnTo>
                      <a:pt x="176" y="256"/>
                    </a:lnTo>
                    <a:lnTo>
                      <a:pt x="172" y="258"/>
                    </a:lnTo>
                    <a:lnTo>
                      <a:pt x="166" y="260"/>
                    </a:lnTo>
                    <a:lnTo>
                      <a:pt x="162" y="260"/>
                    </a:lnTo>
                    <a:lnTo>
                      <a:pt x="158" y="258"/>
                    </a:lnTo>
                    <a:lnTo>
                      <a:pt x="154" y="255"/>
                    </a:lnTo>
                    <a:lnTo>
                      <a:pt x="152" y="249"/>
                    </a:lnTo>
                    <a:lnTo>
                      <a:pt x="154" y="245"/>
                    </a:lnTo>
                    <a:lnTo>
                      <a:pt x="158" y="241"/>
                    </a:lnTo>
                    <a:lnTo>
                      <a:pt x="162" y="235"/>
                    </a:lnTo>
                    <a:lnTo>
                      <a:pt x="168" y="233"/>
                    </a:lnTo>
                    <a:lnTo>
                      <a:pt x="174" y="229"/>
                    </a:lnTo>
                    <a:lnTo>
                      <a:pt x="179" y="228"/>
                    </a:lnTo>
                    <a:lnTo>
                      <a:pt x="183" y="226"/>
                    </a:lnTo>
                    <a:lnTo>
                      <a:pt x="203" y="212"/>
                    </a:lnTo>
                    <a:lnTo>
                      <a:pt x="222" y="201"/>
                    </a:lnTo>
                    <a:lnTo>
                      <a:pt x="270" y="177"/>
                    </a:lnTo>
                    <a:lnTo>
                      <a:pt x="324" y="156"/>
                    </a:lnTo>
                    <a:lnTo>
                      <a:pt x="380" y="139"/>
                    </a:lnTo>
                    <a:lnTo>
                      <a:pt x="392" y="135"/>
                    </a:lnTo>
                    <a:lnTo>
                      <a:pt x="403" y="131"/>
                    </a:lnTo>
                    <a:lnTo>
                      <a:pt x="417" y="127"/>
                    </a:lnTo>
                    <a:lnTo>
                      <a:pt x="428" y="125"/>
                    </a:lnTo>
                    <a:lnTo>
                      <a:pt x="438" y="125"/>
                    </a:lnTo>
                    <a:lnTo>
                      <a:pt x="446" y="131"/>
                    </a:lnTo>
                    <a:lnTo>
                      <a:pt x="449" y="143"/>
                    </a:lnTo>
                    <a:lnTo>
                      <a:pt x="467" y="116"/>
                    </a:lnTo>
                    <a:lnTo>
                      <a:pt x="478" y="83"/>
                    </a:lnTo>
                    <a:lnTo>
                      <a:pt x="486" y="52"/>
                    </a:lnTo>
                    <a:lnTo>
                      <a:pt x="486" y="40"/>
                    </a:lnTo>
                    <a:lnTo>
                      <a:pt x="486" y="27"/>
                    </a:lnTo>
                    <a:lnTo>
                      <a:pt x="484" y="15"/>
                    </a:lnTo>
                    <a:lnTo>
                      <a:pt x="478" y="6"/>
                    </a:lnTo>
                    <a:lnTo>
                      <a:pt x="467" y="0"/>
                    </a:lnTo>
                    <a:lnTo>
                      <a:pt x="453" y="0"/>
                    </a:lnTo>
                    <a:lnTo>
                      <a:pt x="438" y="4"/>
                    </a:lnTo>
                    <a:lnTo>
                      <a:pt x="424" y="8"/>
                    </a:lnTo>
                    <a:lnTo>
                      <a:pt x="370" y="29"/>
                    </a:lnTo>
                    <a:lnTo>
                      <a:pt x="320" y="58"/>
                    </a:lnTo>
                    <a:lnTo>
                      <a:pt x="274" y="89"/>
                    </a:lnTo>
                    <a:lnTo>
                      <a:pt x="218" y="129"/>
                    </a:lnTo>
                    <a:lnTo>
                      <a:pt x="164" y="168"/>
                    </a:lnTo>
                    <a:lnTo>
                      <a:pt x="139" y="183"/>
                    </a:lnTo>
                    <a:lnTo>
                      <a:pt x="114" y="199"/>
                    </a:lnTo>
                    <a:lnTo>
                      <a:pt x="91" y="220"/>
                    </a:lnTo>
                    <a:lnTo>
                      <a:pt x="68" y="239"/>
                    </a:lnTo>
                    <a:lnTo>
                      <a:pt x="64" y="243"/>
                    </a:lnTo>
                    <a:lnTo>
                      <a:pt x="60" y="245"/>
                    </a:lnTo>
                    <a:lnTo>
                      <a:pt x="56" y="249"/>
                    </a:lnTo>
                    <a:lnTo>
                      <a:pt x="52" y="253"/>
                    </a:lnTo>
                    <a:lnTo>
                      <a:pt x="46" y="253"/>
                    </a:lnTo>
                    <a:lnTo>
                      <a:pt x="42" y="253"/>
                    </a:lnTo>
                    <a:lnTo>
                      <a:pt x="41" y="251"/>
                    </a:lnTo>
                    <a:lnTo>
                      <a:pt x="37" y="247"/>
                    </a:lnTo>
                    <a:lnTo>
                      <a:pt x="35" y="241"/>
                    </a:lnTo>
                    <a:lnTo>
                      <a:pt x="33" y="237"/>
                    </a:lnTo>
                    <a:lnTo>
                      <a:pt x="29" y="233"/>
                    </a:lnTo>
                    <a:lnTo>
                      <a:pt x="25" y="229"/>
                    </a:lnTo>
                    <a:lnTo>
                      <a:pt x="21" y="226"/>
                    </a:lnTo>
                    <a:lnTo>
                      <a:pt x="15" y="224"/>
                    </a:lnTo>
                    <a:lnTo>
                      <a:pt x="12" y="224"/>
                    </a:lnTo>
                    <a:lnTo>
                      <a:pt x="8" y="226"/>
                    </a:lnTo>
                    <a:lnTo>
                      <a:pt x="4" y="229"/>
                    </a:lnTo>
                    <a:lnTo>
                      <a:pt x="2" y="233"/>
                    </a:lnTo>
                    <a:lnTo>
                      <a:pt x="0" y="239"/>
                    </a:lnTo>
                    <a:lnTo>
                      <a:pt x="0" y="251"/>
                    </a:lnTo>
                    <a:lnTo>
                      <a:pt x="4" y="264"/>
                    </a:lnTo>
                    <a:lnTo>
                      <a:pt x="10" y="282"/>
                    </a:lnTo>
                    <a:lnTo>
                      <a:pt x="21" y="291"/>
                    </a:lnTo>
                    <a:lnTo>
                      <a:pt x="37" y="293"/>
                    </a:lnTo>
                    <a:lnTo>
                      <a:pt x="54" y="293"/>
                    </a:lnTo>
                    <a:lnTo>
                      <a:pt x="71" y="289"/>
                    </a:lnTo>
                    <a:lnTo>
                      <a:pt x="91" y="287"/>
                    </a:lnTo>
                    <a:lnTo>
                      <a:pt x="108" y="283"/>
                    </a:lnTo>
                    <a:lnTo>
                      <a:pt x="123" y="285"/>
                    </a:lnTo>
                    <a:lnTo>
                      <a:pt x="147" y="291"/>
                    </a:lnTo>
                    <a:lnTo>
                      <a:pt x="170" y="299"/>
                    </a:lnTo>
                    <a:lnTo>
                      <a:pt x="193" y="299"/>
                    </a:lnTo>
                    <a:lnTo>
                      <a:pt x="206" y="295"/>
                    </a:lnTo>
                    <a:lnTo>
                      <a:pt x="218" y="287"/>
                    </a:lnTo>
                    <a:lnTo>
                      <a:pt x="230" y="278"/>
                    </a:lnTo>
                    <a:lnTo>
                      <a:pt x="255" y="268"/>
                    </a:lnTo>
                    <a:lnTo>
                      <a:pt x="280" y="264"/>
                    </a:lnTo>
                    <a:lnTo>
                      <a:pt x="307" y="262"/>
                    </a:lnTo>
                    <a:lnTo>
                      <a:pt x="334" y="258"/>
                    </a:lnTo>
                    <a:lnTo>
                      <a:pt x="357" y="245"/>
                    </a:lnTo>
                    <a:lnTo>
                      <a:pt x="384" y="229"/>
                    </a:lnTo>
                    <a:lnTo>
                      <a:pt x="411" y="218"/>
                    </a:lnTo>
                    <a:lnTo>
                      <a:pt x="438" y="204"/>
                    </a:lnTo>
                    <a:lnTo>
                      <a:pt x="453" y="197"/>
                    </a:lnTo>
                    <a:lnTo>
                      <a:pt x="473" y="193"/>
                    </a:lnTo>
                    <a:lnTo>
                      <a:pt x="492" y="187"/>
                    </a:lnTo>
                    <a:lnTo>
                      <a:pt x="509" y="181"/>
                    </a:lnTo>
                    <a:lnTo>
                      <a:pt x="523" y="172"/>
                    </a:lnTo>
                    <a:lnTo>
                      <a:pt x="532" y="158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2"/>
              <p:cNvSpPr>
                <a:spLocks/>
              </p:cNvSpPr>
              <p:nvPr/>
            </p:nvSpPr>
            <p:spPr bwMode="auto">
              <a:xfrm>
                <a:off x="5865813" y="1100138"/>
                <a:ext cx="942975" cy="1341438"/>
              </a:xfrm>
              <a:custGeom>
                <a:avLst/>
                <a:gdLst>
                  <a:gd name="T0" fmla="*/ 502 w 594"/>
                  <a:gd name="T1" fmla="*/ 619 h 845"/>
                  <a:gd name="T2" fmla="*/ 560 w 594"/>
                  <a:gd name="T3" fmla="*/ 546 h 845"/>
                  <a:gd name="T4" fmla="*/ 594 w 594"/>
                  <a:gd name="T5" fmla="*/ 465 h 845"/>
                  <a:gd name="T6" fmla="*/ 564 w 594"/>
                  <a:gd name="T7" fmla="*/ 501 h 845"/>
                  <a:gd name="T8" fmla="*/ 523 w 594"/>
                  <a:gd name="T9" fmla="*/ 530 h 845"/>
                  <a:gd name="T10" fmla="*/ 440 w 594"/>
                  <a:gd name="T11" fmla="*/ 584 h 845"/>
                  <a:gd name="T12" fmla="*/ 363 w 594"/>
                  <a:gd name="T13" fmla="*/ 611 h 845"/>
                  <a:gd name="T14" fmla="*/ 295 w 594"/>
                  <a:gd name="T15" fmla="*/ 625 h 845"/>
                  <a:gd name="T16" fmla="*/ 243 w 594"/>
                  <a:gd name="T17" fmla="*/ 615 h 845"/>
                  <a:gd name="T18" fmla="*/ 213 w 594"/>
                  <a:gd name="T19" fmla="*/ 592 h 845"/>
                  <a:gd name="T20" fmla="*/ 207 w 594"/>
                  <a:gd name="T21" fmla="*/ 563 h 845"/>
                  <a:gd name="T22" fmla="*/ 230 w 594"/>
                  <a:gd name="T23" fmla="*/ 546 h 845"/>
                  <a:gd name="T24" fmla="*/ 259 w 594"/>
                  <a:gd name="T25" fmla="*/ 534 h 845"/>
                  <a:gd name="T26" fmla="*/ 342 w 594"/>
                  <a:gd name="T27" fmla="*/ 478 h 845"/>
                  <a:gd name="T28" fmla="*/ 357 w 594"/>
                  <a:gd name="T29" fmla="*/ 451 h 845"/>
                  <a:gd name="T30" fmla="*/ 305 w 594"/>
                  <a:gd name="T31" fmla="*/ 455 h 845"/>
                  <a:gd name="T32" fmla="*/ 253 w 594"/>
                  <a:gd name="T33" fmla="*/ 447 h 845"/>
                  <a:gd name="T34" fmla="*/ 207 w 594"/>
                  <a:gd name="T35" fmla="*/ 426 h 845"/>
                  <a:gd name="T36" fmla="*/ 182 w 594"/>
                  <a:gd name="T37" fmla="*/ 387 h 845"/>
                  <a:gd name="T38" fmla="*/ 182 w 594"/>
                  <a:gd name="T39" fmla="*/ 318 h 845"/>
                  <a:gd name="T40" fmla="*/ 195 w 594"/>
                  <a:gd name="T41" fmla="*/ 235 h 845"/>
                  <a:gd name="T42" fmla="*/ 191 w 594"/>
                  <a:gd name="T43" fmla="*/ 196 h 845"/>
                  <a:gd name="T44" fmla="*/ 180 w 594"/>
                  <a:gd name="T45" fmla="*/ 222 h 845"/>
                  <a:gd name="T46" fmla="*/ 159 w 594"/>
                  <a:gd name="T47" fmla="*/ 231 h 845"/>
                  <a:gd name="T48" fmla="*/ 131 w 594"/>
                  <a:gd name="T49" fmla="*/ 237 h 845"/>
                  <a:gd name="T50" fmla="*/ 101 w 594"/>
                  <a:gd name="T51" fmla="*/ 233 h 845"/>
                  <a:gd name="T52" fmla="*/ 79 w 594"/>
                  <a:gd name="T53" fmla="*/ 195 h 845"/>
                  <a:gd name="T54" fmla="*/ 76 w 594"/>
                  <a:gd name="T55" fmla="*/ 131 h 845"/>
                  <a:gd name="T56" fmla="*/ 91 w 594"/>
                  <a:gd name="T57" fmla="*/ 73 h 845"/>
                  <a:gd name="T58" fmla="*/ 130 w 594"/>
                  <a:gd name="T59" fmla="*/ 13 h 845"/>
                  <a:gd name="T60" fmla="*/ 139 w 594"/>
                  <a:gd name="T61" fmla="*/ 4 h 845"/>
                  <a:gd name="T62" fmla="*/ 139 w 594"/>
                  <a:gd name="T63" fmla="*/ 0 h 845"/>
                  <a:gd name="T64" fmla="*/ 103 w 594"/>
                  <a:gd name="T65" fmla="*/ 27 h 845"/>
                  <a:gd name="T66" fmla="*/ 52 w 594"/>
                  <a:gd name="T67" fmla="*/ 42 h 845"/>
                  <a:gd name="T68" fmla="*/ 20 w 594"/>
                  <a:gd name="T69" fmla="*/ 59 h 845"/>
                  <a:gd name="T70" fmla="*/ 0 w 594"/>
                  <a:gd name="T71" fmla="*/ 96 h 845"/>
                  <a:gd name="T72" fmla="*/ 4 w 594"/>
                  <a:gd name="T73" fmla="*/ 139 h 845"/>
                  <a:gd name="T74" fmla="*/ 12 w 594"/>
                  <a:gd name="T75" fmla="*/ 196 h 845"/>
                  <a:gd name="T76" fmla="*/ 20 w 594"/>
                  <a:gd name="T77" fmla="*/ 270 h 845"/>
                  <a:gd name="T78" fmla="*/ 45 w 594"/>
                  <a:gd name="T79" fmla="*/ 341 h 845"/>
                  <a:gd name="T80" fmla="*/ 85 w 594"/>
                  <a:gd name="T81" fmla="*/ 445 h 845"/>
                  <a:gd name="T82" fmla="*/ 137 w 594"/>
                  <a:gd name="T83" fmla="*/ 596 h 845"/>
                  <a:gd name="T84" fmla="*/ 172 w 594"/>
                  <a:gd name="T85" fmla="*/ 719 h 845"/>
                  <a:gd name="T86" fmla="*/ 197 w 594"/>
                  <a:gd name="T87" fmla="*/ 820 h 845"/>
                  <a:gd name="T88" fmla="*/ 214 w 594"/>
                  <a:gd name="T89" fmla="*/ 845 h 845"/>
                  <a:gd name="T90" fmla="*/ 240 w 594"/>
                  <a:gd name="T91" fmla="*/ 822 h 845"/>
                  <a:gd name="T92" fmla="*/ 255 w 594"/>
                  <a:gd name="T93" fmla="*/ 793 h 845"/>
                  <a:gd name="T94" fmla="*/ 299 w 594"/>
                  <a:gd name="T95" fmla="*/ 783 h 845"/>
                  <a:gd name="T96" fmla="*/ 367 w 594"/>
                  <a:gd name="T97" fmla="*/ 731 h 845"/>
                  <a:gd name="T98" fmla="*/ 434 w 594"/>
                  <a:gd name="T99" fmla="*/ 675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94" h="845">
                    <a:moveTo>
                      <a:pt x="471" y="648"/>
                    </a:moveTo>
                    <a:lnTo>
                      <a:pt x="502" y="619"/>
                    </a:lnTo>
                    <a:lnTo>
                      <a:pt x="533" y="584"/>
                    </a:lnTo>
                    <a:lnTo>
                      <a:pt x="560" y="546"/>
                    </a:lnTo>
                    <a:lnTo>
                      <a:pt x="581" y="505"/>
                    </a:lnTo>
                    <a:lnTo>
                      <a:pt x="594" y="465"/>
                    </a:lnTo>
                    <a:lnTo>
                      <a:pt x="581" y="484"/>
                    </a:lnTo>
                    <a:lnTo>
                      <a:pt x="564" y="501"/>
                    </a:lnTo>
                    <a:lnTo>
                      <a:pt x="542" y="517"/>
                    </a:lnTo>
                    <a:lnTo>
                      <a:pt x="523" y="530"/>
                    </a:lnTo>
                    <a:lnTo>
                      <a:pt x="483" y="559"/>
                    </a:lnTo>
                    <a:lnTo>
                      <a:pt x="440" y="584"/>
                    </a:lnTo>
                    <a:lnTo>
                      <a:pt x="396" y="602"/>
                    </a:lnTo>
                    <a:lnTo>
                      <a:pt x="363" y="611"/>
                    </a:lnTo>
                    <a:lnTo>
                      <a:pt x="330" y="621"/>
                    </a:lnTo>
                    <a:lnTo>
                      <a:pt x="295" y="625"/>
                    </a:lnTo>
                    <a:lnTo>
                      <a:pt x="261" y="621"/>
                    </a:lnTo>
                    <a:lnTo>
                      <a:pt x="243" y="615"/>
                    </a:lnTo>
                    <a:lnTo>
                      <a:pt x="228" y="606"/>
                    </a:lnTo>
                    <a:lnTo>
                      <a:pt x="213" y="592"/>
                    </a:lnTo>
                    <a:lnTo>
                      <a:pt x="205" y="577"/>
                    </a:lnTo>
                    <a:lnTo>
                      <a:pt x="207" y="563"/>
                    </a:lnTo>
                    <a:lnTo>
                      <a:pt x="216" y="553"/>
                    </a:lnTo>
                    <a:lnTo>
                      <a:pt x="230" y="546"/>
                    </a:lnTo>
                    <a:lnTo>
                      <a:pt x="245" y="540"/>
                    </a:lnTo>
                    <a:lnTo>
                      <a:pt x="259" y="534"/>
                    </a:lnTo>
                    <a:lnTo>
                      <a:pt x="301" y="509"/>
                    </a:lnTo>
                    <a:lnTo>
                      <a:pt x="342" y="478"/>
                    </a:lnTo>
                    <a:lnTo>
                      <a:pt x="376" y="445"/>
                    </a:lnTo>
                    <a:lnTo>
                      <a:pt x="357" y="451"/>
                    </a:lnTo>
                    <a:lnTo>
                      <a:pt x="332" y="455"/>
                    </a:lnTo>
                    <a:lnTo>
                      <a:pt x="305" y="455"/>
                    </a:lnTo>
                    <a:lnTo>
                      <a:pt x="278" y="453"/>
                    </a:lnTo>
                    <a:lnTo>
                      <a:pt x="253" y="447"/>
                    </a:lnTo>
                    <a:lnTo>
                      <a:pt x="228" y="440"/>
                    </a:lnTo>
                    <a:lnTo>
                      <a:pt x="207" y="426"/>
                    </a:lnTo>
                    <a:lnTo>
                      <a:pt x="191" y="409"/>
                    </a:lnTo>
                    <a:lnTo>
                      <a:pt x="182" y="387"/>
                    </a:lnTo>
                    <a:lnTo>
                      <a:pt x="178" y="353"/>
                    </a:lnTo>
                    <a:lnTo>
                      <a:pt x="182" y="318"/>
                    </a:lnTo>
                    <a:lnTo>
                      <a:pt x="187" y="285"/>
                    </a:lnTo>
                    <a:lnTo>
                      <a:pt x="195" y="235"/>
                    </a:lnTo>
                    <a:lnTo>
                      <a:pt x="197" y="183"/>
                    </a:lnTo>
                    <a:lnTo>
                      <a:pt x="191" y="196"/>
                    </a:lnTo>
                    <a:lnTo>
                      <a:pt x="187" y="210"/>
                    </a:lnTo>
                    <a:lnTo>
                      <a:pt x="180" y="222"/>
                    </a:lnTo>
                    <a:lnTo>
                      <a:pt x="170" y="227"/>
                    </a:lnTo>
                    <a:lnTo>
                      <a:pt x="159" y="231"/>
                    </a:lnTo>
                    <a:lnTo>
                      <a:pt x="147" y="233"/>
                    </a:lnTo>
                    <a:lnTo>
                      <a:pt x="131" y="237"/>
                    </a:lnTo>
                    <a:lnTo>
                      <a:pt x="114" y="237"/>
                    </a:lnTo>
                    <a:lnTo>
                      <a:pt x="101" y="233"/>
                    </a:lnTo>
                    <a:lnTo>
                      <a:pt x="89" y="222"/>
                    </a:lnTo>
                    <a:lnTo>
                      <a:pt x="79" y="195"/>
                    </a:lnTo>
                    <a:lnTo>
                      <a:pt x="76" y="164"/>
                    </a:lnTo>
                    <a:lnTo>
                      <a:pt x="76" y="131"/>
                    </a:lnTo>
                    <a:lnTo>
                      <a:pt x="81" y="98"/>
                    </a:lnTo>
                    <a:lnTo>
                      <a:pt x="91" y="73"/>
                    </a:lnTo>
                    <a:lnTo>
                      <a:pt x="110" y="42"/>
                    </a:lnTo>
                    <a:lnTo>
                      <a:pt x="130" y="13"/>
                    </a:lnTo>
                    <a:lnTo>
                      <a:pt x="135" y="7"/>
                    </a:lnTo>
                    <a:lnTo>
                      <a:pt x="139" y="4"/>
                    </a:lnTo>
                    <a:lnTo>
                      <a:pt x="143" y="0"/>
                    </a:lnTo>
                    <a:lnTo>
                      <a:pt x="139" y="0"/>
                    </a:lnTo>
                    <a:lnTo>
                      <a:pt x="124" y="13"/>
                    </a:lnTo>
                    <a:lnTo>
                      <a:pt x="103" y="27"/>
                    </a:lnTo>
                    <a:lnTo>
                      <a:pt x="77" y="34"/>
                    </a:lnTo>
                    <a:lnTo>
                      <a:pt x="52" y="42"/>
                    </a:lnTo>
                    <a:lnTo>
                      <a:pt x="35" y="50"/>
                    </a:lnTo>
                    <a:lnTo>
                      <a:pt x="20" y="59"/>
                    </a:lnTo>
                    <a:lnTo>
                      <a:pt x="8" y="73"/>
                    </a:lnTo>
                    <a:lnTo>
                      <a:pt x="0" y="96"/>
                    </a:lnTo>
                    <a:lnTo>
                      <a:pt x="0" y="117"/>
                    </a:lnTo>
                    <a:lnTo>
                      <a:pt x="4" y="139"/>
                    </a:lnTo>
                    <a:lnTo>
                      <a:pt x="10" y="160"/>
                    </a:lnTo>
                    <a:lnTo>
                      <a:pt x="12" y="196"/>
                    </a:lnTo>
                    <a:lnTo>
                      <a:pt x="12" y="233"/>
                    </a:lnTo>
                    <a:lnTo>
                      <a:pt x="20" y="270"/>
                    </a:lnTo>
                    <a:lnTo>
                      <a:pt x="31" y="306"/>
                    </a:lnTo>
                    <a:lnTo>
                      <a:pt x="45" y="341"/>
                    </a:lnTo>
                    <a:lnTo>
                      <a:pt x="66" y="393"/>
                    </a:lnTo>
                    <a:lnTo>
                      <a:pt x="85" y="445"/>
                    </a:lnTo>
                    <a:lnTo>
                      <a:pt x="110" y="521"/>
                    </a:lnTo>
                    <a:lnTo>
                      <a:pt x="137" y="596"/>
                    </a:lnTo>
                    <a:lnTo>
                      <a:pt x="160" y="671"/>
                    </a:lnTo>
                    <a:lnTo>
                      <a:pt x="172" y="719"/>
                    </a:lnTo>
                    <a:lnTo>
                      <a:pt x="186" y="770"/>
                    </a:lnTo>
                    <a:lnTo>
                      <a:pt x="197" y="820"/>
                    </a:lnTo>
                    <a:lnTo>
                      <a:pt x="199" y="841"/>
                    </a:lnTo>
                    <a:lnTo>
                      <a:pt x="214" y="845"/>
                    </a:lnTo>
                    <a:lnTo>
                      <a:pt x="228" y="839"/>
                    </a:lnTo>
                    <a:lnTo>
                      <a:pt x="240" y="822"/>
                    </a:lnTo>
                    <a:lnTo>
                      <a:pt x="247" y="808"/>
                    </a:lnTo>
                    <a:lnTo>
                      <a:pt x="255" y="793"/>
                    </a:lnTo>
                    <a:lnTo>
                      <a:pt x="263" y="802"/>
                    </a:lnTo>
                    <a:lnTo>
                      <a:pt x="299" y="783"/>
                    </a:lnTo>
                    <a:lnTo>
                      <a:pt x="334" y="758"/>
                    </a:lnTo>
                    <a:lnTo>
                      <a:pt x="367" y="731"/>
                    </a:lnTo>
                    <a:lnTo>
                      <a:pt x="400" y="704"/>
                    </a:lnTo>
                    <a:lnTo>
                      <a:pt x="434" y="675"/>
                    </a:lnTo>
                    <a:lnTo>
                      <a:pt x="471" y="648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33"/>
              <p:cNvSpPr>
                <a:spLocks/>
              </p:cNvSpPr>
              <p:nvPr/>
            </p:nvSpPr>
            <p:spPr bwMode="auto">
              <a:xfrm>
                <a:off x="6448426" y="1182688"/>
                <a:ext cx="419100" cy="1166813"/>
              </a:xfrm>
              <a:custGeom>
                <a:avLst/>
                <a:gdLst>
                  <a:gd name="T0" fmla="*/ 262 w 264"/>
                  <a:gd name="T1" fmla="*/ 735 h 735"/>
                  <a:gd name="T2" fmla="*/ 249 w 264"/>
                  <a:gd name="T3" fmla="*/ 706 h 735"/>
                  <a:gd name="T4" fmla="*/ 231 w 264"/>
                  <a:gd name="T5" fmla="*/ 677 h 735"/>
                  <a:gd name="T6" fmla="*/ 218 w 264"/>
                  <a:gd name="T7" fmla="*/ 658 h 735"/>
                  <a:gd name="T8" fmla="*/ 206 w 264"/>
                  <a:gd name="T9" fmla="*/ 636 h 735"/>
                  <a:gd name="T10" fmla="*/ 183 w 264"/>
                  <a:gd name="T11" fmla="*/ 577 h 735"/>
                  <a:gd name="T12" fmla="*/ 164 w 264"/>
                  <a:gd name="T13" fmla="*/ 513 h 735"/>
                  <a:gd name="T14" fmla="*/ 148 w 264"/>
                  <a:gd name="T15" fmla="*/ 451 h 735"/>
                  <a:gd name="T16" fmla="*/ 141 w 264"/>
                  <a:gd name="T17" fmla="*/ 422 h 735"/>
                  <a:gd name="T18" fmla="*/ 129 w 264"/>
                  <a:gd name="T19" fmla="*/ 384 h 735"/>
                  <a:gd name="T20" fmla="*/ 114 w 264"/>
                  <a:gd name="T21" fmla="*/ 345 h 735"/>
                  <a:gd name="T22" fmla="*/ 100 w 264"/>
                  <a:gd name="T23" fmla="*/ 312 h 735"/>
                  <a:gd name="T24" fmla="*/ 87 w 264"/>
                  <a:gd name="T25" fmla="*/ 276 h 735"/>
                  <a:gd name="T26" fmla="*/ 73 w 264"/>
                  <a:gd name="T27" fmla="*/ 220 h 735"/>
                  <a:gd name="T28" fmla="*/ 56 w 264"/>
                  <a:gd name="T29" fmla="*/ 152 h 735"/>
                  <a:gd name="T30" fmla="*/ 44 w 264"/>
                  <a:gd name="T31" fmla="*/ 119 h 735"/>
                  <a:gd name="T32" fmla="*/ 31 w 264"/>
                  <a:gd name="T33" fmla="*/ 87 h 735"/>
                  <a:gd name="T34" fmla="*/ 13 w 264"/>
                  <a:gd name="T35" fmla="*/ 46 h 735"/>
                  <a:gd name="T36" fmla="*/ 0 w 264"/>
                  <a:gd name="T37" fmla="*/ 2 h 735"/>
                  <a:gd name="T38" fmla="*/ 4 w 264"/>
                  <a:gd name="T39" fmla="*/ 0 h 735"/>
                  <a:gd name="T40" fmla="*/ 15 w 264"/>
                  <a:gd name="T41" fmla="*/ 44 h 735"/>
                  <a:gd name="T42" fmla="*/ 33 w 264"/>
                  <a:gd name="T43" fmla="*/ 87 h 735"/>
                  <a:gd name="T44" fmla="*/ 46 w 264"/>
                  <a:gd name="T45" fmla="*/ 119 h 735"/>
                  <a:gd name="T46" fmla="*/ 58 w 264"/>
                  <a:gd name="T47" fmla="*/ 152 h 735"/>
                  <a:gd name="T48" fmla="*/ 75 w 264"/>
                  <a:gd name="T49" fmla="*/ 220 h 735"/>
                  <a:gd name="T50" fmla="*/ 91 w 264"/>
                  <a:gd name="T51" fmla="*/ 276 h 735"/>
                  <a:gd name="T52" fmla="*/ 102 w 264"/>
                  <a:gd name="T53" fmla="*/ 310 h 735"/>
                  <a:gd name="T54" fmla="*/ 116 w 264"/>
                  <a:gd name="T55" fmla="*/ 345 h 735"/>
                  <a:gd name="T56" fmla="*/ 131 w 264"/>
                  <a:gd name="T57" fmla="*/ 382 h 735"/>
                  <a:gd name="T58" fmla="*/ 145 w 264"/>
                  <a:gd name="T59" fmla="*/ 422 h 735"/>
                  <a:gd name="T60" fmla="*/ 150 w 264"/>
                  <a:gd name="T61" fmla="*/ 449 h 735"/>
                  <a:gd name="T62" fmla="*/ 166 w 264"/>
                  <a:gd name="T63" fmla="*/ 513 h 735"/>
                  <a:gd name="T64" fmla="*/ 185 w 264"/>
                  <a:gd name="T65" fmla="*/ 575 h 735"/>
                  <a:gd name="T66" fmla="*/ 208 w 264"/>
                  <a:gd name="T67" fmla="*/ 636 h 735"/>
                  <a:gd name="T68" fmla="*/ 220 w 264"/>
                  <a:gd name="T69" fmla="*/ 656 h 735"/>
                  <a:gd name="T70" fmla="*/ 233 w 264"/>
                  <a:gd name="T71" fmla="*/ 675 h 735"/>
                  <a:gd name="T72" fmla="*/ 253 w 264"/>
                  <a:gd name="T73" fmla="*/ 704 h 735"/>
                  <a:gd name="T74" fmla="*/ 264 w 264"/>
                  <a:gd name="T75" fmla="*/ 735 h 735"/>
                  <a:gd name="T76" fmla="*/ 262 w 264"/>
                  <a:gd name="T77" fmla="*/ 735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64" h="735">
                    <a:moveTo>
                      <a:pt x="262" y="735"/>
                    </a:moveTo>
                    <a:lnTo>
                      <a:pt x="249" y="706"/>
                    </a:lnTo>
                    <a:lnTo>
                      <a:pt x="231" y="677"/>
                    </a:lnTo>
                    <a:lnTo>
                      <a:pt x="218" y="658"/>
                    </a:lnTo>
                    <a:lnTo>
                      <a:pt x="206" y="636"/>
                    </a:lnTo>
                    <a:lnTo>
                      <a:pt x="183" y="577"/>
                    </a:lnTo>
                    <a:lnTo>
                      <a:pt x="164" y="513"/>
                    </a:lnTo>
                    <a:lnTo>
                      <a:pt x="148" y="451"/>
                    </a:lnTo>
                    <a:lnTo>
                      <a:pt x="141" y="422"/>
                    </a:lnTo>
                    <a:lnTo>
                      <a:pt x="129" y="384"/>
                    </a:lnTo>
                    <a:lnTo>
                      <a:pt x="114" y="345"/>
                    </a:lnTo>
                    <a:lnTo>
                      <a:pt x="100" y="312"/>
                    </a:lnTo>
                    <a:lnTo>
                      <a:pt x="87" y="276"/>
                    </a:lnTo>
                    <a:lnTo>
                      <a:pt x="73" y="220"/>
                    </a:lnTo>
                    <a:lnTo>
                      <a:pt x="56" y="152"/>
                    </a:lnTo>
                    <a:lnTo>
                      <a:pt x="44" y="119"/>
                    </a:lnTo>
                    <a:lnTo>
                      <a:pt x="31" y="87"/>
                    </a:lnTo>
                    <a:lnTo>
                      <a:pt x="13" y="46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15" y="44"/>
                    </a:lnTo>
                    <a:lnTo>
                      <a:pt x="33" y="87"/>
                    </a:lnTo>
                    <a:lnTo>
                      <a:pt x="46" y="119"/>
                    </a:lnTo>
                    <a:lnTo>
                      <a:pt x="58" y="152"/>
                    </a:lnTo>
                    <a:lnTo>
                      <a:pt x="75" y="220"/>
                    </a:lnTo>
                    <a:lnTo>
                      <a:pt x="91" y="276"/>
                    </a:lnTo>
                    <a:lnTo>
                      <a:pt x="102" y="310"/>
                    </a:lnTo>
                    <a:lnTo>
                      <a:pt x="116" y="345"/>
                    </a:lnTo>
                    <a:lnTo>
                      <a:pt x="131" y="382"/>
                    </a:lnTo>
                    <a:lnTo>
                      <a:pt x="145" y="422"/>
                    </a:lnTo>
                    <a:lnTo>
                      <a:pt x="150" y="449"/>
                    </a:lnTo>
                    <a:lnTo>
                      <a:pt x="166" y="513"/>
                    </a:lnTo>
                    <a:lnTo>
                      <a:pt x="185" y="575"/>
                    </a:lnTo>
                    <a:lnTo>
                      <a:pt x="208" y="636"/>
                    </a:lnTo>
                    <a:lnTo>
                      <a:pt x="220" y="656"/>
                    </a:lnTo>
                    <a:lnTo>
                      <a:pt x="233" y="675"/>
                    </a:lnTo>
                    <a:lnTo>
                      <a:pt x="253" y="704"/>
                    </a:lnTo>
                    <a:lnTo>
                      <a:pt x="264" y="735"/>
                    </a:lnTo>
                    <a:lnTo>
                      <a:pt x="262" y="73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34"/>
              <p:cNvSpPr>
                <a:spLocks/>
              </p:cNvSpPr>
              <p:nvPr/>
            </p:nvSpPr>
            <p:spPr bwMode="auto">
              <a:xfrm>
                <a:off x="6426201" y="1228725"/>
                <a:ext cx="34925" cy="30163"/>
              </a:xfrm>
              <a:custGeom>
                <a:avLst/>
                <a:gdLst>
                  <a:gd name="T0" fmla="*/ 22 w 22"/>
                  <a:gd name="T1" fmla="*/ 7 h 19"/>
                  <a:gd name="T2" fmla="*/ 22 w 22"/>
                  <a:gd name="T3" fmla="*/ 11 h 19"/>
                  <a:gd name="T4" fmla="*/ 20 w 22"/>
                  <a:gd name="T5" fmla="*/ 15 h 19"/>
                  <a:gd name="T6" fmla="*/ 18 w 22"/>
                  <a:gd name="T7" fmla="*/ 17 h 19"/>
                  <a:gd name="T8" fmla="*/ 14 w 22"/>
                  <a:gd name="T9" fmla="*/ 19 h 19"/>
                  <a:gd name="T10" fmla="*/ 10 w 22"/>
                  <a:gd name="T11" fmla="*/ 19 h 19"/>
                  <a:gd name="T12" fmla="*/ 6 w 22"/>
                  <a:gd name="T13" fmla="*/ 19 h 19"/>
                  <a:gd name="T14" fmla="*/ 2 w 22"/>
                  <a:gd name="T15" fmla="*/ 15 h 19"/>
                  <a:gd name="T16" fmla="*/ 0 w 22"/>
                  <a:gd name="T17" fmla="*/ 11 h 19"/>
                  <a:gd name="T18" fmla="*/ 0 w 22"/>
                  <a:gd name="T19" fmla="*/ 7 h 19"/>
                  <a:gd name="T20" fmla="*/ 2 w 22"/>
                  <a:gd name="T21" fmla="*/ 4 h 19"/>
                  <a:gd name="T22" fmla="*/ 4 w 22"/>
                  <a:gd name="T23" fmla="*/ 2 h 19"/>
                  <a:gd name="T24" fmla="*/ 8 w 22"/>
                  <a:gd name="T25" fmla="*/ 0 h 19"/>
                  <a:gd name="T26" fmla="*/ 12 w 22"/>
                  <a:gd name="T27" fmla="*/ 0 h 19"/>
                  <a:gd name="T28" fmla="*/ 16 w 22"/>
                  <a:gd name="T29" fmla="*/ 2 h 19"/>
                  <a:gd name="T30" fmla="*/ 20 w 22"/>
                  <a:gd name="T31" fmla="*/ 4 h 19"/>
                  <a:gd name="T32" fmla="*/ 22 w 22"/>
                  <a:gd name="T33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19">
                    <a:moveTo>
                      <a:pt x="22" y="7"/>
                    </a:moveTo>
                    <a:lnTo>
                      <a:pt x="22" y="11"/>
                    </a:lnTo>
                    <a:lnTo>
                      <a:pt x="20" y="15"/>
                    </a:lnTo>
                    <a:lnTo>
                      <a:pt x="18" y="17"/>
                    </a:lnTo>
                    <a:lnTo>
                      <a:pt x="14" y="19"/>
                    </a:lnTo>
                    <a:lnTo>
                      <a:pt x="10" y="19"/>
                    </a:lnTo>
                    <a:lnTo>
                      <a:pt x="6" y="19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2"/>
                    </a:lnTo>
                    <a:lnTo>
                      <a:pt x="20" y="4"/>
                    </a:lnTo>
                    <a:lnTo>
                      <a:pt x="22" y="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35"/>
              <p:cNvSpPr>
                <a:spLocks/>
              </p:cNvSpPr>
              <p:nvPr/>
            </p:nvSpPr>
            <p:spPr bwMode="auto">
              <a:xfrm>
                <a:off x="6132513" y="1057275"/>
                <a:ext cx="419100" cy="238125"/>
              </a:xfrm>
              <a:custGeom>
                <a:avLst/>
                <a:gdLst>
                  <a:gd name="T0" fmla="*/ 0 w 264"/>
                  <a:gd name="T1" fmla="*/ 17 h 150"/>
                  <a:gd name="T2" fmla="*/ 12 w 264"/>
                  <a:gd name="T3" fmla="*/ 46 h 150"/>
                  <a:gd name="T4" fmla="*/ 58 w 264"/>
                  <a:gd name="T5" fmla="*/ 113 h 150"/>
                  <a:gd name="T6" fmla="*/ 75 w 264"/>
                  <a:gd name="T7" fmla="*/ 135 h 150"/>
                  <a:gd name="T8" fmla="*/ 79 w 264"/>
                  <a:gd name="T9" fmla="*/ 139 h 150"/>
                  <a:gd name="T10" fmla="*/ 83 w 264"/>
                  <a:gd name="T11" fmla="*/ 146 h 150"/>
                  <a:gd name="T12" fmla="*/ 89 w 264"/>
                  <a:gd name="T13" fmla="*/ 150 h 150"/>
                  <a:gd name="T14" fmla="*/ 95 w 264"/>
                  <a:gd name="T15" fmla="*/ 148 h 150"/>
                  <a:gd name="T16" fmla="*/ 102 w 264"/>
                  <a:gd name="T17" fmla="*/ 141 h 150"/>
                  <a:gd name="T18" fmla="*/ 108 w 264"/>
                  <a:gd name="T19" fmla="*/ 133 h 150"/>
                  <a:gd name="T20" fmla="*/ 118 w 264"/>
                  <a:gd name="T21" fmla="*/ 125 h 150"/>
                  <a:gd name="T22" fmla="*/ 131 w 264"/>
                  <a:gd name="T23" fmla="*/ 115 h 150"/>
                  <a:gd name="T24" fmla="*/ 143 w 264"/>
                  <a:gd name="T25" fmla="*/ 110 h 150"/>
                  <a:gd name="T26" fmla="*/ 156 w 264"/>
                  <a:gd name="T27" fmla="*/ 108 h 150"/>
                  <a:gd name="T28" fmla="*/ 172 w 264"/>
                  <a:gd name="T29" fmla="*/ 112 h 150"/>
                  <a:gd name="T30" fmla="*/ 187 w 264"/>
                  <a:gd name="T31" fmla="*/ 110 h 150"/>
                  <a:gd name="T32" fmla="*/ 201 w 264"/>
                  <a:gd name="T33" fmla="*/ 104 h 150"/>
                  <a:gd name="T34" fmla="*/ 224 w 264"/>
                  <a:gd name="T35" fmla="*/ 90 h 150"/>
                  <a:gd name="T36" fmla="*/ 247 w 264"/>
                  <a:gd name="T37" fmla="*/ 86 h 150"/>
                  <a:gd name="T38" fmla="*/ 263 w 264"/>
                  <a:gd name="T39" fmla="*/ 52 h 150"/>
                  <a:gd name="T40" fmla="*/ 264 w 264"/>
                  <a:gd name="T41" fmla="*/ 42 h 150"/>
                  <a:gd name="T42" fmla="*/ 263 w 264"/>
                  <a:gd name="T43" fmla="*/ 31 h 150"/>
                  <a:gd name="T44" fmla="*/ 261 w 264"/>
                  <a:gd name="T45" fmla="*/ 29 h 150"/>
                  <a:gd name="T46" fmla="*/ 257 w 264"/>
                  <a:gd name="T47" fmla="*/ 29 h 150"/>
                  <a:gd name="T48" fmla="*/ 249 w 264"/>
                  <a:gd name="T49" fmla="*/ 32 h 150"/>
                  <a:gd name="T50" fmla="*/ 243 w 264"/>
                  <a:gd name="T51" fmla="*/ 38 h 150"/>
                  <a:gd name="T52" fmla="*/ 232 w 264"/>
                  <a:gd name="T53" fmla="*/ 50 h 150"/>
                  <a:gd name="T54" fmla="*/ 216 w 264"/>
                  <a:gd name="T55" fmla="*/ 69 h 150"/>
                  <a:gd name="T56" fmla="*/ 208 w 264"/>
                  <a:gd name="T57" fmla="*/ 77 h 150"/>
                  <a:gd name="T58" fmla="*/ 201 w 264"/>
                  <a:gd name="T59" fmla="*/ 83 h 150"/>
                  <a:gd name="T60" fmla="*/ 195 w 264"/>
                  <a:gd name="T61" fmla="*/ 83 h 150"/>
                  <a:gd name="T62" fmla="*/ 181 w 264"/>
                  <a:gd name="T63" fmla="*/ 67 h 150"/>
                  <a:gd name="T64" fmla="*/ 160 w 264"/>
                  <a:gd name="T65" fmla="*/ 46 h 150"/>
                  <a:gd name="T66" fmla="*/ 149 w 264"/>
                  <a:gd name="T67" fmla="*/ 42 h 150"/>
                  <a:gd name="T68" fmla="*/ 112 w 264"/>
                  <a:gd name="T69" fmla="*/ 38 h 150"/>
                  <a:gd name="T70" fmla="*/ 62 w 264"/>
                  <a:gd name="T71" fmla="*/ 29 h 150"/>
                  <a:gd name="T72" fmla="*/ 27 w 264"/>
                  <a:gd name="T73" fmla="*/ 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4" h="150">
                    <a:moveTo>
                      <a:pt x="4" y="0"/>
                    </a:moveTo>
                    <a:lnTo>
                      <a:pt x="0" y="17"/>
                    </a:lnTo>
                    <a:lnTo>
                      <a:pt x="4" y="32"/>
                    </a:lnTo>
                    <a:lnTo>
                      <a:pt x="12" y="46"/>
                    </a:lnTo>
                    <a:lnTo>
                      <a:pt x="35" y="81"/>
                    </a:lnTo>
                    <a:lnTo>
                      <a:pt x="58" y="113"/>
                    </a:lnTo>
                    <a:lnTo>
                      <a:pt x="66" y="123"/>
                    </a:lnTo>
                    <a:lnTo>
                      <a:pt x="75" y="135"/>
                    </a:lnTo>
                    <a:lnTo>
                      <a:pt x="75" y="137"/>
                    </a:lnTo>
                    <a:lnTo>
                      <a:pt x="79" y="139"/>
                    </a:lnTo>
                    <a:lnTo>
                      <a:pt x="81" y="142"/>
                    </a:lnTo>
                    <a:lnTo>
                      <a:pt x="83" y="146"/>
                    </a:lnTo>
                    <a:lnTo>
                      <a:pt x="87" y="148"/>
                    </a:lnTo>
                    <a:lnTo>
                      <a:pt x="89" y="150"/>
                    </a:lnTo>
                    <a:lnTo>
                      <a:pt x="91" y="150"/>
                    </a:lnTo>
                    <a:lnTo>
                      <a:pt x="95" y="148"/>
                    </a:lnTo>
                    <a:lnTo>
                      <a:pt x="99" y="144"/>
                    </a:lnTo>
                    <a:lnTo>
                      <a:pt x="102" y="141"/>
                    </a:lnTo>
                    <a:lnTo>
                      <a:pt x="106" y="137"/>
                    </a:lnTo>
                    <a:lnTo>
                      <a:pt x="108" y="133"/>
                    </a:lnTo>
                    <a:lnTo>
                      <a:pt x="110" y="131"/>
                    </a:lnTo>
                    <a:lnTo>
                      <a:pt x="118" y="125"/>
                    </a:lnTo>
                    <a:lnTo>
                      <a:pt x="124" y="119"/>
                    </a:lnTo>
                    <a:lnTo>
                      <a:pt x="131" y="115"/>
                    </a:lnTo>
                    <a:lnTo>
                      <a:pt x="137" y="112"/>
                    </a:lnTo>
                    <a:lnTo>
                      <a:pt x="143" y="110"/>
                    </a:lnTo>
                    <a:lnTo>
                      <a:pt x="149" y="108"/>
                    </a:lnTo>
                    <a:lnTo>
                      <a:pt x="156" y="108"/>
                    </a:lnTo>
                    <a:lnTo>
                      <a:pt x="164" y="110"/>
                    </a:lnTo>
                    <a:lnTo>
                      <a:pt x="172" y="112"/>
                    </a:lnTo>
                    <a:lnTo>
                      <a:pt x="180" y="112"/>
                    </a:lnTo>
                    <a:lnTo>
                      <a:pt x="187" y="110"/>
                    </a:lnTo>
                    <a:lnTo>
                      <a:pt x="193" y="108"/>
                    </a:lnTo>
                    <a:lnTo>
                      <a:pt x="201" y="104"/>
                    </a:lnTo>
                    <a:lnTo>
                      <a:pt x="212" y="96"/>
                    </a:lnTo>
                    <a:lnTo>
                      <a:pt x="224" y="90"/>
                    </a:lnTo>
                    <a:lnTo>
                      <a:pt x="235" y="85"/>
                    </a:lnTo>
                    <a:lnTo>
                      <a:pt x="247" y="86"/>
                    </a:lnTo>
                    <a:lnTo>
                      <a:pt x="257" y="96"/>
                    </a:lnTo>
                    <a:lnTo>
                      <a:pt x="263" y="52"/>
                    </a:lnTo>
                    <a:lnTo>
                      <a:pt x="263" y="48"/>
                    </a:lnTo>
                    <a:lnTo>
                      <a:pt x="264" y="42"/>
                    </a:lnTo>
                    <a:lnTo>
                      <a:pt x="264" y="36"/>
                    </a:lnTo>
                    <a:lnTo>
                      <a:pt x="263" y="31"/>
                    </a:lnTo>
                    <a:lnTo>
                      <a:pt x="263" y="29"/>
                    </a:lnTo>
                    <a:lnTo>
                      <a:pt x="261" y="29"/>
                    </a:lnTo>
                    <a:lnTo>
                      <a:pt x="259" y="27"/>
                    </a:lnTo>
                    <a:lnTo>
                      <a:pt x="257" y="29"/>
                    </a:lnTo>
                    <a:lnTo>
                      <a:pt x="253" y="31"/>
                    </a:lnTo>
                    <a:lnTo>
                      <a:pt x="249" y="32"/>
                    </a:lnTo>
                    <a:lnTo>
                      <a:pt x="245" y="36"/>
                    </a:lnTo>
                    <a:lnTo>
                      <a:pt x="243" y="38"/>
                    </a:lnTo>
                    <a:lnTo>
                      <a:pt x="241" y="40"/>
                    </a:lnTo>
                    <a:lnTo>
                      <a:pt x="232" y="50"/>
                    </a:lnTo>
                    <a:lnTo>
                      <a:pt x="224" y="59"/>
                    </a:lnTo>
                    <a:lnTo>
                      <a:pt x="216" y="69"/>
                    </a:lnTo>
                    <a:lnTo>
                      <a:pt x="212" y="73"/>
                    </a:lnTo>
                    <a:lnTo>
                      <a:pt x="208" y="77"/>
                    </a:lnTo>
                    <a:lnTo>
                      <a:pt x="205" y="81"/>
                    </a:lnTo>
                    <a:lnTo>
                      <a:pt x="201" y="83"/>
                    </a:lnTo>
                    <a:lnTo>
                      <a:pt x="199" y="83"/>
                    </a:lnTo>
                    <a:lnTo>
                      <a:pt x="195" y="83"/>
                    </a:lnTo>
                    <a:lnTo>
                      <a:pt x="191" y="79"/>
                    </a:lnTo>
                    <a:lnTo>
                      <a:pt x="181" y="67"/>
                    </a:lnTo>
                    <a:lnTo>
                      <a:pt x="172" y="56"/>
                    </a:lnTo>
                    <a:lnTo>
                      <a:pt x="160" y="46"/>
                    </a:lnTo>
                    <a:lnTo>
                      <a:pt x="154" y="44"/>
                    </a:lnTo>
                    <a:lnTo>
                      <a:pt x="149" y="42"/>
                    </a:lnTo>
                    <a:lnTo>
                      <a:pt x="141" y="42"/>
                    </a:lnTo>
                    <a:lnTo>
                      <a:pt x="112" y="38"/>
                    </a:lnTo>
                    <a:lnTo>
                      <a:pt x="81" y="34"/>
                    </a:lnTo>
                    <a:lnTo>
                      <a:pt x="62" y="29"/>
                    </a:lnTo>
                    <a:lnTo>
                      <a:pt x="43" y="19"/>
                    </a:lnTo>
                    <a:lnTo>
                      <a:pt x="27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6"/>
              <p:cNvSpPr>
                <a:spLocks/>
              </p:cNvSpPr>
              <p:nvPr/>
            </p:nvSpPr>
            <p:spPr bwMode="auto">
              <a:xfrm>
                <a:off x="6369051" y="1130300"/>
                <a:ext cx="174625" cy="115888"/>
              </a:xfrm>
              <a:custGeom>
                <a:avLst/>
                <a:gdLst>
                  <a:gd name="T0" fmla="*/ 58 w 110"/>
                  <a:gd name="T1" fmla="*/ 67 h 73"/>
                  <a:gd name="T2" fmla="*/ 59 w 110"/>
                  <a:gd name="T3" fmla="*/ 69 h 73"/>
                  <a:gd name="T4" fmla="*/ 61 w 110"/>
                  <a:gd name="T5" fmla="*/ 71 h 73"/>
                  <a:gd name="T6" fmla="*/ 65 w 110"/>
                  <a:gd name="T7" fmla="*/ 73 h 73"/>
                  <a:gd name="T8" fmla="*/ 67 w 110"/>
                  <a:gd name="T9" fmla="*/ 73 h 73"/>
                  <a:gd name="T10" fmla="*/ 71 w 110"/>
                  <a:gd name="T11" fmla="*/ 73 h 73"/>
                  <a:gd name="T12" fmla="*/ 73 w 110"/>
                  <a:gd name="T13" fmla="*/ 69 h 73"/>
                  <a:gd name="T14" fmla="*/ 77 w 110"/>
                  <a:gd name="T15" fmla="*/ 66 h 73"/>
                  <a:gd name="T16" fmla="*/ 81 w 110"/>
                  <a:gd name="T17" fmla="*/ 60 h 73"/>
                  <a:gd name="T18" fmla="*/ 83 w 110"/>
                  <a:gd name="T19" fmla="*/ 56 h 73"/>
                  <a:gd name="T20" fmla="*/ 86 w 110"/>
                  <a:gd name="T21" fmla="*/ 52 h 73"/>
                  <a:gd name="T22" fmla="*/ 92 w 110"/>
                  <a:gd name="T23" fmla="*/ 44 h 73"/>
                  <a:gd name="T24" fmla="*/ 100 w 110"/>
                  <a:gd name="T25" fmla="*/ 37 h 73"/>
                  <a:gd name="T26" fmla="*/ 104 w 110"/>
                  <a:gd name="T27" fmla="*/ 31 h 73"/>
                  <a:gd name="T28" fmla="*/ 108 w 110"/>
                  <a:gd name="T29" fmla="*/ 27 h 73"/>
                  <a:gd name="T30" fmla="*/ 110 w 110"/>
                  <a:gd name="T31" fmla="*/ 21 h 73"/>
                  <a:gd name="T32" fmla="*/ 110 w 110"/>
                  <a:gd name="T33" fmla="*/ 15 h 73"/>
                  <a:gd name="T34" fmla="*/ 110 w 110"/>
                  <a:gd name="T35" fmla="*/ 12 h 73"/>
                  <a:gd name="T36" fmla="*/ 108 w 110"/>
                  <a:gd name="T37" fmla="*/ 6 h 73"/>
                  <a:gd name="T38" fmla="*/ 104 w 110"/>
                  <a:gd name="T39" fmla="*/ 4 h 73"/>
                  <a:gd name="T40" fmla="*/ 100 w 110"/>
                  <a:gd name="T41" fmla="*/ 2 h 73"/>
                  <a:gd name="T42" fmla="*/ 94 w 110"/>
                  <a:gd name="T43" fmla="*/ 0 h 73"/>
                  <a:gd name="T44" fmla="*/ 88 w 110"/>
                  <a:gd name="T45" fmla="*/ 0 h 73"/>
                  <a:gd name="T46" fmla="*/ 85 w 110"/>
                  <a:gd name="T47" fmla="*/ 2 h 73"/>
                  <a:gd name="T48" fmla="*/ 81 w 110"/>
                  <a:gd name="T49" fmla="*/ 4 h 73"/>
                  <a:gd name="T50" fmla="*/ 75 w 110"/>
                  <a:gd name="T51" fmla="*/ 8 h 73"/>
                  <a:gd name="T52" fmla="*/ 71 w 110"/>
                  <a:gd name="T53" fmla="*/ 12 h 73"/>
                  <a:gd name="T54" fmla="*/ 69 w 110"/>
                  <a:gd name="T55" fmla="*/ 15 h 73"/>
                  <a:gd name="T56" fmla="*/ 65 w 110"/>
                  <a:gd name="T57" fmla="*/ 21 h 73"/>
                  <a:gd name="T58" fmla="*/ 63 w 110"/>
                  <a:gd name="T59" fmla="*/ 25 h 73"/>
                  <a:gd name="T60" fmla="*/ 59 w 110"/>
                  <a:gd name="T61" fmla="*/ 29 h 73"/>
                  <a:gd name="T62" fmla="*/ 58 w 110"/>
                  <a:gd name="T63" fmla="*/ 35 h 73"/>
                  <a:gd name="T64" fmla="*/ 54 w 110"/>
                  <a:gd name="T65" fmla="*/ 37 h 73"/>
                  <a:gd name="T66" fmla="*/ 46 w 110"/>
                  <a:gd name="T67" fmla="*/ 35 h 73"/>
                  <a:gd name="T68" fmla="*/ 38 w 110"/>
                  <a:gd name="T69" fmla="*/ 27 h 73"/>
                  <a:gd name="T70" fmla="*/ 29 w 110"/>
                  <a:gd name="T71" fmla="*/ 15 h 73"/>
                  <a:gd name="T72" fmla="*/ 19 w 110"/>
                  <a:gd name="T73" fmla="*/ 12 h 73"/>
                  <a:gd name="T74" fmla="*/ 13 w 110"/>
                  <a:gd name="T75" fmla="*/ 13 h 73"/>
                  <a:gd name="T76" fmla="*/ 9 w 110"/>
                  <a:gd name="T77" fmla="*/ 17 h 73"/>
                  <a:gd name="T78" fmla="*/ 4 w 110"/>
                  <a:gd name="T79" fmla="*/ 21 h 73"/>
                  <a:gd name="T80" fmla="*/ 2 w 110"/>
                  <a:gd name="T81" fmla="*/ 25 h 73"/>
                  <a:gd name="T82" fmla="*/ 0 w 110"/>
                  <a:gd name="T83" fmla="*/ 31 h 73"/>
                  <a:gd name="T84" fmla="*/ 4 w 110"/>
                  <a:gd name="T85" fmla="*/ 42 h 73"/>
                  <a:gd name="T86" fmla="*/ 11 w 110"/>
                  <a:gd name="T87" fmla="*/ 52 h 73"/>
                  <a:gd name="T88" fmla="*/ 23 w 110"/>
                  <a:gd name="T89" fmla="*/ 58 h 73"/>
                  <a:gd name="T90" fmla="*/ 34 w 110"/>
                  <a:gd name="T91" fmla="*/ 62 h 73"/>
                  <a:gd name="T92" fmla="*/ 46 w 110"/>
                  <a:gd name="T93" fmla="*/ 64 h 73"/>
                  <a:gd name="T94" fmla="*/ 58 w 110"/>
                  <a:gd name="T95" fmla="*/ 6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0" h="73">
                    <a:moveTo>
                      <a:pt x="58" y="67"/>
                    </a:moveTo>
                    <a:lnTo>
                      <a:pt x="59" y="69"/>
                    </a:lnTo>
                    <a:lnTo>
                      <a:pt x="61" y="71"/>
                    </a:lnTo>
                    <a:lnTo>
                      <a:pt x="65" y="73"/>
                    </a:lnTo>
                    <a:lnTo>
                      <a:pt x="67" y="73"/>
                    </a:lnTo>
                    <a:lnTo>
                      <a:pt x="71" y="73"/>
                    </a:lnTo>
                    <a:lnTo>
                      <a:pt x="73" y="69"/>
                    </a:lnTo>
                    <a:lnTo>
                      <a:pt x="77" y="66"/>
                    </a:lnTo>
                    <a:lnTo>
                      <a:pt x="81" y="60"/>
                    </a:lnTo>
                    <a:lnTo>
                      <a:pt x="83" y="56"/>
                    </a:lnTo>
                    <a:lnTo>
                      <a:pt x="86" y="52"/>
                    </a:lnTo>
                    <a:lnTo>
                      <a:pt x="92" y="44"/>
                    </a:lnTo>
                    <a:lnTo>
                      <a:pt x="100" y="37"/>
                    </a:lnTo>
                    <a:lnTo>
                      <a:pt x="104" y="31"/>
                    </a:lnTo>
                    <a:lnTo>
                      <a:pt x="108" y="27"/>
                    </a:lnTo>
                    <a:lnTo>
                      <a:pt x="110" y="21"/>
                    </a:lnTo>
                    <a:lnTo>
                      <a:pt x="110" y="15"/>
                    </a:lnTo>
                    <a:lnTo>
                      <a:pt x="110" y="12"/>
                    </a:lnTo>
                    <a:lnTo>
                      <a:pt x="108" y="6"/>
                    </a:lnTo>
                    <a:lnTo>
                      <a:pt x="104" y="4"/>
                    </a:lnTo>
                    <a:lnTo>
                      <a:pt x="100" y="2"/>
                    </a:lnTo>
                    <a:lnTo>
                      <a:pt x="94" y="0"/>
                    </a:lnTo>
                    <a:lnTo>
                      <a:pt x="88" y="0"/>
                    </a:lnTo>
                    <a:lnTo>
                      <a:pt x="85" y="2"/>
                    </a:lnTo>
                    <a:lnTo>
                      <a:pt x="81" y="4"/>
                    </a:lnTo>
                    <a:lnTo>
                      <a:pt x="75" y="8"/>
                    </a:lnTo>
                    <a:lnTo>
                      <a:pt x="71" y="12"/>
                    </a:lnTo>
                    <a:lnTo>
                      <a:pt x="69" y="15"/>
                    </a:lnTo>
                    <a:lnTo>
                      <a:pt x="65" y="21"/>
                    </a:lnTo>
                    <a:lnTo>
                      <a:pt x="63" y="25"/>
                    </a:lnTo>
                    <a:lnTo>
                      <a:pt x="59" y="29"/>
                    </a:lnTo>
                    <a:lnTo>
                      <a:pt x="58" y="35"/>
                    </a:lnTo>
                    <a:lnTo>
                      <a:pt x="54" y="37"/>
                    </a:lnTo>
                    <a:lnTo>
                      <a:pt x="46" y="35"/>
                    </a:lnTo>
                    <a:lnTo>
                      <a:pt x="38" y="27"/>
                    </a:lnTo>
                    <a:lnTo>
                      <a:pt x="29" y="15"/>
                    </a:lnTo>
                    <a:lnTo>
                      <a:pt x="19" y="12"/>
                    </a:lnTo>
                    <a:lnTo>
                      <a:pt x="13" y="13"/>
                    </a:lnTo>
                    <a:lnTo>
                      <a:pt x="9" y="17"/>
                    </a:lnTo>
                    <a:lnTo>
                      <a:pt x="4" y="21"/>
                    </a:lnTo>
                    <a:lnTo>
                      <a:pt x="2" y="25"/>
                    </a:lnTo>
                    <a:lnTo>
                      <a:pt x="0" y="31"/>
                    </a:lnTo>
                    <a:lnTo>
                      <a:pt x="4" y="42"/>
                    </a:lnTo>
                    <a:lnTo>
                      <a:pt x="11" y="52"/>
                    </a:lnTo>
                    <a:lnTo>
                      <a:pt x="23" y="58"/>
                    </a:lnTo>
                    <a:lnTo>
                      <a:pt x="34" y="62"/>
                    </a:lnTo>
                    <a:lnTo>
                      <a:pt x="46" y="64"/>
                    </a:lnTo>
                    <a:lnTo>
                      <a:pt x="58" y="67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7"/>
              <p:cNvSpPr>
                <a:spLocks/>
              </p:cNvSpPr>
              <p:nvPr/>
            </p:nvSpPr>
            <p:spPr bwMode="auto">
              <a:xfrm>
                <a:off x="6369051" y="1133475"/>
                <a:ext cx="174625" cy="69850"/>
              </a:xfrm>
              <a:custGeom>
                <a:avLst/>
                <a:gdLst>
                  <a:gd name="T0" fmla="*/ 108 w 110"/>
                  <a:gd name="T1" fmla="*/ 4 h 44"/>
                  <a:gd name="T2" fmla="*/ 106 w 110"/>
                  <a:gd name="T3" fmla="*/ 4 h 44"/>
                  <a:gd name="T4" fmla="*/ 102 w 110"/>
                  <a:gd name="T5" fmla="*/ 2 h 44"/>
                  <a:gd name="T6" fmla="*/ 96 w 110"/>
                  <a:gd name="T7" fmla="*/ 0 h 44"/>
                  <a:gd name="T8" fmla="*/ 92 w 110"/>
                  <a:gd name="T9" fmla="*/ 2 h 44"/>
                  <a:gd name="T10" fmla="*/ 85 w 110"/>
                  <a:gd name="T11" fmla="*/ 2 h 44"/>
                  <a:gd name="T12" fmla="*/ 77 w 110"/>
                  <a:gd name="T13" fmla="*/ 6 h 44"/>
                  <a:gd name="T14" fmla="*/ 71 w 110"/>
                  <a:gd name="T15" fmla="*/ 10 h 44"/>
                  <a:gd name="T16" fmla="*/ 65 w 110"/>
                  <a:gd name="T17" fmla="*/ 19 h 44"/>
                  <a:gd name="T18" fmla="*/ 63 w 110"/>
                  <a:gd name="T19" fmla="*/ 23 h 44"/>
                  <a:gd name="T20" fmla="*/ 59 w 110"/>
                  <a:gd name="T21" fmla="*/ 27 h 44"/>
                  <a:gd name="T22" fmla="*/ 58 w 110"/>
                  <a:gd name="T23" fmla="*/ 33 h 44"/>
                  <a:gd name="T24" fmla="*/ 54 w 110"/>
                  <a:gd name="T25" fmla="*/ 35 h 44"/>
                  <a:gd name="T26" fmla="*/ 46 w 110"/>
                  <a:gd name="T27" fmla="*/ 33 h 44"/>
                  <a:gd name="T28" fmla="*/ 38 w 110"/>
                  <a:gd name="T29" fmla="*/ 25 h 44"/>
                  <a:gd name="T30" fmla="*/ 29 w 110"/>
                  <a:gd name="T31" fmla="*/ 13 h 44"/>
                  <a:gd name="T32" fmla="*/ 19 w 110"/>
                  <a:gd name="T33" fmla="*/ 10 h 44"/>
                  <a:gd name="T34" fmla="*/ 13 w 110"/>
                  <a:gd name="T35" fmla="*/ 11 h 44"/>
                  <a:gd name="T36" fmla="*/ 9 w 110"/>
                  <a:gd name="T37" fmla="*/ 15 h 44"/>
                  <a:gd name="T38" fmla="*/ 4 w 110"/>
                  <a:gd name="T39" fmla="*/ 19 h 44"/>
                  <a:gd name="T40" fmla="*/ 2 w 110"/>
                  <a:gd name="T41" fmla="*/ 23 h 44"/>
                  <a:gd name="T42" fmla="*/ 0 w 110"/>
                  <a:gd name="T43" fmla="*/ 29 h 44"/>
                  <a:gd name="T44" fmla="*/ 0 w 110"/>
                  <a:gd name="T45" fmla="*/ 35 h 44"/>
                  <a:gd name="T46" fmla="*/ 2 w 110"/>
                  <a:gd name="T47" fmla="*/ 40 h 44"/>
                  <a:gd name="T48" fmla="*/ 5 w 110"/>
                  <a:gd name="T49" fmla="*/ 44 h 44"/>
                  <a:gd name="T50" fmla="*/ 7 w 110"/>
                  <a:gd name="T51" fmla="*/ 40 h 44"/>
                  <a:gd name="T52" fmla="*/ 11 w 110"/>
                  <a:gd name="T53" fmla="*/ 38 h 44"/>
                  <a:gd name="T54" fmla="*/ 15 w 110"/>
                  <a:gd name="T55" fmla="*/ 37 h 44"/>
                  <a:gd name="T56" fmla="*/ 23 w 110"/>
                  <a:gd name="T57" fmla="*/ 37 h 44"/>
                  <a:gd name="T58" fmla="*/ 29 w 110"/>
                  <a:gd name="T59" fmla="*/ 38 h 44"/>
                  <a:gd name="T60" fmla="*/ 34 w 110"/>
                  <a:gd name="T61" fmla="*/ 42 h 44"/>
                  <a:gd name="T62" fmla="*/ 40 w 110"/>
                  <a:gd name="T63" fmla="*/ 44 h 44"/>
                  <a:gd name="T64" fmla="*/ 46 w 110"/>
                  <a:gd name="T65" fmla="*/ 44 h 44"/>
                  <a:gd name="T66" fmla="*/ 50 w 110"/>
                  <a:gd name="T67" fmla="*/ 42 h 44"/>
                  <a:gd name="T68" fmla="*/ 56 w 110"/>
                  <a:gd name="T69" fmla="*/ 38 h 44"/>
                  <a:gd name="T70" fmla="*/ 59 w 110"/>
                  <a:gd name="T71" fmla="*/ 35 h 44"/>
                  <a:gd name="T72" fmla="*/ 63 w 110"/>
                  <a:gd name="T73" fmla="*/ 31 h 44"/>
                  <a:gd name="T74" fmla="*/ 67 w 110"/>
                  <a:gd name="T75" fmla="*/ 27 h 44"/>
                  <a:gd name="T76" fmla="*/ 71 w 110"/>
                  <a:gd name="T77" fmla="*/ 25 h 44"/>
                  <a:gd name="T78" fmla="*/ 77 w 110"/>
                  <a:gd name="T79" fmla="*/ 25 h 44"/>
                  <a:gd name="T80" fmla="*/ 83 w 110"/>
                  <a:gd name="T81" fmla="*/ 29 h 44"/>
                  <a:gd name="T82" fmla="*/ 86 w 110"/>
                  <a:gd name="T83" fmla="*/ 33 h 44"/>
                  <a:gd name="T84" fmla="*/ 90 w 110"/>
                  <a:gd name="T85" fmla="*/ 37 h 44"/>
                  <a:gd name="T86" fmla="*/ 94 w 110"/>
                  <a:gd name="T87" fmla="*/ 40 h 44"/>
                  <a:gd name="T88" fmla="*/ 94 w 110"/>
                  <a:gd name="T89" fmla="*/ 40 h 44"/>
                  <a:gd name="T90" fmla="*/ 100 w 110"/>
                  <a:gd name="T91" fmla="*/ 35 h 44"/>
                  <a:gd name="T92" fmla="*/ 104 w 110"/>
                  <a:gd name="T93" fmla="*/ 29 h 44"/>
                  <a:gd name="T94" fmla="*/ 108 w 110"/>
                  <a:gd name="T95" fmla="*/ 25 h 44"/>
                  <a:gd name="T96" fmla="*/ 110 w 110"/>
                  <a:gd name="T97" fmla="*/ 19 h 44"/>
                  <a:gd name="T98" fmla="*/ 110 w 110"/>
                  <a:gd name="T99" fmla="*/ 13 h 44"/>
                  <a:gd name="T100" fmla="*/ 110 w 110"/>
                  <a:gd name="T101" fmla="*/ 10 h 44"/>
                  <a:gd name="T102" fmla="*/ 108 w 110"/>
                  <a:gd name="T103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0" h="44">
                    <a:moveTo>
                      <a:pt x="108" y="4"/>
                    </a:moveTo>
                    <a:lnTo>
                      <a:pt x="106" y="4"/>
                    </a:lnTo>
                    <a:lnTo>
                      <a:pt x="102" y="2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5" y="2"/>
                    </a:lnTo>
                    <a:lnTo>
                      <a:pt x="77" y="6"/>
                    </a:lnTo>
                    <a:lnTo>
                      <a:pt x="71" y="10"/>
                    </a:lnTo>
                    <a:lnTo>
                      <a:pt x="65" y="19"/>
                    </a:lnTo>
                    <a:lnTo>
                      <a:pt x="63" y="23"/>
                    </a:lnTo>
                    <a:lnTo>
                      <a:pt x="59" y="27"/>
                    </a:lnTo>
                    <a:lnTo>
                      <a:pt x="58" y="33"/>
                    </a:lnTo>
                    <a:lnTo>
                      <a:pt x="54" y="35"/>
                    </a:lnTo>
                    <a:lnTo>
                      <a:pt x="46" y="33"/>
                    </a:lnTo>
                    <a:lnTo>
                      <a:pt x="38" y="25"/>
                    </a:lnTo>
                    <a:lnTo>
                      <a:pt x="29" y="13"/>
                    </a:lnTo>
                    <a:lnTo>
                      <a:pt x="19" y="10"/>
                    </a:lnTo>
                    <a:lnTo>
                      <a:pt x="13" y="11"/>
                    </a:lnTo>
                    <a:lnTo>
                      <a:pt x="9" y="15"/>
                    </a:lnTo>
                    <a:lnTo>
                      <a:pt x="4" y="19"/>
                    </a:lnTo>
                    <a:lnTo>
                      <a:pt x="2" y="23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2" y="40"/>
                    </a:lnTo>
                    <a:lnTo>
                      <a:pt x="5" y="44"/>
                    </a:lnTo>
                    <a:lnTo>
                      <a:pt x="7" y="40"/>
                    </a:lnTo>
                    <a:lnTo>
                      <a:pt x="11" y="38"/>
                    </a:lnTo>
                    <a:lnTo>
                      <a:pt x="15" y="37"/>
                    </a:lnTo>
                    <a:lnTo>
                      <a:pt x="23" y="37"/>
                    </a:lnTo>
                    <a:lnTo>
                      <a:pt x="29" y="38"/>
                    </a:lnTo>
                    <a:lnTo>
                      <a:pt x="34" y="42"/>
                    </a:lnTo>
                    <a:lnTo>
                      <a:pt x="40" y="44"/>
                    </a:lnTo>
                    <a:lnTo>
                      <a:pt x="46" y="44"/>
                    </a:lnTo>
                    <a:lnTo>
                      <a:pt x="50" y="42"/>
                    </a:lnTo>
                    <a:lnTo>
                      <a:pt x="56" y="38"/>
                    </a:lnTo>
                    <a:lnTo>
                      <a:pt x="59" y="35"/>
                    </a:lnTo>
                    <a:lnTo>
                      <a:pt x="63" y="31"/>
                    </a:lnTo>
                    <a:lnTo>
                      <a:pt x="67" y="27"/>
                    </a:lnTo>
                    <a:lnTo>
                      <a:pt x="71" y="25"/>
                    </a:lnTo>
                    <a:lnTo>
                      <a:pt x="77" y="25"/>
                    </a:lnTo>
                    <a:lnTo>
                      <a:pt x="83" y="29"/>
                    </a:lnTo>
                    <a:lnTo>
                      <a:pt x="86" y="33"/>
                    </a:lnTo>
                    <a:lnTo>
                      <a:pt x="90" y="37"/>
                    </a:lnTo>
                    <a:lnTo>
                      <a:pt x="94" y="40"/>
                    </a:lnTo>
                    <a:lnTo>
                      <a:pt x="94" y="40"/>
                    </a:lnTo>
                    <a:lnTo>
                      <a:pt x="100" y="35"/>
                    </a:lnTo>
                    <a:lnTo>
                      <a:pt x="104" y="29"/>
                    </a:lnTo>
                    <a:lnTo>
                      <a:pt x="108" y="25"/>
                    </a:lnTo>
                    <a:lnTo>
                      <a:pt x="110" y="19"/>
                    </a:lnTo>
                    <a:lnTo>
                      <a:pt x="110" y="13"/>
                    </a:lnTo>
                    <a:lnTo>
                      <a:pt x="110" y="10"/>
                    </a:lnTo>
                    <a:lnTo>
                      <a:pt x="108" y="4"/>
                    </a:lnTo>
                    <a:close/>
                  </a:path>
                </a:pathLst>
              </a:custGeom>
              <a:solidFill>
                <a:srgbClr val="990000"/>
              </a:solidFill>
              <a:ln w="0">
                <a:solidFill>
                  <a:srgbClr val="99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8"/>
              <p:cNvSpPr>
                <a:spLocks/>
              </p:cNvSpPr>
              <p:nvPr/>
            </p:nvSpPr>
            <p:spPr bwMode="auto">
              <a:xfrm>
                <a:off x="6491288" y="1411288"/>
                <a:ext cx="30163" cy="31750"/>
              </a:xfrm>
              <a:custGeom>
                <a:avLst/>
                <a:gdLst>
                  <a:gd name="T0" fmla="*/ 19 w 19"/>
                  <a:gd name="T1" fmla="*/ 8 h 20"/>
                  <a:gd name="T2" fmla="*/ 19 w 19"/>
                  <a:gd name="T3" fmla="*/ 12 h 20"/>
                  <a:gd name="T4" fmla="*/ 17 w 19"/>
                  <a:gd name="T5" fmla="*/ 16 h 20"/>
                  <a:gd name="T6" fmla="*/ 15 w 19"/>
                  <a:gd name="T7" fmla="*/ 18 h 20"/>
                  <a:gd name="T8" fmla="*/ 11 w 19"/>
                  <a:gd name="T9" fmla="*/ 20 h 20"/>
                  <a:gd name="T10" fmla="*/ 8 w 19"/>
                  <a:gd name="T11" fmla="*/ 20 h 20"/>
                  <a:gd name="T12" fmla="*/ 4 w 19"/>
                  <a:gd name="T13" fmla="*/ 20 h 20"/>
                  <a:gd name="T14" fmla="*/ 2 w 19"/>
                  <a:gd name="T15" fmla="*/ 16 h 20"/>
                  <a:gd name="T16" fmla="*/ 0 w 19"/>
                  <a:gd name="T17" fmla="*/ 12 h 20"/>
                  <a:gd name="T18" fmla="*/ 0 w 19"/>
                  <a:gd name="T19" fmla="*/ 8 h 20"/>
                  <a:gd name="T20" fmla="*/ 0 w 19"/>
                  <a:gd name="T21" fmla="*/ 4 h 20"/>
                  <a:gd name="T22" fmla="*/ 4 w 19"/>
                  <a:gd name="T23" fmla="*/ 2 h 20"/>
                  <a:gd name="T24" fmla="*/ 8 w 19"/>
                  <a:gd name="T25" fmla="*/ 0 h 20"/>
                  <a:gd name="T26" fmla="*/ 11 w 19"/>
                  <a:gd name="T27" fmla="*/ 0 h 20"/>
                  <a:gd name="T28" fmla="*/ 15 w 19"/>
                  <a:gd name="T29" fmla="*/ 2 h 20"/>
                  <a:gd name="T30" fmla="*/ 17 w 19"/>
                  <a:gd name="T31" fmla="*/ 4 h 20"/>
                  <a:gd name="T32" fmla="*/ 19 w 19"/>
                  <a:gd name="T3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20">
                    <a:moveTo>
                      <a:pt x="19" y="8"/>
                    </a:moveTo>
                    <a:lnTo>
                      <a:pt x="19" y="12"/>
                    </a:lnTo>
                    <a:lnTo>
                      <a:pt x="17" y="16"/>
                    </a:lnTo>
                    <a:lnTo>
                      <a:pt x="15" y="18"/>
                    </a:lnTo>
                    <a:lnTo>
                      <a:pt x="11" y="20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7" y="4"/>
                    </a:lnTo>
                    <a:lnTo>
                      <a:pt x="19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9"/>
              <p:cNvSpPr>
                <a:spLocks/>
              </p:cNvSpPr>
              <p:nvPr/>
            </p:nvSpPr>
            <p:spPr bwMode="auto">
              <a:xfrm>
                <a:off x="6543676" y="1608138"/>
                <a:ext cx="33338" cy="33338"/>
              </a:xfrm>
              <a:custGeom>
                <a:avLst/>
                <a:gdLst>
                  <a:gd name="T0" fmla="*/ 21 w 21"/>
                  <a:gd name="T1" fmla="*/ 8 h 21"/>
                  <a:gd name="T2" fmla="*/ 21 w 21"/>
                  <a:gd name="T3" fmla="*/ 12 h 21"/>
                  <a:gd name="T4" fmla="*/ 19 w 21"/>
                  <a:gd name="T5" fmla="*/ 15 h 21"/>
                  <a:gd name="T6" fmla="*/ 17 w 21"/>
                  <a:gd name="T7" fmla="*/ 19 h 21"/>
                  <a:gd name="T8" fmla="*/ 13 w 21"/>
                  <a:gd name="T9" fmla="*/ 21 h 21"/>
                  <a:gd name="T10" fmla="*/ 7 w 21"/>
                  <a:gd name="T11" fmla="*/ 21 h 21"/>
                  <a:gd name="T12" fmla="*/ 5 w 21"/>
                  <a:gd name="T13" fmla="*/ 19 h 21"/>
                  <a:gd name="T14" fmla="*/ 2 w 21"/>
                  <a:gd name="T15" fmla="*/ 17 h 21"/>
                  <a:gd name="T16" fmla="*/ 0 w 21"/>
                  <a:gd name="T17" fmla="*/ 13 h 21"/>
                  <a:gd name="T18" fmla="*/ 0 w 21"/>
                  <a:gd name="T19" fmla="*/ 10 h 21"/>
                  <a:gd name="T20" fmla="*/ 2 w 21"/>
                  <a:gd name="T21" fmla="*/ 6 h 21"/>
                  <a:gd name="T22" fmla="*/ 4 w 21"/>
                  <a:gd name="T23" fmla="*/ 2 h 21"/>
                  <a:gd name="T24" fmla="*/ 7 w 21"/>
                  <a:gd name="T25" fmla="*/ 0 h 21"/>
                  <a:gd name="T26" fmla="*/ 11 w 21"/>
                  <a:gd name="T27" fmla="*/ 0 h 21"/>
                  <a:gd name="T28" fmla="*/ 15 w 21"/>
                  <a:gd name="T29" fmla="*/ 2 h 21"/>
                  <a:gd name="T30" fmla="*/ 19 w 21"/>
                  <a:gd name="T31" fmla="*/ 4 h 21"/>
                  <a:gd name="T32" fmla="*/ 21 w 21"/>
                  <a:gd name="T33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1">
                    <a:moveTo>
                      <a:pt x="21" y="8"/>
                    </a:moveTo>
                    <a:lnTo>
                      <a:pt x="21" y="12"/>
                    </a:lnTo>
                    <a:lnTo>
                      <a:pt x="19" y="15"/>
                    </a:lnTo>
                    <a:lnTo>
                      <a:pt x="17" y="19"/>
                    </a:lnTo>
                    <a:lnTo>
                      <a:pt x="13" y="21"/>
                    </a:lnTo>
                    <a:lnTo>
                      <a:pt x="7" y="21"/>
                    </a:lnTo>
                    <a:lnTo>
                      <a:pt x="5" y="19"/>
                    </a:lnTo>
                    <a:lnTo>
                      <a:pt x="2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5" y="2"/>
                    </a:lnTo>
                    <a:lnTo>
                      <a:pt x="19" y="4"/>
                    </a:lnTo>
                    <a:lnTo>
                      <a:pt x="21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40"/>
              <p:cNvSpPr>
                <a:spLocks/>
              </p:cNvSpPr>
              <p:nvPr/>
            </p:nvSpPr>
            <p:spPr bwMode="auto">
              <a:xfrm>
                <a:off x="6616701" y="1803400"/>
                <a:ext cx="33338" cy="34925"/>
              </a:xfrm>
              <a:custGeom>
                <a:avLst/>
                <a:gdLst>
                  <a:gd name="T0" fmla="*/ 21 w 21"/>
                  <a:gd name="T1" fmla="*/ 8 h 22"/>
                  <a:gd name="T2" fmla="*/ 21 w 21"/>
                  <a:gd name="T3" fmla="*/ 14 h 22"/>
                  <a:gd name="T4" fmla="*/ 19 w 21"/>
                  <a:gd name="T5" fmla="*/ 18 h 22"/>
                  <a:gd name="T6" fmla="*/ 17 w 21"/>
                  <a:gd name="T7" fmla="*/ 20 h 22"/>
                  <a:gd name="T8" fmla="*/ 13 w 21"/>
                  <a:gd name="T9" fmla="*/ 22 h 22"/>
                  <a:gd name="T10" fmla="*/ 10 w 21"/>
                  <a:gd name="T11" fmla="*/ 22 h 22"/>
                  <a:gd name="T12" fmla="*/ 6 w 21"/>
                  <a:gd name="T13" fmla="*/ 20 h 22"/>
                  <a:gd name="T14" fmla="*/ 2 w 21"/>
                  <a:gd name="T15" fmla="*/ 18 h 22"/>
                  <a:gd name="T16" fmla="*/ 0 w 21"/>
                  <a:gd name="T17" fmla="*/ 14 h 22"/>
                  <a:gd name="T18" fmla="*/ 0 w 21"/>
                  <a:gd name="T19" fmla="*/ 10 h 22"/>
                  <a:gd name="T20" fmla="*/ 2 w 21"/>
                  <a:gd name="T21" fmla="*/ 6 h 22"/>
                  <a:gd name="T22" fmla="*/ 4 w 21"/>
                  <a:gd name="T23" fmla="*/ 2 h 22"/>
                  <a:gd name="T24" fmla="*/ 8 w 21"/>
                  <a:gd name="T25" fmla="*/ 2 h 22"/>
                  <a:gd name="T26" fmla="*/ 13 w 21"/>
                  <a:gd name="T27" fmla="*/ 0 h 22"/>
                  <a:gd name="T28" fmla="*/ 15 w 21"/>
                  <a:gd name="T29" fmla="*/ 2 h 22"/>
                  <a:gd name="T30" fmla="*/ 19 w 21"/>
                  <a:gd name="T31" fmla="*/ 6 h 22"/>
                  <a:gd name="T32" fmla="*/ 21 w 21"/>
                  <a:gd name="T3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2">
                    <a:moveTo>
                      <a:pt x="21" y="8"/>
                    </a:moveTo>
                    <a:lnTo>
                      <a:pt x="21" y="14"/>
                    </a:lnTo>
                    <a:lnTo>
                      <a:pt x="19" y="18"/>
                    </a:lnTo>
                    <a:lnTo>
                      <a:pt x="17" y="20"/>
                    </a:lnTo>
                    <a:lnTo>
                      <a:pt x="13" y="22"/>
                    </a:lnTo>
                    <a:lnTo>
                      <a:pt x="10" y="22"/>
                    </a:lnTo>
                    <a:lnTo>
                      <a:pt x="6" y="20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13" y="0"/>
                    </a:lnTo>
                    <a:lnTo>
                      <a:pt x="15" y="2"/>
                    </a:lnTo>
                    <a:lnTo>
                      <a:pt x="19" y="6"/>
                    </a:lnTo>
                    <a:lnTo>
                      <a:pt x="21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41"/>
              <p:cNvSpPr>
                <a:spLocks/>
              </p:cNvSpPr>
              <p:nvPr/>
            </p:nvSpPr>
            <p:spPr bwMode="auto">
              <a:xfrm>
                <a:off x="6689726" y="2070100"/>
                <a:ext cx="33338" cy="34925"/>
              </a:xfrm>
              <a:custGeom>
                <a:avLst/>
                <a:gdLst>
                  <a:gd name="T0" fmla="*/ 21 w 21"/>
                  <a:gd name="T1" fmla="*/ 8 h 22"/>
                  <a:gd name="T2" fmla="*/ 21 w 21"/>
                  <a:gd name="T3" fmla="*/ 14 h 22"/>
                  <a:gd name="T4" fmla="*/ 20 w 21"/>
                  <a:gd name="T5" fmla="*/ 16 h 22"/>
                  <a:gd name="T6" fmla="*/ 18 w 21"/>
                  <a:gd name="T7" fmla="*/ 20 h 22"/>
                  <a:gd name="T8" fmla="*/ 14 w 21"/>
                  <a:gd name="T9" fmla="*/ 22 h 22"/>
                  <a:gd name="T10" fmla="*/ 10 w 21"/>
                  <a:gd name="T11" fmla="*/ 22 h 22"/>
                  <a:gd name="T12" fmla="*/ 6 w 21"/>
                  <a:gd name="T13" fmla="*/ 20 h 22"/>
                  <a:gd name="T14" fmla="*/ 2 w 21"/>
                  <a:gd name="T15" fmla="*/ 18 h 22"/>
                  <a:gd name="T16" fmla="*/ 0 w 21"/>
                  <a:gd name="T17" fmla="*/ 14 h 22"/>
                  <a:gd name="T18" fmla="*/ 0 w 21"/>
                  <a:gd name="T19" fmla="*/ 10 h 22"/>
                  <a:gd name="T20" fmla="*/ 2 w 21"/>
                  <a:gd name="T21" fmla="*/ 6 h 22"/>
                  <a:gd name="T22" fmla="*/ 4 w 21"/>
                  <a:gd name="T23" fmla="*/ 2 h 22"/>
                  <a:gd name="T24" fmla="*/ 8 w 21"/>
                  <a:gd name="T25" fmla="*/ 0 h 22"/>
                  <a:gd name="T26" fmla="*/ 12 w 21"/>
                  <a:gd name="T27" fmla="*/ 0 h 22"/>
                  <a:gd name="T28" fmla="*/ 16 w 21"/>
                  <a:gd name="T29" fmla="*/ 2 h 22"/>
                  <a:gd name="T30" fmla="*/ 20 w 21"/>
                  <a:gd name="T31" fmla="*/ 4 h 22"/>
                  <a:gd name="T32" fmla="*/ 21 w 21"/>
                  <a:gd name="T3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2">
                    <a:moveTo>
                      <a:pt x="21" y="8"/>
                    </a:moveTo>
                    <a:lnTo>
                      <a:pt x="21" y="14"/>
                    </a:lnTo>
                    <a:lnTo>
                      <a:pt x="20" y="16"/>
                    </a:lnTo>
                    <a:lnTo>
                      <a:pt x="18" y="20"/>
                    </a:lnTo>
                    <a:lnTo>
                      <a:pt x="14" y="22"/>
                    </a:lnTo>
                    <a:lnTo>
                      <a:pt x="10" y="22"/>
                    </a:lnTo>
                    <a:lnTo>
                      <a:pt x="6" y="20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2"/>
                    </a:lnTo>
                    <a:lnTo>
                      <a:pt x="20" y="4"/>
                    </a:lnTo>
                    <a:lnTo>
                      <a:pt x="21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42"/>
              <p:cNvSpPr>
                <a:spLocks/>
              </p:cNvSpPr>
              <p:nvPr/>
            </p:nvSpPr>
            <p:spPr bwMode="auto">
              <a:xfrm>
                <a:off x="6791326" y="2287588"/>
                <a:ext cx="33338" cy="31750"/>
              </a:xfrm>
              <a:custGeom>
                <a:avLst/>
                <a:gdLst>
                  <a:gd name="T0" fmla="*/ 21 w 21"/>
                  <a:gd name="T1" fmla="*/ 8 h 20"/>
                  <a:gd name="T2" fmla="*/ 21 w 21"/>
                  <a:gd name="T3" fmla="*/ 12 h 20"/>
                  <a:gd name="T4" fmla="*/ 19 w 21"/>
                  <a:gd name="T5" fmla="*/ 16 h 20"/>
                  <a:gd name="T6" fmla="*/ 17 w 21"/>
                  <a:gd name="T7" fmla="*/ 18 h 20"/>
                  <a:gd name="T8" fmla="*/ 13 w 21"/>
                  <a:gd name="T9" fmla="*/ 20 h 20"/>
                  <a:gd name="T10" fmla="*/ 10 w 21"/>
                  <a:gd name="T11" fmla="*/ 20 h 20"/>
                  <a:gd name="T12" fmla="*/ 6 w 21"/>
                  <a:gd name="T13" fmla="*/ 20 h 20"/>
                  <a:gd name="T14" fmla="*/ 2 w 21"/>
                  <a:gd name="T15" fmla="*/ 16 h 20"/>
                  <a:gd name="T16" fmla="*/ 0 w 21"/>
                  <a:gd name="T17" fmla="*/ 12 h 20"/>
                  <a:gd name="T18" fmla="*/ 0 w 21"/>
                  <a:gd name="T19" fmla="*/ 8 h 20"/>
                  <a:gd name="T20" fmla="*/ 2 w 21"/>
                  <a:gd name="T21" fmla="*/ 4 h 20"/>
                  <a:gd name="T22" fmla="*/ 4 w 21"/>
                  <a:gd name="T23" fmla="*/ 2 h 20"/>
                  <a:gd name="T24" fmla="*/ 8 w 21"/>
                  <a:gd name="T25" fmla="*/ 0 h 20"/>
                  <a:gd name="T26" fmla="*/ 11 w 21"/>
                  <a:gd name="T27" fmla="*/ 0 h 20"/>
                  <a:gd name="T28" fmla="*/ 15 w 21"/>
                  <a:gd name="T29" fmla="*/ 0 h 20"/>
                  <a:gd name="T30" fmla="*/ 19 w 21"/>
                  <a:gd name="T31" fmla="*/ 4 h 20"/>
                  <a:gd name="T32" fmla="*/ 21 w 21"/>
                  <a:gd name="T3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0">
                    <a:moveTo>
                      <a:pt x="21" y="8"/>
                    </a:moveTo>
                    <a:lnTo>
                      <a:pt x="21" y="12"/>
                    </a:lnTo>
                    <a:lnTo>
                      <a:pt x="19" y="16"/>
                    </a:lnTo>
                    <a:lnTo>
                      <a:pt x="17" y="18"/>
                    </a:lnTo>
                    <a:lnTo>
                      <a:pt x="13" y="20"/>
                    </a:lnTo>
                    <a:lnTo>
                      <a:pt x="10" y="20"/>
                    </a:lnTo>
                    <a:lnTo>
                      <a:pt x="6" y="20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9" y="4"/>
                    </a:lnTo>
                    <a:lnTo>
                      <a:pt x="21" y="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43"/>
              <p:cNvSpPr>
                <a:spLocks/>
              </p:cNvSpPr>
              <p:nvPr/>
            </p:nvSpPr>
            <p:spPr bwMode="auto">
              <a:xfrm>
                <a:off x="6659563" y="1411288"/>
                <a:ext cx="184150" cy="55563"/>
              </a:xfrm>
              <a:custGeom>
                <a:avLst/>
                <a:gdLst>
                  <a:gd name="T0" fmla="*/ 73 w 116"/>
                  <a:gd name="T1" fmla="*/ 10 h 35"/>
                  <a:gd name="T2" fmla="*/ 116 w 116"/>
                  <a:gd name="T3" fmla="*/ 0 h 35"/>
                  <a:gd name="T4" fmla="*/ 110 w 116"/>
                  <a:gd name="T5" fmla="*/ 12 h 35"/>
                  <a:gd name="T6" fmla="*/ 98 w 116"/>
                  <a:gd name="T7" fmla="*/ 22 h 35"/>
                  <a:gd name="T8" fmla="*/ 83 w 116"/>
                  <a:gd name="T9" fmla="*/ 29 h 35"/>
                  <a:gd name="T10" fmla="*/ 67 w 116"/>
                  <a:gd name="T11" fmla="*/ 33 h 35"/>
                  <a:gd name="T12" fmla="*/ 56 w 116"/>
                  <a:gd name="T13" fmla="*/ 35 h 35"/>
                  <a:gd name="T14" fmla="*/ 29 w 116"/>
                  <a:gd name="T15" fmla="*/ 35 h 35"/>
                  <a:gd name="T16" fmla="*/ 0 w 116"/>
                  <a:gd name="T17" fmla="*/ 33 h 35"/>
                  <a:gd name="T18" fmla="*/ 35 w 116"/>
                  <a:gd name="T19" fmla="*/ 20 h 35"/>
                  <a:gd name="T20" fmla="*/ 73 w 116"/>
                  <a:gd name="T21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35">
                    <a:moveTo>
                      <a:pt x="73" y="10"/>
                    </a:moveTo>
                    <a:lnTo>
                      <a:pt x="116" y="0"/>
                    </a:lnTo>
                    <a:lnTo>
                      <a:pt x="110" y="12"/>
                    </a:lnTo>
                    <a:lnTo>
                      <a:pt x="98" y="22"/>
                    </a:lnTo>
                    <a:lnTo>
                      <a:pt x="83" y="29"/>
                    </a:lnTo>
                    <a:lnTo>
                      <a:pt x="67" y="33"/>
                    </a:lnTo>
                    <a:lnTo>
                      <a:pt x="56" y="35"/>
                    </a:lnTo>
                    <a:lnTo>
                      <a:pt x="29" y="35"/>
                    </a:lnTo>
                    <a:lnTo>
                      <a:pt x="0" y="33"/>
                    </a:lnTo>
                    <a:lnTo>
                      <a:pt x="35" y="20"/>
                    </a:lnTo>
                    <a:lnTo>
                      <a:pt x="73" y="1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44"/>
              <p:cNvSpPr>
                <a:spLocks/>
              </p:cNvSpPr>
              <p:nvPr/>
            </p:nvSpPr>
            <p:spPr bwMode="auto">
              <a:xfrm>
                <a:off x="6665913" y="1555750"/>
                <a:ext cx="214313" cy="177800"/>
              </a:xfrm>
              <a:custGeom>
                <a:avLst/>
                <a:gdLst>
                  <a:gd name="T0" fmla="*/ 33 w 135"/>
                  <a:gd name="T1" fmla="*/ 43 h 112"/>
                  <a:gd name="T2" fmla="*/ 36 w 135"/>
                  <a:gd name="T3" fmla="*/ 48 h 112"/>
                  <a:gd name="T4" fmla="*/ 38 w 135"/>
                  <a:gd name="T5" fmla="*/ 52 h 112"/>
                  <a:gd name="T6" fmla="*/ 40 w 135"/>
                  <a:gd name="T7" fmla="*/ 56 h 112"/>
                  <a:gd name="T8" fmla="*/ 44 w 135"/>
                  <a:gd name="T9" fmla="*/ 60 h 112"/>
                  <a:gd name="T10" fmla="*/ 60 w 135"/>
                  <a:gd name="T11" fmla="*/ 66 h 112"/>
                  <a:gd name="T12" fmla="*/ 77 w 135"/>
                  <a:gd name="T13" fmla="*/ 66 h 112"/>
                  <a:gd name="T14" fmla="*/ 92 w 135"/>
                  <a:gd name="T15" fmla="*/ 62 h 112"/>
                  <a:gd name="T16" fmla="*/ 108 w 135"/>
                  <a:gd name="T17" fmla="*/ 58 h 112"/>
                  <a:gd name="T18" fmla="*/ 110 w 135"/>
                  <a:gd name="T19" fmla="*/ 60 h 112"/>
                  <a:gd name="T20" fmla="*/ 110 w 135"/>
                  <a:gd name="T21" fmla="*/ 62 h 112"/>
                  <a:gd name="T22" fmla="*/ 121 w 135"/>
                  <a:gd name="T23" fmla="*/ 60 h 112"/>
                  <a:gd name="T24" fmla="*/ 135 w 135"/>
                  <a:gd name="T25" fmla="*/ 56 h 112"/>
                  <a:gd name="T26" fmla="*/ 135 w 135"/>
                  <a:gd name="T27" fmla="*/ 66 h 112"/>
                  <a:gd name="T28" fmla="*/ 127 w 135"/>
                  <a:gd name="T29" fmla="*/ 73 h 112"/>
                  <a:gd name="T30" fmla="*/ 116 w 135"/>
                  <a:gd name="T31" fmla="*/ 79 h 112"/>
                  <a:gd name="T32" fmla="*/ 104 w 135"/>
                  <a:gd name="T33" fmla="*/ 85 h 112"/>
                  <a:gd name="T34" fmla="*/ 96 w 135"/>
                  <a:gd name="T35" fmla="*/ 89 h 112"/>
                  <a:gd name="T36" fmla="*/ 83 w 135"/>
                  <a:gd name="T37" fmla="*/ 97 h 112"/>
                  <a:gd name="T38" fmla="*/ 71 w 135"/>
                  <a:gd name="T39" fmla="*/ 106 h 112"/>
                  <a:gd name="T40" fmla="*/ 60 w 135"/>
                  <a:gd name="T41" fmla="*/ 112 h 112"/>
                  <a:gd name="T42" fmla="*/ 46 w 135"/>
                  <a:gd name="T43" fmla="*/ 110 h 112"/>
                  <a:gd name="T44" fmla="*/ 35 w 135"/>
                  <a:gd name="T45" fmla="*/ 102 h 112"/>
                  <a:gd name="T46" fmla="*/ 27 w 135"/>
                  <a:gd name="T47" fmla="*/ 89 h 112"/>
                  <a:gd name="T48" fmla="*/ 21 w 135"/>
                  <a:gd name="T49" fmla="*/ 75 h 112"/>
                  <a:gd name="T50" fmla="*/ 15 w 135"/>
                  <a:gd name="T51" fmla="*/ 60 h 112"/>
                  <a:gd name="T52" fmla="*/ 9 w 135"/>
                  <a:gd name="T53" fmla="*/ 46 h 112"/>
                  <a:gd name="T54" fmla="*/ 4 w 135"/>
                  <a:gd name="T55" fmla="*/ 31 h 112"/>
                  <a:gd name="T56" fmla="*/ 0 w 135"/>
                  <a:gd name="T57" fmla="*/ 14 h 112"/>
                  <a:gd name="T58" fmla="*/ 0 w 135"/>
                  <a:gd name="T59" fmla="*/ 0 h 112"/>
                  <a:gd name="T60" fmla="*/ 11 w 135"/>
                  <a:gd name="T61" fmla="*/ 6 h 112"/>
                  <a:gd name="T62" fmla="*/ 19 w 135"/>
                  <a:gd name="T63" fmla="*/ 19 h 112"/>
                  <a:gd name="T64" fmla="*/ 27 w 135"/>
                  <a:gd name="T65" fmla="*/ 31 h 112"/>
                  <a:gd name="T66" fmla="*/ 33 w 135"/>
                  <a:gd name="T67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5" h="112">
                    <a:moveTo>
                      <a:pt x="33" y="43"/>
                    </a:moveTo>
                    <a:lnTo>
                      <a:pt x="36" y="48"/>
                    </a:lnTo>
                    <a:lnTo>
                      <a:pt x="38" y="52"/>
                    </a:lnTo>
                    <a:lnTo>
                      <a:pt x="40" y="56"/>
                    </a:lnTo>
                    <a:lnTo>
                      <a:pt x="44" y="60"/>
                    </a:lnTo>
                    <a:lnTo>
                      <a:pt x="60" y="66"/>
                    </a:lnTo>
                    <a:lnTo>
                      <a:pt x="77" y="66"/>
                    </a:lnTo>
                    <a:lnTo>
                      <a:pt x="92" y="62"/>
                    </a:lnTo>
                    <a:lnTo>
                      <a:pt x="108" y="58"/>
                    </a:lnTo>
                    <a:lnTo>
                      <a:pt x="110" y="60"/>
                    </a:lnTo>
                    <a:lnTo>
                      <a:pt x="110" y="62"/>
                    </a:lnTo>
                    <a:lnTo>
                      <a:pt x="121" y="60"/>
                    </a:lnTo>
                    <a:lnTo>
                      <a:pt x="135" y="56"/>
                    </a:lnTo>
                    <a:lnTo>
                      <a:pt x="135" y="66"/>
                    </a:lnTo>
                    <a:lnTo>
                      <a:pt x="127" y="73"/>
                    </a:lnTo>
                    <a:lnTo>
                      <a:pt x="116" y="79"/>
                    </a:lnTo>
                    <a:lnTo>
                      <a:pt x="104" y="85"/>
                    </a:lnTo>
                    <a:lnTo>
                      <a:pt x="96" y="89"/>
                    </a:lnTo>
                    <a:lnTo>
                      <a:pt x="83" y="97"/>
                    </a:lnTo>
                    <a:lnTo>
                      <a:pt x="71" y="106"/>
                    </a:lnTo>
                    <a:lnTo>
                      <a:pt x="60" y="112"/>
                    </a:lnTo>
                    <a:lnTo>
                      <a:pt x="46" y="110"/>
                    </a:lnTo>
                    <a:lnTo>
                      <a:pt x="35" y="102"/>
                    </a:lnTo>
                    <a:lnTo>
                      <a:pt x="27" y="89"/>
                    </a:lnTo>
                    <a:lnTo>
                      <a:pt x="21" y="75"/>
                    </a:lnTo>
                    <a:lnTo>
                      <a:pt x="15" y="60"/>
                    </a:lnTo>
                    <a:lnTo>
                      <a:pt x="9" y="46"/>
                    </a:lnTo>
                    <a:lnTo>
                      <a:pt x="4" y="31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11" y="6"/>
                    </a:lnTo>
                    <a:lnTo>
                      <a:pt x="19" y="19"/>
                    </a:lnTo>
                    <a:lnTo>
                      <a:pt x="27" y="31"/>
                    </a:lnTo>
                    <a:lnTo>
                      <a:pt x="33" y="43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45"/>
              <p:cNvSpPr>
                <a:spLocks/>
              </p:cNvSpPr>
              <p:nvPr/>
            </p:nvSpPr>
            <p:spPr bwMode="auto">
              <a:xfrm>
                <a:off x="6142038" y="1004888"/>
                <a:ext cx="431800" cy="263525"/>
              </a:xfrm>
              <a:custGeom>
                <a:avLst/>
                <a:gdLst>
                  <a:gd name="T0" fmla="*/ 17 w 272"/>
                  <a:gd name="T1" fmla="*/ 81 h 166"/>
                  <a:gd name="T2" fmla="*/ 4 w 272"/>
                  <a:gd name="T3" fmla="*/ 60 h 166"/>
                  <a:gd name="T4" fmla="*/ 0 w 272"/>
                  <a:gd name="T5" fmla="*/ 33 h 166"/>
                  <a:gd name="T6" fmla="*/ 0 w 272"/>
                  <a:gd name="T7" fmla="*/ 25 h 166"/>
                  <a:gd name="T8" fmla="*/ 2 w 272"/>
                  <a:gd name="T9" fmla="*/ 17 h 166"/>
                  <a:gd name="T10" fmla="*/ 8 w 272"/>
                  <a:gd name="T11" fmla="*/ 15 h 166"/>
                  <a:gd name="T12" fmla="*/ 15 w 272"/>
                  <a:gd name="T13" fmla="*/ 10 h 166"/>
                  <a:gd name="T14" fmla="*/ 25 w 272"/>
                  <a:gd name="T15" fmla="*/ 0 h 166"/>
                  <a:gd name="T16" fmla="*/ 27 w 272"/>
                  <a:gd name="T17" fmla="*/ 10 h 166"/>
                  <a:gd name="T18" fmla="*/ 35 w 272"/>
                  <a:gd name="T19" fmla="*/ 25 h 166"/>
                  <a:gd name="T20" fmla="*/ 60 w 272"/>
                  <a:gd name="T21" fmla="*/ 33 h 166"/>
                  <a:gd name="T22" fmla="*/ 125 w 272"/>
                  <a:gd name="T23" fmla="*/ 46 h 166"/>
                  <a:gd name="T24" fmla="*/ 152 w 272"/>
                  <a:gd name="T25" fmla="*/ 54 h 166"/>
                  <a:gd name="T26" fmla="*/ 187 w 272"/>
                  <a:gd name="T27" fmla="*/ 96 h 166"/>
                  <a:gd name="T28" fmla="*/ 199 w 272"/>
                  <a:gd name="T29" fmla="*/ 116 h 166"/>
                  <a:gd name="T30" fmla="*/ 199 w 272"/>
                  <a:gd name="T31" fmla="*/ 102 h 166"/>
                  <a:gd name="T32" fmla="*/ 202 w 272"/>
                  <a:gd name="T33" fmla="*/ 89 h 166"/>
                  <a:gd name="T34" fmla="*/ 206 w 272"/>
                  <a:gd name="T35" fmla="*/ 75 h 166"/>
                  <a:gd name="T36" fmla="*/ 210 w 272"/>
                  <a:gd name="T37" fmla="*/ 50 h 166"/>
                  <a:gd name="T38" fmla="*/ 224 w 272"/>
                  <a:gd name="T39" fmla="*/ 11 h 166"/>
                  <a:gd name="T40" fmla="*/ 226 w 272"/>
                  <a:gd name="T41" fmla="*/ 0 h 166"/>
                  <a:gd name="T42" fmla="*/ 258 w 272"/>
                  <a:gd name="T43" fmla="*/ 35 h 166"/>
                  <a:gd name="T44" fmla="*/ 262 w 272"/>
                  <a:gd name="T45" fmla="*/ 44 h 166"/>
                  <a:gd name="T46" fmla="*/ 264 w 272"/>
                  <a:gd name="T47" fmla="*/ 56 h 166"/>
                  <a:gd name="T48" fmla="*/ 272 w 272"/>
                  <a:gd name="T49" fmla="*/ 92 h 166"/>
                  <a:gd name="T50" fmla="*/ 266 w 272"/>
                  <a:gd name="T51" fmla="*/ 110 h 166"/>
                  <a:gd name="T52" fmla="*/ 262 w 272"/>
                  <a:gd name="T53" fmla="*/ 104 h 166"/>
                  <a:gd name="T54" fmla="*/ 253 w 272"/>
                  <a:gd name="T55" fmla="*/ 96 h 166"/>
                  <a:gd name="T56" fmla="*/ 228 w 272"/>
                  <a:gd name="T57" fmla="*/ 96 h 166"/>
                  <a:gd name="T58" fmla="*/ 208 w 272"/>
                  <a:gd name="T59" fmla="*/ 104 h 166"/>
                  <a:gd name="T60" fmla="*/ 204 w 272"/>
                  <a:gd name="T61" fmla="*/ 110 h 166"/>
                  <a:gd name="T62" fmla="*/ 201 w 272"/>
                  <a:gd name="T63" fmla="*/ 114 h 166"/>
                  <a:gd name="T64" fmla="*/ 195 w 272"/>
                  <a:gd name="T65" fmla="*/ 116 h 166"/>
                  <a:gd name="T66" fmla="*/ 185 w 272"/>
                  <a:gd name="T67" fmla="*/ 114 h 166"/>
                  <a:gd name="T68" fmla="*/ 177 w 272"/>
                  <a:gd name="T69" fmla="*/ 106 h 166"/>
                  <a:gd name="T70" fmla="*/ 172 w 272"/>
                  <a:gd name="T71" fmla="*/ 96 h 166"/>
                  <a:gd name="T72" fmla="*/ 154 w 272"/>
                  <a:gd name="T73" fmla="*/ 108 h 166"/>
                  <a:gd name="T74" fmla="*/ 135 w 272"/>
                  <a:gd name="T75" fmla="*/ 146 h 166"/>
                  <a:gd name="T76" fmla="*/ 108 w 272"/>
                  <a:gd name="T77" fmla="*/ 152 h 166"/>
                  <a:gd name="T78" fmla="*/ 69 w 272"/>
                  <a:gd name="T79" fmla="*/ 114 h 166"/>
                  <a:gd name="T80" fmla="*/ 23 w 272"/>
                  <a:gd name="T81" fmla="*/ 8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72" h="166">
                    <a:moveTo>
                      <a:pt x="23" y="85"/>
                    </a:moveTo>
                    <a:lnTo>
                      <a:pt x="17" y="81"/>
                    </a:lnTo>
                    <a:lnTo>
                      <a:pt x="8" y="71"/>
                    </a:lnTo>
                    <a:lnTo>
                      <a:pt x="4" y="60"/>
                    </a:lnTo>
                    <a:lnTo>
                      <a:pt x="2" y="46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0" y="25"/>
                    </a:lnTo>
                    <a:lnTo>
                      <a:pt x="0" y="21"/>
                    </a:lnTo>
                    <a:lnTo>
                      <a:pt x="2" y="17"/>
                    </a:lnTo>
                    <a:lnTo>
                      <a:pt x="4" y="15"/>
                    </a:lnTo>
                    <a:lnTo>
                      <a:pt x="8" y="15"/>
                    </a:lnTo>
                    <a:lnTo>
                      <a:pt x="10" y="13"/>
                    </a:lnTo>
                    <a:lnTo>
                      <a:pt x="15" y="10"/>
                    </a:lnTo>
                    <a:lnTo>
                      <a:pt x="19" y="4"/>
                    </a:lnTo>
                    <a:lnTo>
                      <a:pt x="25" y="0"/>
                    </a:lnTo>
                    <a:lnTo>
                      <a:pt x="27" y="4"/>
                    </a:lnTo>
                    <a:lnTo>
                      <a:pt x="27" y="10"/>
                    </a:lnTo>
                    <a:lnTo>
                      <a:pt x="27" y="13"/>
                    </a:lnTo>
                    <a:lnTo>
                      <a:pt x="35" y="25"/>
                    </a:lnTo>
                    <a:lnTo>
                      <a:pt x="46" y="29"/>
                    </a:lnTo>
                    <a:lnTo>
                      <a:pt x="60" y="33"/>
                    </a:lnTo>
                    <a:lnTo>
                      <a:pt x="110" y="44"/>
                    </a:lnTo>
                    <a:lnTo>
                      <a:pt x="125" y="46"/>
                    </a:lnTo>
                    <a:lnTo>
                      <a:pt x="139" y="50"/>
                    </a:lnTo>
                    <a:lnTo>
                      <a:pt x="152" y="54"/>
                    </a:lnTo>
                    <a:lnTo>
                      <a:pt x="172" y="73"/>
                    </a:lnTo>
                    <a:lnTo>
                      <a:pt x="187" y="96"/>
                    </a:lnTo>
                    <a:lnTo>
                      <a:pt x="197" y="121"/>
                    </a:lnTo>
                    <a:lnTo>
                      <a:pt x="199" y="116"/>
                    </a:lnTo>
                    <a:lnTo>
                      <a:pt x="199" y="110"/>
                    </a:lnTo>
                    <a:lnTo>
                      <a:pt x="199" y="102"/>
                    </a:lnTo>
                    <a:lnTo>
                      <a:pt x="201" y="96"/>
                    </a:lnTo>
                    <a:lnTo>
                      <a:pt x="202" y="89"/>
                    </a:lnTo>
                    <a:lnTo>
                      <a:pt x="204" y="83"/>
                    </a:lnTo>
                    <a:lnTo>
                      <a:pt x="206" y="75"/>
                    </a:lnTo>
                    <a:lnTo>
                      <a:pt x="208" y="62"/>
                    </a:lnTo>
                    <a:lnTo>
                      <a:pt x="210" y="50"/>
                    </a:lnTo>
                    <a:lnTo>
                      <a:pt x="218" y="31"/>
                    </a:lnTo>
                    <a:lnTo>
                      <a:pt x="224" y="11"/>
                    </a:lnTo>
                    <a:lnTo>
                      <a:pt x="224" y="6"/>
                    </a:lnTo>
                    <a:lnTo>
                      <a:pt x="226" y="0"/>
                    </a:lnTo>
                    <a:lnTo>
                      <a:pt x="243" y="15"/>
                    </a:lnTo>
                    <a:lnTo>
                      <a:pt x="258" y="35"/>
                    </a:lnTo>
                    <a:lnTo>
                      <a:pt x="260" y="38"/>
                    </a:lnTo>
                    <a:lnTo>
                      <a:pt x="262" y="44"/>
                    </a:lnTo>
                    <a:lnTo>
                      <a:pt x="264" y="50"/>
                    </a:lnTo>
                    <a:lnTo>
                      <a:pt x="264" y="56"/>
                    </a:lnTo>
                    <a:lnTo>
                      <a:pt x="268" y="73"/>
                    </a:lnTo>
                    <a:lnTo>
                      <a:pt x="272" y="92"/>
                    </a:lnTo>
                    <a:lnTo>
                      <a:pt x="270" y="112"/>
                    </a:lnTo>
                    <a:lnTo>
                      <a:pt x="266" y="110"/>
                    </a:lnTo>
                    <a:lnTo>
                      <a:pt x="264" y="108"/>
                    </a:lnTo>
                    <a:lnTo>
                      <a:pt x="262" y="104"/>
                    </a:lnTo>
                    <a:lnTo>
                      <a:pt x="258" y="100"/>
                    </a:lnTo>
                    <a:lnTo>
                      <a:pt x="253" y="96"/>
                    </a:lnTo>
                    <a:lnTo>
                      <a:pt x="245" y="94"/>
                    </a:lnTo>
                    <a:lnTo>
                      <a:pt x="228" y="96"/>
                    </a:lnTo>
                    <a:lnTo>
                      <a:pt x="212" y="102"/>
                    </a:lnTo>
                    <a:lnTo>
                      <a:pt x="208" y="104"/>
                    </a:lnTo>
                    <a:lnTo>
                      <a:pt x="206" y="108"/>
                    </a:lnTo>
                    <a:lnTo>
                      <a:pt x="204" y="110"/>
                    </a:lnTo>
                    <a:lnTo>
                      <a:pt x="202" y="112"/>
                    </a:lnTo>
                    <a:lnTo>
                      <a:pt x="201" y="114"/>
                    </a:lnTo>
                    <a:lnTo>
                      <a:pt x="199" y="116"/>
                    </a:lnTo>
                    <a:lnTo>
                      <a:pt x="195" y="116"/>
                    </a:lnTo>
                    <a:lnTo>
                      <a:pt x="191" y="116"/>
                    </a:lnTo>
                    <a:lnTo>
                      <a:pt x="185" y="114"/>
                    </a:lnTo>
                    <a:lnTo>
                      <a:pt x="181" y="110"/>
                    </a:lnTo>
                    <a:lnTo>
                      <a:pt x="177" y="106"/>
                    </a:lnTo>
                    <a:lnTo>
                      <a:pt x="175" y="100"/>
                    </a:lnTo>
                    <a:lnTo>
                      <a:pt x="172" y="96"/>
                    </a:lnTo>
                    <a:lnTo>
                      <a:pt x="166" y="94"/>
                    </a:lnTo>
                    <a:lnTo>
                      <a:pt x="154" y="108"/>
                    </a:lnTo>
                    <a:lnTo>
                      <a:pt x="143" y="127"/>
                    </a:lnTo>
                    <a:lnTo>
                      <a:pt x="135" y="146"/>
                    </a:lnTo>
                    <a:lnTo>
                      <a:pt x="129" y="166"/>
                    </a:lnTo>
                    <a:lnTo>
                      <a:pt x="108" y="152"/>
                    </a:lnTo>
                    <a:lnTo>
                      <a:pt x="87" y="133"/>
                    </a:lnTo>
                    <a:lnTo>
                      <a:pt x="69" y="114"/>
                    </a:lnTo>
                    <a:lnTo>
                      <a:pt x="46" y="98"/>
                    </a:lnTo>
                    <a:lnTo>
                      <a:pt x="23" y="85"/>
                    </a:lnTo>
                    <a:close/>
                  </a:path>
                </a:pathLst>
              </a:custGeom>
              <a:solidFill>
                <a:srgbClr val="141414"/>
              </a:solidFill>
              <a:ln w="0">
                <a:solidFill>
                  <a:srgbClr val="14141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6"/>
              <p:cNvSpPr>
                <a:spLocks/>
              </p:cNvSpPr>
              <p:nvPr/>
            </p:nvSpPr>
            <p:spPr bwMode="auto">
              <a:xfrm>
                <a:off x="6429376" y="557213"/>
                <a:ext cx="128588" cy="39688"/>
              </a:xfrm>
              <a:custGeom>
                <a:avLst/>
                <a:gdLst>
                  <a:gd name="T0" fmla="*/ 0 w 81"/>
                  <a:gd name="T1" fmla="*/ 21 h 25"/>
                  <a:gd name="T2" fmla="*/ 16 w 81"/>
                  <a:gd name="T3" fmla="*/ 10 h 25"/>
                  <a:gd name="T4" fmla="*/ 33 w 81"/>
                  <a:gd name="T5" fmla="*/ 2 h 25"/>
                  <a:gd name="T6" fmla="*/ 52 w 81"/>
                  <a:gd name="T7" fmla="*/ 0 h 25"/>
                  <a:gd name="T8" fmla="*/ 56 w 81"/>
                  <a:gd name="T9" fmla="*/ 2 h 25"/>
                  <a:gd name="T10" fmla="*/ 62 w 81"/>
                  <a:gd name="T11" fmla="*/ 2 h 25"/>
                  <a:gd name="T12" fmla="*/ 68 w 81"/>
                  <a:gd name="T13" fmla="*/ 6 h 25"/>
                  <a:gd name="T14" fmla="*/ 74 w 81"/>
                  <a:gd name="T15" fmla="*/ 8 h 25"/>
                  <a:gd name="T16" fmla="*/ 77 w 81"/>
                  <a:gd name="T17" fmla="*/ 12 h 25"/>
                  <a:gd name="T18" fmla="*/ 79 w 81"/>
                  <a:gd name="T19" fmla="*/ 16 h 25"/>
                  <a:gd name="T20" fmla="*/ 81 w 81"/>
                  <a:gd name="T21" fmla="*/ 19 h 25"/>
                  <a:gd name="T22" fmla="*/ 79 w 81"/>
                  <a:gd name="T23" fmla="*/ 25 h 25"/>
                  <a:gd name="T24" fmla="*/ 70 w 81"/>
                  <a:gd name="T25" fmla="*/ 21 h 25"/>
                  <a:gd name="T26" fmla="*/ 60 w 81"/>
                  <a:gd name="T27" fmla="*/ 16 h 25"/>
                  <a:gd name="T28" fmla="*/ 52 w 81"/>
                  <a:gd name="T29" fmla="*/ 12 h 25"/>
                  <a:gd name="T30" fmla="*/ 43 w 81"/>
                  <a:gd name="T31" fmla="*/ 10 h 25"/>
                  <a:gd name="T32" fmla="*/ 23 w 81"/>
                  <a:gd name="T33" fmla="*/ 16 h 25"/>
                  <a:gd name="T34" fmla="*/ 6 w 81"/>
                  <a:gd name="T35" fmla="*/ 21 h 25"/>
                  <a:gd name="T36" fmla="*/ 0 w 81"/>
                  <a:gd name="T37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1" h="25">
                    <a:moveTo>
                      <a:pt x="0" y="21"/>
                    </a:moveTo>
                    <a:lnTo>
                      <a:pt x="16" y="10"/>
                    </a:lnTo>
                    <a:lnTo>
                      <a:pt x="33" y="2"/>
                    </a:lnTo>
                    <a:lnTo>
                      <a:pt x="52" y="0"/>
                    </a:lnTo>
                    <a:lnTo>
                      <a:pt x="56" y="2"/>
                    </a:lnTo>
                    <a:lnTo>
                      <a:pt x="62" y="2"/>
                    </a:lnTo>
                    <a:lnTo>
                      <a:pt x="68" y="6"/>
                    </a:lnTo>
                    <a:lnTo>
                      <a:pt x="74" y="8"/>
                    </a:lnTo>
                    <a:lnTo>
                      <a:pt x="77" y="12"/>
                    </a:lnTo>
                    <a:lnTo>
                      <a:pt x="79" y="16"/>
                    </a:lnTo>
                    <a:lnTo>
                      <a:pt x="81" y="19"/>
                    </a:lnTo>
                    <a:lnTo>
                      <a:pt x="79" y="25"/>
                    </a:lnTo>
                    <a:lnTo>
                      <a:pt x="70" y="21"/>
                    </a:lnTo>
                    <a:lnTo>
                      <a:pt x="60" y="16"/>
                    </a:lnTo>
                    <a:lnTo>
                      <a:pt x="52" y="12"/>
                    </a:lnTo>
                    <a:lnTo>
                      <a:pt x="43" y="10"/>
                    </a:lnTo>
                    <a:lnTo>
                      <a:pt x="23" y="16"/>
                    </a:lnTo>
                    <a:lnTo>
                      <a:pt x="6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660000"/>
              </a:solidFill>
              <a:ln w="0">
                <a:solidFill>
                  <a:srgbClr val="66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7"/>
              <p:cNvSpPr>
                <a:spLocks/>
              </p:cNvSpPr>
              <p:nvPr/>
            </p:nvSpPr>
            <p:spPr bwMode="auto">
              <a:xfrm>
                <a:off x="5976938" y="346075"/>
                <a:ext cx="566738" cy="655638"/>
              </a:xfrm>
              <a:custGeom>
                <a:avLst/>
                <a:gdLst>
                  <a:gd name="T0" fmla="*/ 320 w 357"/>
                  <a:gd name="T1" fmla="*/ 71 h 413"/>
                  <a:gd name="T2" fmla="*/ 293 w 357"/>
                  <a:gd name="T3" fmla="*/ 68 h 413"/>
                  <a:gd name="T4" fmla="*/ 264 w 357"/>
                  <a:gd name="T5" fmla="*/ 71 h 413"/>
                  <a:gd name="T6" fmla="*/ 239 w 357"/>
                  <a:gd name="T7" fmla="*/ 96 h 413"/>
                  <a:gd name="T8" fmla="*/ 229 w 357"/>
                  <a:gd name="T9" fmla="*/ 129 h 413"/>
                  <a:gd name="T10" fmla="*/ 243 w 357"/>
                  <a:gd name="T11" fmla="*/ 162 h 413"/>
                  <a:gd name="T12" fmla="*/ 258 w 357"/>
                  <a:gd name="T13" fmla="*/ 224 h 413"/>
                  <a:gd name="T14" fmla="*/ 264 w 357"/>
                  <a:gd name="T15" fmla="*/ 241 h 413"/>
                  <a:gd name="T16" fmla="*/ 256 w 357"/>
                  <a:gd name="T17" fmla="*/ 255 h 413"/>
                  <a:gd name="T18" fmla="*/ 251 w 357"/>
                  <a:gd name="T19" fmla="*/ 243 h 413"/>
                  <a:gd name="T20" fmla="*/ 237 w 357"/>
                  <a:gd name="T21" fmla="*/ 226 h 413"/>
                  <a:gd name="T22" fmla="*/ 222 w 357"/>
                  <a:gd name="T23" fmla="*/ 226 h 413"/>
                  <a:gd name="T24" fmla="*/ 216 w 357"/>
                  <a:gd name="T25" fmla="*/ 243 h 413"/>
                  <a:gd name="T26" fmla="*/ 218 w 357"/>
                  <a:gd name="T27" fmla="*/ 260 h 413"/>
                  <a:gd name="T28" fmla="*/ 218 w 357"/>
                  <a:gd name="T29" fmla="*/ 307 h 413"/>
                  <a:gd name="T30" fmla="*/ 193 w 357"/>
                  <a:gd name="T31" fmla="*/ 347 h 413"/>
                  <a:gd name="T32" fmla="*/ 168 w 357"/>
                  <a:gd name="T33" fmla="*/ 372 h 413"/>
                  <a:gd name="T34" fmla="*/ 133 w 357"/>
                  <a:gd name="T35" fmla="*/ 413 h 413"/>
                  <a:gd name="T36" fmla="*/ 119 w 357"/>
                  <a:gd name="T37" fmla="*/ 405 h 413"/>
                  <a:gd name="T38" fmla="*/ 94 w 357"/>
                  <a:gd name="T39" fmla="*/ 384 h 413"/>
                  <a:gd name="T40" fmla="*/ 69 w 357"/>
                  <a:gd name="T41" fmla="*/ 361 h 413"/>
                  <a:gd name="T42" fmla="*/ 56 w 357"/>
                  <a:gd name="T43" fmla="*/ 347 h 413"/>
                  <a:gd name="T44" fmla="*/ 17 w 357"/>
                  <a:gd name="T45" fmla="*/ 289 h 413"/>
                  <a:gd name="T46" fmla="*/ 2 w 357"/>
                  <a:gd name="T47" fmla="*/ 230 h 413"/>
                  <a:gd name="T48" fmla="*/ 0 w 357"/>
                  <a:gd name="T49" fmla="*/ 176 h 413"/>
                  <a:gd name="T50" fmla="*/ 19 w 357"/>
                  <a:gd name="T51" fmla="*/ 116 h 413"/>
                  <a:gd name="T52" fmla="*/ 69 w 357"/>
                  <a:gd name="T53" fmla="*/ 60 h 413"/>
                  <a:gd name="T54" fmla="*/ 135 w 357"/>
                  <a:gd name="T55" fmla="*/ 21 h 413"/>
                  <a:gd name="T56" fmla="*/ 231 w 357"/>
                  <a:gd name="T57" fmla="*/ 0 h 413"/>
                  <a:gd name="T58" fmla="*/ 332 w 357"/>
                  <a:gd name="T59" fmla="*/ 8 h 413"/>
                  <a:gd name="T60" fmla="*/ 357 w 357"/>
                  <a:gd name="T61" fmla="*/ 15 h 413"/>
                  <a:gd name="T62" fmla="*/ 341 w 357"/>
                  <a:gd name="T63" fmla="*/ 31 h 413"/>
                  <a:gd name="T64" fmla="*/ 339 w 357"/>
                  <a:gd name="T65" fmla="*/ 54 h 413"/>
                  <a:gd name="T66" fmla="*/ 332 w 357"/>
                  <a:gd name="T67" fmla="*/ 6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7" h="413">
                    <a:moveTo>
                      <a:pt x="332" y="68"/>
                    </a:moveTo>
                    <a:lnTo>
                      <a:pt x="320" y="71"/>
                    </a:lnTo>
                    <a:lnTo>
                      <a:pt x="306" y="69"/>
                    </a:lnTo>
                    <a:lnTo>
                      <a:pt x="293" y="68"/>
                    </a:lnTo>
                    <a:lnTo>
                      <a:pt x="281" y="66"/>
                    </a:lnTo>
                    <a:lnTo>
                      <a:pt x="264" y="71"/>
                    </a:lnTo>
                    <a:lnTo>
                      <a:pt x="251" y="81"/>
                    </a:lnTo>
                    <a:lnTo>
                      <a:pt x="239" y="96"/>
                    </a:lnTo>
                    <a:lnTo>
                      <a:pt x="231" y="112"/>
                    </a:lnTo>
                    <a:lnTo>
                      <a:pt x="229" y="129"/>
                    </a:lnTo>
                    <a:lnTo>
                      <a:pt x="237" y="147"/>
                    </a:lnTo>
                    <a:lnTo>
                      <a:pt x="243" y="162"/>
                    </a:lnTo>
                    <a:lnTo>
                      <a:pt x="249" y="193"/>
                    </a:lnTo>
                    <a:lnTo>
                      <a:pt x="258" y="224"/>
                    </a:lnTo>
                    <a:lnTo>
                      <a:pt x="262" y="232"/>
                    </a:lnTo>
                    <a:lnTo>
                      <a:pt x="264" y="241"/>
                    </a:lnTo>
                    <a:lnTo>
                      <a:pt x="262" y="249"/>
                    </a:lnTo>
                    <a:lnTo>
                      <a:pt x="256" y="255"/>
                    </a:lnTo>
                    <a:lnTo>
                      <a:pt x="254" y="253"/>
                    </a:lnTo>
                    <a:lnTo>
                      <a:pt x="251" y="243"/>
                    </a:lnTo>
                    <a:lnTo>
                      <a:pt x="245" y="233"/>
                    </a:lnTo>
                    <a:lnTo>
                      <a:pt x="237" y="226"/>
                    </a:lnTo>
                    <a:lnTo>
                      <a:pt x="231" y="222"/>
                    </a:lnTo>
                    <a:lnTo>
                      <a:pt x="222" y="226"/>
                    </a:lnTo>
                    <a:lnTo>
                      <a:pt x="218" y="233"/>
                    </a:lnTo>
                    <a:lnTo>
                      <a:pt x="216" y="243"/>
                    </a:lnTo>
                    <a:lnTo>
                      <a:pt x="216" y="253"/>
                    </a:lnTo>
                    <a:lnTo>
                      <a:pt x="218" y="260"/>
                    </a:lnTo>
                    <a:lnTo>
                      <a:pt x="222" y="286"/>
                    </a:lnTo>
                    <a:lnTo>
                      <a:pt x="218" y="307"/>
                    </a:lnTo>
                    <a:lnTo>
                      <a:pt x="208" y="328"/>
                    </a:lnTo>
                    <a:lnTo>
                      <a:pt x="193" y="347"/>
                    </a:lnTo>
                    <a:lnTo>
                      <a:pt x="181" y="361"/>
                    </a:lnTo>
                    <a:lnTo>
                      <a:pt x="168" y="372"/>
                    </a:lnTo>
                    <a:lnTo>
                      <a:pt x="150" y="394"/>
                    </a:lnTo>
                    <a:lnTo>
                      <a:pt x="133" y="413"/>
                    </a:lnTo>
                    <a:lnTo>
                      <a:pt x="129" y="411"/>
                    </a:lnTo>
                    <a:lnTo>
                      <a:pt x="119" y="405"/>
                    </a:lnTo>
                    <a:lnTo>
                      <a:pt x="108" y="396"/>
                    </a:lnTo>
                    <a:lnTo>
                      <a:pt x="94" y="384"/>
                    </a:lnTo>
                    <a:lnTo>
                      <a:pt x="81" y="370"/>
                    </a:lnTo>
                    <a:lnTo>
                      <a:pt x="69" y="361"/>
                    </a:lnTo>
                    <a:lnTo>
                      <a:pt x="60" y="351"/>
                    </a:lnTo>
                    <a:lnTo>
                      <a:pt x="56" y="347"/>
                    </a:lnTo>
                    <a:lnTo>
                      <a:pt x="34" y="318"/>
                    </a:lnTo>
                    <a:lnTo>
                      <a:pt x="17" y="289"/>
                    </a:lnTo>
                    <a:lnTo>
                      <a:pt x="6" y="257"/>
                    </a:lnTo>
                    <a:lnTo>
                      <a:pt x="2" y="230"/>
                    </a:lnTo>
                    <a:lnTo>
                      <a:pt x="0" y="203"/>
                    </a:lnTo>
                    <a:lnTo>
                      <a:pt x="0" y="176"/>
                    </a:lnTo>
                    <a:lnTo>
                      <a:pt x="4" y="151"/>
                    </a:lnTo>
                    <a:lnTo>
                      <a:pt x="19" y="116"/>
                    </a:lnTo>
                    <a:lnTo>
                      <a:pt x="42" y="85"/>
                    </a:lnTo>
                    <a:lnTo>
                      <a:pt x="69" y="60"/>
                    </a:lnTo>
                    <a:lnTo>
                      <a:pt x="100" y="39"/>
                    </a:lnTo>
                    <a:lnTo>
                      <a:pt x="135" y="21"/>
                    </a:lnTo>
                    <a:lnTo>
                      <a:pt x="181" y="8"/>
                    </a:lnTo>
                    <a:lnTo>
                      <a:pt x="231" y="0"/>
                    </a:lnTo>
                    <a:lnTo>
                      <a:pt x="283" y="0"/>
                    </a:lnTo>
                    <a:lnTo>
                      <a:pt x="332" y="8"/>
                    </a:lnTo>
                    <a:lnTo>
                      <a:pt x="345" y="12"/>
                    </a:lnTo>
                    <a:lnTo>
                      <a:pt x="357" y="15"/>
                    </a:lnTo>
                    <a:lnTo>
                      <a:pt x="347" y="21"/>
                    </a:lnTo>
                    <a:lnTo>
                      <a:pt x="341" y="31"/>
                    </a:lnTo>
                    <a:lnTo>
                      <a:pt x="339" y="42"/>
                    </a:lnTo>
                    <a:lnTo>
                      <a:pt x="339" y="54"/>
                    </a:lnTo>
                    <a:lnTo>
                      <a:pt x="335" y="64"/>
                    </a:lnTo>
                    <a:lnTo>
                      <a:pt x="332" y="68"/>
                    </a:lnTo>
                    <a:close/>
                  </a:path>
                </a:pathLst>
              </a:custGeom>
              <a:solidFill>
                <a:srgbClr val="660000"/>
              </a:solidFill>
              <a:ln w="0">
                <a:solidFill>
                  <a:srgbClr val="66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8"/>
              <p:cNvSpPr>
                <a:spLocks/>
              </p:cNvSpPr>
              <p:nvPr/>
            </p:nvSpPr>
            <p:spPr bwMode="auto">
              <a:xfrm>
                <a:off x="5976938" y="530225"/>
                <a:ext cx="409575" cy="468313"/>
              </a:xfrm>
              <a:custGeom>
                <a:avLst/>
                <a:gdLst>
                  <a:gd name="T0" fmla="*/ 241 w 258"/>
                  <a:gd name="T1" fmla="*/ 94 h 295"/>
                  <a:gd name="T2" fmla="*/ 225 w 258"/>
                  <a:gd name="T3" fmla="*/ 36 h 295"/>
                  <a:gd name="T4" fmla="*/ 222 w 258"/>
                  <a:gd name="T5" fmla="*/ 21 h 295"/>
                  <a:gd name="T6" fmla="*/ 216 w 258"/>
                  <a:gd name="T7" fmla="*/ 8 h 295"/>
                  <a:gd name="T8" fmla="*/ 206 w 258"/>
                  <a:gd name="T9" fmla="*/ 0 h 295"/>
                  <a:gd name="T10" fmla="*/ 197 w 258"/>
                  <a:gd name="T11" fmla="*/ 4 h 295"/>
                  <a:gd name="T12" fmla="*/ 187 w 258"/>
                  <a:gd name="T13" fmla="*/ 9 h 295"/>
                  <a:gd name="T14" fmla="*/ 175 w 258"/>
                  <a:gd name="T15" fmla="*/ 17 h 295"/>
                  <a:gd name="T16" fmla="*/ 162 w 258"/>
                  <a:gd name="T17" fmla="*/ 23 h 295"/>
                  <a:gd name="T18" fmla="*/ 148 w 258"/>
                  <a:gd name="T19" fmla="*/ 21 h 295"/>
                  <a:gd name="T20" fmla="*/ 125 w 258"/>
                  <a:gd name="T21" fmla="*/ 27 h 295"/>
                  <a:gd name="T22" fmla="*/ 96 w 258"/>
                  <a:gd name="T23" fmla="*/ 46 h 295"/>
                  <a:gd name="T24" fmla="*/ 58 w 258"/>
                  <a:gd name="T25" fmla="*/ 62 h 295"/>
                  <a:gd name="T26" fmla="*/ 40 w 258"/>
                  <a:gd name="T27" fmla="*/ 58 h 295"/>
                  <a:gd name="T28" fmla="*/ 31 w 258"/>
                  <a:gd name="T29" fmla="*/ 52 h 295"/>
                  <a:gd name="T30" fmla="*/ 25 w 258"/>
                  <a:gd name="T31" fmla="*/ 48 h 295"/>
                  <a:gd name="T32" fmla="*/ 17 w 258"/>
                  <a:gd name="T33" fmla="*/ 48 h 295"/>
                  <a:gd name="T34" fmla="*/ 9 w 258"/>
                  <a:gd name="T35" fmla="*/ 54 h 295"/>
                  <a:gd name="T36" fmla="*/ 4 w 258"/>
                  <a:gd name="T37" fmla="*/ 65 h 295"/>
                  <a:gd name="T38" fmla="*/ 2 w 258"/>
                  <a:gd name="T39" fmla="*/ 75 h 295"/>
                  <a:gd name="T40" fmla="*/ 2 w 258"/>
                  <a:gd name="T41" fmla="*/ 112 h 295"/>
                  <a:gd name="T42" fmla="*/ 17 w 258"/>
                  <a:gd name="T43" fmla="*/ 173 h 295"/>
                  <a:gd name="T44" fmla="*/ 60 w 258"/>
                  <a:gd name="T45" fmla="*/ 233 h 295"/>
                  <a:gd name="T46" fmla="*/ 100 w 258"/>
                  <a:gd name="T47" fmla="*/ 274 h 295"/>
                  <a:gd name="T48" fmla="*/ 112 w 258"/>
                  <a:gd name="T49" fmla="*/ 280 h 295"/>
                  <a:gd name="T50" fmla="*/ 119 w 258"/>
                  <a:gd name="T51" fmla="*/ 287 h 295"/>
                  <a:gd name="T52" fmla="*/ 125 w 258"/>
                  <a:gd name="T53" fmla="*/ 293 h 295"/>
                  <a:gd name="T54" fmla="*/ 133 w 258"/>
                  <a:gd name="T55" fmla="*/ 293 h 295"/>
                  <a:gd name="T56" fmla="*/ 139 w 258"/>
                  <a:gd name="T57" fmla="*/ 289 h 295"/>
                  <a:gd name="T58" fmla="*/ 143 w 258"/>
                  <a:gd name="T59" fmla="*/ 281 h 295"/>
                  <a:gd name="T60" fmla="*/ 185 w 258"/>
                  <a:gd name="T61" fmla="*/ 229 h 295"/>
                  <a:gd name="T62" fmla="*/ 208 w 258"/>
                  <a:gd name="T63" fmla="*/ 204 h 295"/>
                  <a:gd name="T64" fmla="*/ 218 w 258"/>
                  <a:gd name="T65" fmla="*/ 191 h 295"/>
                  <a:gd name="T66" fmla="*/ 222 w 258"/>
                  <a:gd name="T67" fmla="*/ 164 h 295"/>
                  <a:gd name="T68" fmla="*/ 216 w 258"/>
                  <a:gd name="T69" fmla="*/ 137 h 295"/>
                  <a:gd name="T70" fmla="*/ 218 w 258"/>
                  <a:gd name="T71" fmla="*/ 117 h 295"/>
                  <a:gd name="T72" fmla="*/ 231 w 258"/>
                  <a:gd name="T73" fmla="*/ 106 h 295"/>
                  <a:gd name="T74" fmla="*/ 245 w 258"/>
                  <a:gd name="T75" fmla="*/ 117 h 295"/>
                  <a:gd name="T76" fmla="*/ 254 w 258"/>
                  <a:gd name="T77" fmla="*/ 137 h 295"/>
                  <a:gd name="T78" fmla="*/ 258 w 258"/>
                  <a:gd name="T79" fmla="*/ 139 h 295"/>
                  <a:gd name="T80" fmla="*/ 254 w 258"/>
                  <a:gd name="T81" fmla="*/ 123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8" h="295">
                    <a:moveTo>
                      <a:pt x="251" y="114"/>
                    </a:moveTo>
                    <a:lnTo>
                      <a:pt x="241" y="94"/>
                    </a:lnTo>
                    <a:lnTo>
                      <a:pt x="235" y="75"/>
                    </a:lnTo>
                    <a:lnTo>
                      <a:pt x="225" y="36"/>
                    </a:lnTo>
                    <a:lnTo>
                      <a:pt x="224" y="29"/>
                    </a:lnTo>
                    <a:lnTo>
                      <a:pt x="222" y="21"/>
                    </a:lnTo>
                    <a:lnTo>
                      <a:pt x="220" y="13"/>
                    </a:lnTo>
                    <a:lnTo>
                      <a:pt x="216" y="8"/>
                    </a:lnTo>
                    <a:lnTo>
                      <a:pt x="212" y="2"/>
                    </a:lnTo>
                    <a:lnTo>
                      <a:pt x="206" y="0"/>
                    </a:lnTo>
                    <a:lnTo>
                      <a:pt x="202" y="2"/>
                    </a:lnTo>
                    <a:lnTo>
                      <a:pt x="197" y="4"/>
                    </a:lnTo>
                    <a:lnTo>
                      <a:pt x="193" y="6"/>
                    </a:lnTo>
                    <a:lnTo>
                      <a:pt x="187" y="9"/>
                    </a:lnTo>
                    <a:lnTo>
                      <a:pt x="181" y="15"/>
                    </a:lnTo>
                    <a:lnTo>
                      <a:pt x="175" y="17"/>
                    </a:lnTo>
                    <a:lnTo>
                      <a:pt x="170" y="21"/>
                    </a:lnTo>
                    <a:lnTo>
                      <a:pt x="162" y="23"/>
                    </a:lnTo>
                    <a:lnTo>
                      <a:pt x="156" y="23"/>
                    </a:lnTo>
                    <a:lnTo>
                      <a:pt x="148" y="21"/>
                    </a:lnTo>
                    <a:lnTo>
                      <a:pt x="143" y="21"/>
                    </a:lnTo>
                    <a:lnTo>
                      <a:pt x="125" y="27"/>
                    </a:lnTo>
                    <a:lnTo>
                      <a:pt x="110" y="36"/>
                    </a:lnTo>
                    <a:lnTo>
                      <a:pt x="96" y="46"/>
                    </a:lnTo>
                    <a:lnTo>
                      <a:pt x="79" y="56"/>
                    </a:lnTo>
                    <a:lnTo>
                      <a:pt x="58" y="62"/>
                    </a:lnTo>
                    <a:lnTo>
                      <a:pt x="48" y="60"/>
                    </a:lnTo>
                    <a:lnTo>
                      <a:pt x="40" y="58"/>
                    </a:lnTo>
                    <a:lnTo>
                      <a:pt x="33" y="54"/>
                    </a:lnTo>
                    <a:lnTo>
                      <a:pt x="31" y="52"/>
                    </a:lnTo>
                    <a:lnTo>
                      <a:pt x="27" y="50"/>
                    </a:lnTo>
                    <a:lnTo>
                      <a:pt x="25" y="48"/>
                    </a:lnTo>
                    <a:lnTo>
                      <a:pt x="23" y="46"/>
                    </a:lnTo>
                    <a:lnTo>
                      <a:pt x="17" y="48"/>
                    </a:lnTo>
                    <a:lnTo>
                      <a:pt x="13" y="50"/>
                    </a:lnTo>
                    <a:lnTo>
                      <a:pt x="9" y="54"/>
                    </a:lnTo>
                    <a:lnTo>
                      <a:pt x="7" y="60"/>
                    </a:lnTo>
                    <a:lnTo>
                      <a:pt x="4" y="65"/>
                    </a:lnTo>
                    <a:lnTo>
                      <a:pt x="4" y="71"/>
                    </a:lnTo>
                    <a:lnTo>
                      <a:pt x="2" y="75"/>
                    </a:lnTo>
                    <a:lnTo>
                      <a:pt x="0" y="81"/>
                    </a:lnTo>
                    <a:lnTo>
                      <a:pt x="2" y="112"/>
                    </a:lnTo>
                    <a:lnTo>
                      <a:pt x="6" y="141"/>
                    </a:lnTo>
                    <a:lnTo>
                      <a:pt x="17" y="173"/>
                    </a:lnTo>
                    <a:lnTo>
                      <a:pt x="36" y="206"/>
                    </a:lnTo>
                    <a:lnTo>
                      <a:pt x="60" y="233"/>
                    </a:lnTo>
                    <a:lnTo>
                      <a:pt x="79" y="254"/>
                    </a:lnTo>
                    <a:lnTo>
                      <a:pt x="100" y="274"/>
                    </a:lnTo>
                    <a:lnTo>
                      <a:pt x="106" y="276"/>
                    </a:lnTo>
                    <a:lnTo>
                      <a:pt x="112" y="280"/>
                    </a:lnTo>
                    <a:lnTo>
                      <a:pt x="117" y="285"/>
                    </a:lnTo>
                    <a:lnTo>
                      <a:pt x="119" y="287"/>
                    </a:lnTo>
                    <a:lnTo>
                      <a:pt x="121" y="291"/>
                    </a:lnTo>
                    <a:lnTo>
                      <a:pt x="125" y="293"/>
                    </a:lnTo>
                    <a:lnTo>
                      <a:pt x="129" y="295"/>
                    </a:lnTo>
                    <a:lnTo>
                      <a:pt x="133" y="293"/>
                    </a:lnTo>
                    <a:lnTo>
                      <a:pt x="135" y="291"/>
                    </a:lnTo>
                    <a:lnTo>
                      <a:pt x="139" y="289"/>
                    </a:lnTo>
                    <a:lnTo>
                      <a:pt x="141" y="285"/>
                    </a:lnTo>
                    <a:lnTo>
                      <a:pt x="143" y="281"/>
                    </a:lnTo>
                    <a:lnTo>
                      <a:pt x="168" y="249"/>
                    </a:lnTo>
                    <a:lnTo>
                      <a:pt x="185" y="229"/>
                    </a:lnTo>
                    <a:lnTo>
                      <a:pt x="202" y="212"/>
                    </a:lnTo>
                    <a:lnTo>
                      <a:pt x="208" y="204"/>
                    </a:lnTo>
                    <a:lnTo>
                      <a:pt x="214" y="199"/>
                    </a:lnTo>
                    <a:lnTo>
                      <a:pt x="218" y="191"/>
                    </a:lnTo>
                    <a:lnTo>
                      <a:pt x="222" y="183"/>
                    </a:lnTo>
                    <a:lnTo>
                      <a:pt x="222" y="164"/>
                    </a:lnTo>
                    <a:lnTo>
                      <a:pt x="218" y="144"/>
                    </a:lnTo>
                    <a:lnTo>
                      <a:pt x="216" y="137"/>
                    </a:lnTo>
                    <a:lnTo>
                      <a:pt x="216" y="127"/>
                    </a:lnTo>
                    <a:lnTo>
                      <a:pt x="218" y="117"/>
                    </a:lnTo>
                    <a:lnTo>
                      <a:pt x="222" y="110"/>
                    </a:lnTo>
                    <a:lnTo>
                      <a:pt x="231" y="106"/>
                    </a:lnTo>
                    <a:lnTo>
                      <a:pt x="237" y="110"/>
                    </a:lnTo>
                    <a:lnTo>
                      <a:pt x="245" y="117"/>
                    </a:lnTo>
                    <a:lnTo>
                      <a:pt x="251" y="127"/>
                    </a:lnTo>
                    <a:lnTo>
                      <a:pt x="254" y="137"/>
                    </a:lnTo>
                    <a:lnTo>
                      <a:pt x="256" y="139"/>
                    </a:lnTo>
                    <a:lnTo>
                      <a:pt x="258" y="139"/>
                    </a:lnTo>
                    <a:lnTo>
                      <a:pt x="256" y="131"/>
                    </a:lnTo>
                    <a:lnTo>
                      <a:pt x="254" y="123"/>
                    </a:lnTo>
                    <a:lnTo>
                      <a:pt x="251" y="114"/>
                    </a:lnTo>
                    <a:close/>
                  </a:path>
                </a:pathLst>
              </a:custGeom>
              <a:solidFill>
                <a:srgbClr val="330000"/>
              </a:solidFill>
              <a:ln w="0">
                <a:solidFill>
                  <a:srgbClr val="33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9"/>
              <p:cNvSpPr>
                <a:spLocks/>
              </p:cNvSpPr>
              <p:nvPr/>
            </p:nvSpPr>
            <p:spPr bwMode="auto">
              <a:xfrm>
                <a:off x="6491288" y="612775"/>
                <a:ext cx="60325" cy="46038"/>
              </a:xfrm>
              <a:custGeom>
                <a:avLst/>
                <a:gdLst>
                  <a:gd name="T0" fmla="*/ 29 w 38"/>
                  <a:gd name="T1" fmla="*/ 0 h 29"/>
                  <a:gd name="T2" fmla="*/ 27 w 38"/>
                  <a:gd name="T3" fmla="*/ 0 h 29"/>
                  <a:gd name="T4" fmla="*/ 23 w 38"/>
                  <a:gd name="T5" fmla="*/ 2 h 29"/>
                  <a:gd name="T6" fmla="*/ 21 w 38"/>
                  <a:gd name="T7" fmla="*/ 4 h 29"/>
                  <a:gd name="T8" fmla="*/ 13 w 38"/>
                  <a:gd name="T9" fmla="*/ 8 h 29"/>
                  <a:gd name="T10" fmla="*/ 9 w 38"/>
                  <a:gd name="T11" fmla="*/ 11 h 29"/>
                  <a:gd name="T12" fmla="*/ 4 w 38"/>
                  <a:gd name="T13" fmla="*/ 17 h 29"/>
                  <a:gd name="T14" fmla="*/ 2 w 38"/>
                  <a:gd name="T15" fmla="*/ 25 h 29"/>
                  <a:gd name="T16" fmla="*/ 0 w 38"/>
                  <a:gd name="T17" fmla="*/ 27 h 29"/>
                  <a:gd name="T18" fmla="*/ 2 w 38"/>
                  <a:gd name="T19" fmla="*/ 27 h 29"/>
                  <a:gd name="T20" fmla="*/ 4 w 38"/>
                  <a:gd name="T21" fmla="*/ 29 h 29"/>
                  <a:gd name="T22" fmla="*/ 8 w 38"/>
                  <a:gd name="T23" fmla="*/ 29 h 29"/>
                  <a:gd name="T24" fmla="*/ 9 w 38"/>
                  <a:gd name="T25" fmla="*/ 29 h 29"/>
                  <a:gd name="T26" fmla="*/ 13 w 38"/>
                  <a:gd name="T27" fmla="*/ 29 h 29"/>
                  <a:gd name="T28" fmla="*/ 19 w 38"/>
                  <a:gd name="T29" fmla="*/ 29 h 29"/>
                  <a:gd name="T30" fmla="*/ 33 w 38"/>
                  <a:gd name="T31" fmla="*/ 27 h 29"/>
                  <a:gd name="T32" fmla="*/ 35 w 38"/>
                  <a:gd name="T33" fmla="*/ 25 h 29"/>
                  <a:gd name="T34" fmla="*/ 38 w 38"/>
                  <a:gd name="T35" fmla="*/ 21 h 29"/>
                  <a:gd name="T36" fmla="*/ 38 w 38"/>
                  <a:gd name="T37" fmla="*/ 19 h 29"/>
                  <a:gd name="T38" fmla="*/ 38 w 38"/>
                  <a:gd name="T39" fmla="*/ 15 h 29"/>
                  <a:gd name="T40" fmla="*/ 38 w 38"/>
                  <a:gd name="T41" fmla="*/ 10 h 29"/>
                  <a:gd name="T42" fmla="*/ 37 w 38"/>
                  <a:gd name="T43" fmla="*/ 6 h 29"/>
                  <a:gd name="T44" fmla="*/ 35 w 38"/>
                  <a:gd name="T45" fmla="*/ 4 h 29"/>
                  <a:gd name="T46" fmla="*/ 33 w 38"/>
                  <a:gd name="T47" fmla="*/ 2 h 29"/>
                  <a:gd name="T48" fmla="*/ 31 w 38"/>
                  <a:gd name="T49" fmla="*/ 0 h 29"/>
                  <a:gd name="T50" fmla="*/ 29 w 38"/>
                  <a:gd name="T5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" h="29">
                    <a:moveTo>
                      <a:pt x="29" y="0"/>
                    </a:moveTo>
                    <a:lnTo>
                      <a:pt x="27" y="0"/>
                    </a:lnTo>
                    <a:lnTo>
                      <a:pt x="23" y="2"/>
                    </a:lnTo>
                    <a:lnTo>
                      <a:pt x="21" y="4"/>
                    </a:lnTo>
                    <a:lnTo>
                      <a:pt x="13" y="8"/>
                    </a:lnTo>
                    <a:lnTo>
                      <a:pt x="9" y="11"/>
                    </a:lnTo>
                    <a:lnTo>
                      <a:pt x="4" y="17"/>
                    </a:lnTo>
                    <a:lnTo>
                      <a:pt x="2" y="25"/>
                    </a:lnTo>
                    <a:lnTo>
                      <a:pt x="0" y="27"/>
                    </a:lnTo>
                    <a:lnTo>
                      <a:pt x="2" y="27"/>
                    </a:lnTo>
                    <a:lnTo>
                      <a:pt x="4" y="29"/>
                    </a:lnTo>
                    <a:lnTo>
                      <a:pt x="8" y="29"/>
                    </a:lnTo>
                    <a:lnTo>
                      <a:pt x="9" y="29"/>
                    </a:lnTo>
                    <a:lnTo>
                      <a:pt x="13" y="29"/>
                    </a:lnTo>
                    <a:lnTo>
                      <a:pt x="19" y="29"/>
                    </a:lnTo>
                    <a:lnTo>
                      <a:pt x="33" y="27"/>
                    </a:lnTo>
                    <a:lnTo>
                      <a:pt x="35" y="25"/>
                    </a:lnTo>
                    <a:lnTo>
                      <a:pt x="38" y="21"/>
                    </a:lnTo>
                    <a:lnTo>
                      <a:pt x="38" y="19"/>
                    </a:lnTo>
                    <a:lnTo>
                      <a:pt x="38" y="15"/>
                    </a:lnTo>
                    <a:lnTo>
                      <a:pt x="38" y="10"/>
                    </a:lnTo>
                    <a:lnTo>
                      <a:pt x="37" y="6"/>
                    </a:lnTo>
                    <a:lnTo>
                      <a:pt x="35" y="4"/>
                    </a:lnTo>
                    <a:lnTo>
                      <a:pt x="33" y="2"/>
                    </a:lnTo>
                    <a:lnTo>
                      <a:pt x="31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50"/>
              <p:cNvSpPr>
                <a:spLocks/>
              </p:cNvSpPr>
              <p:nvPr/>
            </p:nvSpPr>
            <p:spPr bwMode="auto">
              <a:xfrm>
                <a:off x="6527801" y="612775"/>
                <a:ext cx="26988" cy="39688"/>
              </a:xfrm>
              <a:custGeom>
                <a:avLst/>
                <a:gdLst>
                  <a:gd name="T0" fmla="*/ 2 w 17"/>
                  <a:gd name="T1" fmla="*/ 13 h 25"/>
                  <a:gd name="T2" fmla="*/ 2 w 17"/>
                  <a:gd name="T3" fmla="*/ 19 h 25"/>
                  <a:gd name="T4" fmla="*/ 6 w 17"/>
                  <a:gd name="T5" fmla="*/ 23 h 25"/>
                  <a:gd name="T6" fmla="*/ 8 w 17"/>
                  <a:gd name="T7" fmla="*/ 25 h 25"/>
                  <a:gd name="T8" fmla="*/ 12 w 17"/>
                  <a:gd name="T9" fmla="*/ 25 h 25"/>
                  <a:gd name="T10" fmla="*/ 15 w 17"/>
                  <a:gd name="T11" fmla="*/ 23 h 25"/>
                  <a:gd name="T12" fmla="*/ 17 w 17"/>
                  <a:gd name="T13" fmla="*/ 19 h 25"/>
                  <a:gd name="T14" fmla="*/ 17 w 17"/>
                  <a:gd name="T15" fmla="*/ 15 h 25"/>
                  <a:gd name="T16" fmla="*/ 17 w 17"/>
                  <a:gd name="T17" fmla="*/ 10 h 25"/>
                  <a:gd name="T18" fmla="*/ 15 w 17"/>
                  <a:gd name="T19" fmla="*/ 6 h 25"/>
                  <a:gd name="T20" fmla="*/ 14 w 17"/>
                  <a:gd name="T21" fmla="*/ 2 h 25"/>
                  <a:gd name="T22" fmla="*/ 10 w 17"/>
                  <a:gd name="T23" fmla="*/ 0 h 25"/>
                  <a:gd name="T24" fmla="*/ 6 w 17"/>
                  <a:gd name="T25" fmla="*/ 0 h 25"/>
                  <a:gd name="T26" fmla="*/ 2 w 17"/>
                  <a:gd name="T27" fmla="*/ 2 h 25"/>
                  <a:gd name="T28" fmla="*/ 0 w 17"/>
                  <a:gd name="T29" fmla="*/ 6 h 25"/>
                  <a:gd name="T30" fmla="*/ 0 w 17"/>
                  <a:gd name="T31" fmla="*/ 10 h 25"/>
                  <a:gd name="T32" fmla="*/ 2 w 17"/>
                  <a:gd name="T3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25">
                    <a:moveTo>
                      <a:pt x="2" y="13"/>
                    </a:moveTo>
                    <a:lnTo>
                      <a:pt x="2" y="19"/>
                    </a:lnTo>
                    <a:lnTo>
                      <a:pt x="6" y="23"/>
                    </a:lnTo>
                    <a:lnTo>
                      <a:pt x="8" y="25"/>
                    </a:lnTo>
                    <a:lnTo>
                      <a:pt x="12" y="25"/>
                    </a:lnTo>
                    <a:lnTo>
                      <a:pt x="15" y="23"/>
                    </a:lnTo>
                    <a:lnTo>
                      <a:pt x="17" y="19"/>
                    </a:lnTo>
                    <a:lnTo>
                      <a:pt x="17" y="15"/>
                    </a:lnTo>
                    <a:lnTo>
                      <a:pt x="17" y="10"/>
                    </a:lnTo>
                    <a:lnTo>
                      <a:pt x="15" y="6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000080"/>
              </a:solidFill>
              <a:ln w="0">
                <a:solidFill>
                  <a:srgbClr val="00008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51"/>
              <p:cNvSpPr>
                <a:spLocks/>
              </p:cNvSpPr>
              <p:nvPr/>
            </p:nvSpPr>
            <p:spPr bwMode="auto">
              <a:xfrm>
                <a:off x="6534151" y="615950"/>
                <a:ext cx="20638" cy="30163"/>
              </a:xfrm>
              <a:custGeom>
                <a:avLst/>
                <a:gdLst>
                  <a:gd name="T0" fmla="*/ 2 w 13"/>
                  <a:gd name="T1" fmla="*/ 9 h 19"/>
                  <a:gd name="T2" fmla="*/ 2 w 13"/>
                  <a:gd name="T3" fmla="*/ 13 h 19"/>
                  <a:gd name="T4" fmla="*/ 4 w 13"/>
                  <a:gd name="T5" fmla="*/ 17 h 19"/>
                  <a:gd name="T6" fmla="*/ 6 w 13"/>
                  <a:gd name="T7" fmla="*/ 17 h 19"/>
                  <a:gd name="T8" fmla="*/ 10 w 13"/>
                  <a:gd name="T9" fmla="*/ 19 h 19"/>
                  <a:gd name="T10" fmla="*/ 11 w 13"/>
                  <a:gd name="T11" fmla="*/ 17 h 19"/>
                  <a:gd name="T12" fmla="*/ 13 w 13"/>
                  <a:gd name="T13" fmla="*/ 15 h 19"/>
                  <a:gd name="T14" fmla="*/ 13 w 13"/>
                  <a:gd name="T15" fmla="*/ 11 h 19"/>
                  <a:gd name="T16" fmla="*/ 11 w 13"/>
                  <a:gd name="T17" fmla="*/ 8 h 19"/>
                  <a:gd name="T18" fmla="*/ 11 w 13"/>
                  <a:gd name="T19" fmla="*/ 4 h 19"/>
                  <a:gd name="T20" fmla="*/ 10 w 13"/>
                  <a:gd name="T21" fmla="*/ 2 h 19"/>
                  <a:gd name="T22" fmla="*/ 8 w 13"/>
                  <a:gd name="T23" fmla="*/ 0 h 19"/>
                  <a:gd name="T24" fmla="*/ 4 w 13"/>
                  <a:gd name="T25" fmla="*/ 0 h 19"/>
                  <a:gd name="T26" fmla="*/ 2 w 13"/>
                  <a:gd name="T27" fmla="*/ 2 h 19"/>
                  <a:gd name="T28" fmla="*/ 0 w 13"/>
                  <a:gd name="T29" fmla="*/ 4 h 19"/>
                  <a:gd name="T30" fmla="*/ 0 w 13"/>
                  <a:gd name="T31" fmla="*/ 8 h 19"/>
                  <a:gd name="T32" fmla="*/ 2 w 13"/>
                  <a:gd name="T3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19">
                    <a:moveTo>
                      <a:pt x="2" y="9"/>
                    </a:moveTo>
                    <a:lnTo>
                      <a:pt x="2" y="13"/>
                    </a:lnTo>
                    <a:lnTo>
                      <a:pt x="4" y="17"/>
                    </a:lnTo>
                    <a:lnTo>
                      <a:pt x="6" y="17"/>
                    </a:lnTo>
                    <a:lnTo>
                      <a:pt x="10" y="19"/>
                    </a:lnTo>
                    <a:lnTo>
                      <a:pt x="11" y="17"/>
                    </a:lnTo>
                    <a:lnTo>
                      <a:pt x="13" y="15"/>
                    </a:lnTo>
                    <a:lnTo>
                      <a:pt x="13" y="11"/>
                    </a:lnTo>
                    <a:lnTo>
                      <a:pt x="11" y="8"/>
                    </a:lnTo>
                    <a:lnTo>
                      <a:pt x="11" y="4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52"/>
              <p:cNvSpPr>
                <a:spLocks/>
              </p:cNvSpPr>
              <p:nvPr/>
            </p:nvSpPr>
            <p:spPr bwMode="auto">
              <a:xfrm>
                <a:off x="6534151" y="619125"/>
                <a:ext cx="12700" cy="9525"/>
              </a:xfrm>
              <a:custGeom>
                <a:avLst/>
                <a:gdLst>
                  <a:gd name="T0" fmla="*/ 0 w 8"/>
                  <a:gd name="T1" fmla="*/ 4 h 6"/>
                  <a:gd name="T2" fmla="*/ 2 w 8"/>
                  <a:gd name="T3" fmla="*/ 6 h 6"/>
                  <a:gd name="T4" fmla="*/ 2 w 8"/>
                  <a:gd name="T5" fmla="*/ 6 h 6"/>
                  <a:gd name="T6" fmla="*/ 4 w 8"/>
                  <a:gd name="T7" fmla="*/ 6 h 6"/>
                  <a:gd name="T8" fmla="*/ 6 w 8"/>
                  <a:gd name="T9" fmla="*/ 6 h 6"/>
                  <a:gd name="T10" fmla="*/ 8 w 8"/>
                  <a:gd name="T11" fmla="*/ 4 h 6"/>
                  <a:gd name="T12" fmla="*/ 8 w 8"/>
                  <a:gd name="T13" fmla="*/ 2 h 6"/>
                  <a:gd name="T14" fmla="*/ 6 w 8"/>
                  <a:gd name="T15" fmla="*/ 0 h 6"/>
                  <a:gd name="T16" fmla="*/ 6 w 8"/>
                  <a:gd name="T17" fmla="*/ 0 h 6"/>
                  <a:gd name="T18" fmla="*/ 2 w 8"/>
                  <a:gd name="T19" fmla="*/ 0 h 6"/>
                  <a:gd name="T20" fmla="*/ 0 w 8"/>
                  <a:gd name="T21" fmla="*/ 0 h 6"/>
                  <a:gd name="T22" fmla="*/ 0 w 8"/>
                  <a:gd name="T23" fmla="*/ 2 h 6"/>
                  <a:gd name="T24" fmla="*/ 0 w 8"/>
                  <a:gd name="T2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6">
                    <a:moveTo>
                      <a:pt x="0" y="4"/>
                    </a:move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BFFFFF"/>
              </a:solidFill>
              <a:ln w="0">
                <a:solidFill>
                  <a:srgbClr val="B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53"/>
              <p:cNvSpPr>
                <a:spLocks/>
              </p:cNvSpPr>
              <p:nvPr/>
            </p:nvSpPr>
            <p:spPr bwMode="auto">
              <a:xfrm>
                <a:off x="6570663" y="731838"/>
                <a:ext cx="55563" cy="26988"/>
              </a:xfrm>
              <a:custGeom>
                <a:avLst/>
                <a:gdLst>
                  <a:gd name="T0" fmla="*/ 17 w 35"/>
                  <a:gd name="T1" fmla="*/ 17 h 17"/>
                  <a:gd name="T2" fmla="*/ 14 w 35"/>
                  <a:gd name="T3" fmla="*/ 17 h 17"/>
                  <a:gd name="T4" fmla="*/ 10 w 35"/>
                  <a:gd name="T5" fmla="*/ 16 h 17"/>
                  <a:gd name="T6" fmla="*/ 6 w 35"/>
                  <a:gd name="T7" fmla="*/ 14 h 17"/>
                  <a:gd name="T8" fmla="*/ 2 w 35"/>
                  <a:gd name="T9" fmla="*/ 12 h 17"/>
                  <a:gd name="T10" fmla="*/ 0 w 35"/>
                  <a:gd name="T11" fmla="*/ 8 h 17"/>
                  <a:gd name="T12" fmla="*/ 0 w 35"/>
                  <a:gd name="T13" fmla="*/ 4 h 17"/>
                  <a:gd name="T14" fmla="*/ 2 w 35"/>
                  <a:gd name="T15" fmla="*/ 0 h 17"/>
                  <a:gd name="T16" fmla="*/ 4 w 35"/>
                  <a:gd name="T17" fmla="*/ 0 h 17"/>
                  <a:gd name="T18" fmla="*/ 4 w 35"/>
                  <a:gd name="T19" fmla="*/ 6 h 17"/>
                  <a:gd name="T20" fmla="*/ 4 w 35"/>
                  <a:gd name="T21" fmla="*/ 10 h 17"/>
                  <a:gd name="T22" fmla="*/ 8 w 35"/>
                  <a:gd name="T23" fmla="*/ 12 h 17"/>
                  <a:gd name="T24" fmla="*/ 10 w 35"/>
                  <a:gd name="T25" fmla="*/ 14 h 17"/>
                  <a:gd name="T26" fmla="*/ 14 w 35"/>
                  <a:gd name="T27" fmla="*/ 14 h 17"/>
                  <a:gd name="T28" fmla="*/ 17 w 35"/>
                  <a:gd name="T29" fmla="*/ 14 h 17"/>
                  <a:gd name="T30" fmla="*/ 21 w 35"/>
                  <a:gd name="T31" fmla="*/ 12 h 17"/>
                  <a:gd name="T32" fmla="*/ 25 w 35"/>
                  <a:gd name="T33" fmla="*/ 10 h 17"/>
                  <a:gd name="T34" fmla="*/ 27 w 35"/>
                  <a:gd name="T35" fmla="*/ 6 h 17"/>
                  <a:gd name="T36" fmla="*/ 31 w 35"/>
                  <a:gd name="T37" fmla="*/ 4 h 17"/>
                  <a:gd name="T38" fmla="*/ 35 w 35"/>
                  <a:gd name="T39" fmla="*/ 2 h 17"/>
                  <a:gd name="T40" fmla="*/ 35 w 35"/>
                  <a:gd name="T41" fmla="*/ 6 h 17"/>
                  <a:gd name="T42" fmla="*/ 31 w 35"/>
                  <a:gd name="T43" fmla="*/ 6 h 17"/>
                  <a:gd name="T44" fmla="*/ 29 w 35"/>
                  <a:gd name="T45" fmla="*/ 8 h 17"/>
                  <a:gd name="T46" fmla="*/ 27 w 35"/>
                  <a:gd name="T47" fmla="*/ 12 h 17"/>
                  <a:gd name="T48" fmla="*/ 23 w 35"/>
                  <a:gd name="T49" fmla="*/ 14 h 17"/>
                  <a:gd name="T50" fmla="*/ 21 w 35"/>
                  <a:gd name="T51" fmla="*/ 16 h 17"/>
                  <a:gd name="T52" fmla="*/ 17 w 35"/>
                  <a:gd name="T5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" h="17">
                    <a:moveTo>
                      <a:pt x="17" y="17"/>
                    </a:moveTo>
                    <a:lnTo>
                      <a:pt x="14" y="17"/>
                    </a:lnTo>
                    <a:lnTo>
                      <a:pt x="10" y="16"/>
                    </a:lnTo>
                    <a:lnTo>
                      <a:pt x="6" y="14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21" y="12"/>
                    </a:lnTo>
                    <a:lnTo>
                      <a:pt x="25" y="10"/>
                    </a:lnTo>
                    <a:lnTo>
                      <a:pt x="27" y="6"/>
                    </a:lnTo>
                    <a:lnTo>
                      <a:pt x="31" y="4"/>
                    </a:lnTo>
                    <a:lnTo>
                      <a:pt x="35" y="2"/>
                    </a:lnTo>
                    <a:lnTo>
                      <a:pt x="35" y="6"/>
                    </a:lnTo>
                    <a:lnTo>
                      <a:pt x="31" y="6"/>
                    </a:lnTo>
                    <a:lnTo>
                      <a:pt x="29" y="8"/>
                    </a:lnTo>
                    <a:lnTo>
                      <a:pt x="27" y="12"/>
                    </a:lnTo>
                    <a:lnTo>
                      <a:pt x="23" y="14"/>
                    </a:lnTo>
                    <a:lnTo>
                      <a:pt x="21" y="16"/>
                    </a:ln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54"/>
              <p:cNvSpPr>
                <a:spLocks/>
              </p:cNvSpPr>
              <p:nvPr/>
            </p:nvSpPr>
            <p:spPr bwMode="auto">
              <a:xfrm>
                <a:off x="6261101" y="682625"/>
                <a:ext cx="128588" cy="196850"/>
              </a:xfrm>
              <a:custGeom>
                <a:avLst/>
                <a:gdLst>
                  <a:gd name="T0" fmla="*/ 62 w 81"/>
                  <a:gd name="T1" fmla="*/ 18 h 124"/>
                  <a:gd name="T2" fmla="*/ 60 w 81"/>
                  <a:gd name="T3" fmla="*/ 12 h 124"/>
                  <a:gd name="T4" fmla="*/ 56 w 81"/>
                  <a:gd name="T5" fmla="*/ 8 h 124"/>
                  <a:gd name="T6" fmla="*/ 52 w 81"/>
                  <a:gd name="T7" fmla="*/ 4 h 124"/>
                  <a:gd name="T8" fmla="*/ 48 w 81"/>
                  <a:gd name="T9" fmla="*/ 2 h 124"/>
                  <a:gd name="T10" fmla="*/ 45 w 81"/>
                  <a:gd name="T11" fmla="*/ 0 h 124"/>
                  <a:gd name="T12" fmla="*/ 41 w 81"/>
                  <a:gd name="T13" fmla="*/ 0 h 124"/>
                  <a:gd name="T14" fmla="*/ 35 w 81"/>
                  <a:gd name="T15" fmla="*/ 0 h 124"/>
                  <a:gd name="T16" fmla="*/ 23 w 81"/>
                  <a:gd name="T17" fmla="*/ 4 h 124"/>
                  <a:gd name="T18" fmla="*/ 14 w 81"/>
                  <a:gd name="T19" fmla="*/ 10 h 124"/>
                  <a:gd name="T20" fmla="*/ 6 w 81"/>
                  <a:gd name="T21" fmla="*/ 16 h 124"/>
                  <a:gd name="T22" fmla="*/ 0 w 81"/>
                  <a:gd name="T23" fmla="*/ 29 h 124"/>
                  <a:gd name="T24" fmla="*/ 0 w 81"/>
                  <a:gd name="T25" fmla="*/ 43 h 124"/>
                  <a:gd name="T26" fmla="*/ 2 w 81"/>
                  <a:gd name="T27" fmla="*/ 58 h 124"/>
                  <a:gd name="T28" fmla="*/ 8 w 81"/>
                  <a:gd name="T29" fmla="*/ 70 h 124"/>
                  <a:gd name="T30" fmla="*/ 14 w 81"/>
                  <a:gd name="T31" fmla="*/ 77 h 124"/>
                  <a:gd name="T32" fmla="*/ 19 w 81"/>
                  <a:gd name="T33" fmla="*/ 85 h 124"/>
                  <a:gd name="T34" fmla="*/ 27 w 81"/>
                  <a:gd name="T35" fmla="*/ 91 h 124"/>
                  <a:gd name="T36" fmla="*/ 35 w 81"/>
                  <a:gd name="T37" fmla="*/ 97 h 124"/>
                  <a:gd name="T38" fmla="*/ 39 w 81"/>
                  <a:gd name="T39" fmla="*/ 99 h 124"/>
                  <a:gd name="T40" fmla="*/ 46 w 81"/>
                  <a:gd name="T41" fmla="*/ 103 h 124"/>
                  <a:gd name="T42" fmla="*/ 56 w 81"/>
                  <a:gd name="T43" fmla="*/ 103 h 124"/>
                  <a:gd name="T44" fmla="*/ 62 w 81"/>
                  <a:gd name="T45" fmla="*/ 103 h 124"/>
                  <a:gd name="T46" fmla="*/ 66 w 81"/>
                  <a:gd name="T47" fmla="*/ 97 h 124"/>
                  <a:gd name="T48" fmla="*/ 68 w 81"/>
                  <a:gd name="T49" fmla="*/ 104 h 124"/>
                  <a:gd name="T50" fmla="*/ 70 w 81"/>
                  <a:gd name="T51" fmla="*/ 110 h 124"/>
                  <a:gd name="T52" fmla="*/ 72 w 81"/>
                  <a:gd name="T53" fmla="*/ 114 h 124"/>
                  <a:gd name="T54" fmla="*/ 75 w 81"/>
                  <a:gd name="T55" fmla="*/ 120 h 124"/>
                  <a:gd name="T56" fmla="*/ 81 w 81"/>
                  <a:gd name="T57" fmla="*/ 124 h 124"/>
                  <a:gd name="T58" fmla="*/ 62 w 81"/>
                  <a:gd name="T59" fmla="*/ 1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1" h="124">
                    <a:moveTo>
                      <a:pt x="62" y="18"/>
                    </a:moveTo>
                    <a:lnTo>
                      <a:pt x="60" y="12"/>
                    </a:lnTo>
                    <a:lnTo>
                      <a:pt x="56" y="8"/>
                    </a:lnTo>
                    <a:lnTo>
                      <a:pt x="52" y="4"/>
                    </a:lnTo>
                    <a:lnTo>
                      <a:pt x="48" y="2"/>
                    </a:lnTo>
                    <a:lnTo>
                      <a:pt x="45" y="0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3" y="4"/>
                    </a:lnTo>
                    <a:lnTo>
                      <a:pt x="14" y="10"/>
                    </a:lnTo>
                    <a:lnTo>
                      <a:pt x="6" y="16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2" y="58"/>
                    </a:lnTo>
                    <a:lnTo>
                      <a:pt x="8" y="70"/>
                    </a:lnTo>
                    <a:lnTo>
                      <a:pt x="14" y="77"/>
                    </a:lnTo>
                    <a:lnTo>
                      <a:pt x="19" y="85"/>
                    </a:lnTo>
                    <a:lnTo>
                      <a:pt x="27" y="91"/>
                    </a:lnTo>
                    <a:lnTo>
                      <a:pt x="35" y="97"/>
                    </a:lnTo>
                    <a:lnTo>
                      <a:pt x="39" y="99"/>
                    </a:lnTo>
                    <a:lnTo>
                      <a:pt x="46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6" y="97"/>
                    </a:lnTo>
                    <a:lnTo>
                      <a:pt x="68" y="104"/>
                    </a:lnTo>
                    <a:lnTo>
                      <a:pt x="70" y="110"/>
                    </a:lnTo>
                    <a:lnTo>
                      <a:pt x="72" y="114"/>
                    </a:lnTo>
                    <a:lnTo>
                      <a:pt x="75" y="120"/>
                    </a:lnTo>
                    <a:lnTo>
                      <a:pt x="81" y="124"/>
                    </a:lnTo>
                    <a:lnTo>
                      <a:pt x="62" y="18"/>
                    </a:lnTo>
                    <a:close/>
                  </a:path>
                </a:pathLst>
              </a:custGeom>
              <a:solidFill>
                <a:srgbClr val="EDB894"/>
              </a:solidFill>
              <a:ln w="0">
                <a:solidFill>
                  <a:srgbClr val="EDB89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55"/>
              <p:cNvSpPr>
                <a:spLocks/>
              </p:cNvSpPr>
              <p:nvPr/>
            </p:nvSpPr>
            <p:spPr bwMode="auto">
              <a:xfrm>
                <a:off x="6257926" y="679450"/>
                <a:ext cx="107950" cy="180975"/>
              </a:xfrm>
              <a:custGeom>
                <a:avLst/>
                <a:gdLst>
                  <a:gd name="T0" fmla="*/ 50 w 68"/>
                  <a:gd name="T1" fmla="*/ 112 h 114"/>
                  <a:gd name="T2" fmla="*/ 48 w 68"/>
                  <a:gd name="T3" fmla="*/ 108 h 114"/>
                  <a:gd name="T4" fmla="*/ 43 w 68"/>
                  <a:gd name="T5" fmla="*/ 105 h 114"/>
                  <a:gd name="T6" fmla="*/ 33 w 68"/>
                  <a:gd name="T7" fmla="*/ 99 h 114"/>
                  <a:gd name="T8" fmla="*/ 21 w 68"/>
                  <a:gd name="T9" fmla="*/ 89 h 114"/>
                  <a:gd name="T10" fmla="*/ 8 w 68"/>
                  <a:gd name="T11" fmla="*/ 74 h 114"/>
                  <a:gd name="T12" fmla="*/ 0 w 68"/>
                  <a:gd name="T13" fmla="*/ 47 h 114"/>
                  <a:gd name="T14" fmla="*/ 8 w 68"/>
                  <a:gd name="T15" fmla="*/ 18 h 114"/>
                  <a:gd name="T16" fmla="*/ 25 w 68"/>
                  <a:gd name="T17" fmla="*/ 4 h 114"/>
                  <a:gd name="T18" fmla="*/ 43 w 68"/>
                  <a:gd name="T19" fmla="*/ 0 h 114"/>
                  <a:gd name="T20" fmla="*/ 52 w 68"/>
                  <a:gd name="T21" fmla="*/ 2 h 114"/>
                  <a:gd name="T22" fmla="*/ 60 w 68"/>
                  <a:gd name="T23" fmla="*/ 10 h 114"/>
                  <a:gd name="T24" fmla="*/ 66 w 68"/>
                  <a:gd name="T25" fmla="*/ 18 h 114"/>
                  <a:gd name="T26" fmla="*/ 60 w 68"/>
                  <a:gd name="T27" fmla="*/ 16 h 114"/>
                  <a:gd name="T28" fmla="*/ 54 w 68"/>
                  <a:gd name="T29" fmla="*/ 8 h 114"/>
                  <a:gd name="T30" fmla="*/ 47 w 68"/>
                  <a:gd name="T31" fmla="*/ 4 h 114"/>
                  <a:gd name="T32" fmla="*/ 37 w 68"/>
                  <a:gd name="T33" fmla="*/ 4 h 114"/>
                  <a:gd name="T34" fmla="*/ 18 w 68"/>
                  <a:gd name="T35" fmla="*/ 12 h 114"/>
                  <a:gd name="T36" fmla="*/ 4 w 68"/>
                  <a:gd name="T37" fmla="*/ 31 h 114"/>
                  <a:gd name="T38" fmla="*/ 6 w 68"/>
                  <a:gd name="T39" fmla="*/ 60 h 114"/>
                  <a:gd name="T40" fmla="*/ 16 w 68"/>
                  <a:gd name="T41" fmla="*/ 79 h 114"/>
                  <a:gd name="T42" fmla="*/ 27 w 68"/>
                  <a:gd name="T43" fmla="*/ 89 h 114"/>
                  <a:gd name="T44" fmla="*/ 37 w 68"/>
                  <a:gd name="T45" fmla="*/ 97 h 114"/>
                  <a:gd name="T46" fmla="*/ 48 w 68"/>
                  <a:gd name="T47" fmla="*/ 101 h 114"/>
                  <a:gd name="T48" fmla="*/ 58 w 68"/>
                  <a:gd name="T49" fmla="*/ 101 h 114"/>
                  <a:gd name="T50" fmla="*/ 64 w 68"/>
                  <a:gd name="T51" fmla="*/ 99 h 114"/>
                  <a:gd name="T52" fmla="*/ 68 w 68"/>
                  <a:gd name="T53" fmla="*/ 101 h 114"/>
                  <a:gd name="T54" fmla="*/ 62 w 68"/>
                  <a:gd name="T55" fmla="*/ 103 h 114"/>
                  <a:gd name="T56" fmla="*/ 56 w 68"/>
                  <a:gd name="T57" fmla="*/ 105 h 114"/>
                  <a:gd name="T58" fmla="*/ 52 w 68"/>
                  <a:gd name="T59" fmla="*/ 105 h 114"/>
                  <a:gd name="T60" fmla="*/ 50 w 68"/>
                  <a:gd name="T61" fmla="*/ 108 h 114"/>
                  <a:gd name="T62" fmla="*/ 52 w 68"/>
                  <a:gd name="T6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" h="114">
                    <a:moveTo>
                      <a:pt x="52" y="114"/>
                    </a:moveTo>
                    <a:lnTo>
                      <a:pt x="50" y="112"/>
                    </a:lnTo>
                    <a:lnTo>
                      <a:pt x="50" y="110"/>
                    </a:lnTo>
                    <a:lnTo>
                      <a:pt x="48" y="108"/>
                    </a:lnTo>
                    <a:lnTo>
                      <a:pt x="47" y="106"/>
                    </a:lnTo>
                    <a:lnTo>
                      <a:pt x="43" y="105"/>
                    </a:lnTo>
                    <a:lnTo>
                      <a:pt x="39" y="101"/>
                    </a:lnTo>
                    <a:lnTo>
                      <a:pt x="33" y="99"/>
                    </a:lnTo>
                    <a:lnTo>
                      <a:pt x="29" y="95"/>
                    </a:lnTo>
                    <a:lnTo>
                      <a:pt x="21" y="89"/>
                    </a:lnTo>
                    <a:lnTo>
                      <a:pt x="14" y="81"/>
                    </a:lnTo>
                    <a:lnTo>
                      <a:pt x="8" y="74"/>
                    </a:lnTo>
                    <a:lnTo>
                      <a:pt x="4" y="60"/>
                    </a:lnTo>
                    <a:lnTo>
                      <a:pt x="0" y="47"/>
                    </a:lnTo>
                    <a:lnTo>
                      <a:pt x="0" y="31"/>
                    </a:lnTo>
                    <a:lnTo>
                      <a:pt x="8" y="18"/>
                    </a:lnTo>
                    <a:lnTo>
                      <a:pt x="16" y="10"/>
                    </a:lnTo>
                    <a:lnTo>
                      <a:pt x="25" y="4"/>
                    </a:lnTo>
                    <a:lnTo>
                      <a:pt x="35" y="0"/>
                    </a:lnTo>
                    <a:lnTo>
                      <a:pt x="43" y="0"/>
                    </a:lnTo>
                    <a:lnTo>
                      <a:pt x="47" y="0"/>
                    </a:lnTo>
                    <a:lnTo>
                      <a:pt x="52" y="2"/>
                    </a:lnTo>
                    <a:lnTo>
                      <a:pt x="56" y="6"/>
                    </a:lnTo>
                    <a:lnTo>
                      <a:pt x="60" y="10"/>
                    </a:lnTo>
                    <a:lnTo>
                      <a:pt x="62" y="14"/>
                    </a:lnTo>
                    <a:lnTo>
                      <a:pt x="66" y="18"/>
                    </a:lnTo>
                    <a:lnTo>
                      <a:pt x="64" y="20"/>
                    </a:lnTo>
                    <a:lnTo>
                      <a:pt x="60" y="16"/>
                    </a:lnTo>
                    <a:lnTo>
                      <a:pt x="58" y="12"/>
                    </a:lnTo>
                    <a:lnTo>
                      <a:pt x="54" y="8"/>
                    </a:lnTo>
                    <a:lnTo>
                      <a:pt x="50" y="6"/>
                    </a:lnTo>
                    <a:lnTo>
                      <a:pt x="47" y="4"/>
                    </a:lnTo>
                    <a:lnTo>
                      <a:pt x="43" y="2"/>
                    </a:lnTo>
                    <a:lnTo>
                      <a:pt x="37" y="4"/>
                    </a:lnTo>
                    <a:lnTo>
                      <a:pt x="27" y="6"/>
                    </a:lnTo>
                    <a:lnTo>
                      <a:pt x="18" y="12"/>
                    </a:lnTo>
                    <a:lnTo>
                      <a:pt x="10" y="20"/>
                    </a:lnTo>
                    <a:lnTo>
                      <a:pt x="4" y="31"/>
                    </a:lnTo>
                    <a:lnTo>
                      <a:pt x="2" y="47"/>
                    </a:lnTo>
                    <a:lnTo>
                      <a:pt x="6" y="60"/>
                    </a:lnTo>
                    <a:lnTo>
                      <a:pt x="12" y="72"/>
                    </a:lnTo>
                    <a:lnTo>
                      <a:pt x="16" y="79"/>
                    </a:lnTo>
                    <a:lnTo>
                      <a:pt x="21" y="85"/>
                    </a:lnTo>
                    <a:lnTo>
                      <a:pt x="27" y="89"/>
                    </a:lnTo>
                    <a:lnTo>
                      <a:pt x="31" y="93"/>
                    </a:lnTo>
                    <a:lnTo>
                      <a:pt x="37" y="97"/>
                    </a:lnTo>
                    <a:lnTo>
                      <a:pt x="45" y="101"/>
                    </a:lnTo>
                    <a:lnTo>
                      <a:pt x="48" y="101"/>
                    </a:lnTo>
                    <a:lnTo>
                      <a:pt x="52" y="101"/>
                    </a:lnTo>
                    <a:lnTo>
                      <a:pt x="58" y="101"/>
                    </a:lnTo>
                    <a:lnTo>
                      <a:pt x="62" y="99"/>
                    </a:lnTo>
                    <a:lnTo>
                      <a:pt x="64" y="99"/>
                    </a:lnTo>
                    <a:lnTo>
                      <a:pt x="68" y="97"/>
                    </a:lnTo>
                    <a:lnTo>
                      <a:pt x="68" y="101"/>
                    </a:lnTo>
                    <a:lnTo>
                      <a:pt x="66" y="103"/>
                    </a:lnTo>
                    <a:lnTo>
                      <a:pt x="62" y="103"/>
                    </a:lnTo>
                    <a:lnTo>
                      <a:pt x="60" y="105"/>
                    </a:lnTo>
                    <a:lnTo>
                      <a:pt x="56" y="105"/>
                    </a:lnTo>
                    <a:lnTo>
                      <a:pt x="54" y="105"/>
                    </a:lnTo>
                    <a:lnTo>
                      <a:pt x="52" y="105"/>
                    </a:lnTo>
                    <a:lnTo>
                      <a:pt x="50" y="106"/>
                    </a:lnTo>
                    <a:lnTo>
                      <a:pt x="50" y="108"/>
                    </a:lnTo>
                    <a:lnTo>
                      <a:pt x="50" y="112"/>
                    </a:lnTo>
                    <a:lnTo>
                      <a:pt x="52" y="114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56"/>
              <p:cNvSpPr>
                <a:spLocks/>
              </p:cNvSpPr>
              <p:nvPr/>
            </p:nvSpPr>
            <p:spPr bwMode="auto">
              <a:xfrm>
                <a:off x="6280151" y="708025"/>
                <a:ext cx="92075" cy="115888"/>
              </a:xfrm>
              <a:custGeom>
                <a:avLst/>
                <a:gdLst>
                  <a:gd name="T0" fmla="*/ 44 w 58"/>
                  <a:gd name="T1" fmla="*/ 73 h 73"/>
                  <a:gd name="T2" fmla="*/ 40 w 58"/>
                  <a:gd name="T3" fmla="*/ 73 h 73"/>
                  <a:gd name="T4" fmla="*/ 36 w 58"/>
                  <a:gd name="T5" fmla="*/ 73 h 73"/>
                  <a:gd name="T6" fmla="*/ 34 w 58"/>
                  <a:gd name="T7" fmla="*/ 71 h 73"/>
                  <a:gd name="T8" fmla="*/ 31 w 58"/>
                  <a:gd name="T9" fmla="*/ 69 h 73"/>
                  <a:gd name="T10" fmla="*/ 27 w 58"/>
                  <a:gd name="T11" fmla="*/ 65 h 73"/>
                  <a:gd name="T12" fmla="*/ 23 w 58"/>
                  <a:gd name="T13" fmla="*/ 61 h 73"/>
                  <a:gd name="T14" fmla="*/ 11 w 58"/>
                  <a:gd name="T15" fmla="*/ 52 h 73"/>
                  <a:gd name="T16" fmla="*/ 4 w 58"/>
                  <a:gd name="T17" fmla="*/ 40 h 73"/>
                  <a:gd name="T18" fmla="*/ 0 w 58"/>
                  <a:gd name="T19" fmla="*/ 27 h 73"/>
                  <a:gd name="T20" fmla="*/ 0 w 58"/>
                  <a:gd name="T21" fmla="*/ 21 h 73"/>
                  <a:gd name="T22" fmla="*/ 2 w 58"/>
                  <a:gd name="T23" fmla="*/ 13 h 73"/>
                  <a:gd name="T24" fmla="*/ 4 w 58"/>
                  <a:gd name="T25" fmla="*/ 9 h 73"/>
                  <a:gd name="T26" fmla="*/ 7 w 58"/>
                  <a:gd name="T27" fmla="*/ 4 h 73"/>
                  <a:gd name="T28" fmla="*/ 11 w 58"/>
                  <a:gd name="T29" fmla="*/ 2 h 73"/>
                  <a:gd name="T30" fmla="*/ 17 w 58"/>
                  <a:gd name="T31" fmla="*/ 0 h 73"/>
                  <a:gd name="T32" fmla="*/ 31 w 58"/>
                  <a:gd name="T33" fmla="*/ 0 h 73"/>
                  <a:gd name="T34" fmla="*/ 44 w 58"/>
                  <a:gd name="T35" fmla="*/ 7 h 73"/>
                  <a:gd name="T36" fmla="*/ 52 w 58"/>
                  <a:gd name="T37" fmla="*/ 17 h 73"/>
                  <a:gd name="T38" fmla="*/ 48 w 58"/>
                  <a:gd name="T39" fmla="*/ 19 h 73"/>
                  <a:gd name="T40" fmla="*/ 42 w 58"/>
                  <a:gd name="T41" fmla="*/ 9 h 73"/>
                  <a:gd name="T42" fmla="*/ 29 w 58"/>
                  <a:gd name="T43" fmla="*/ 4 h 73"/>
                  <a:gd name="T44" fmla="*/ 17 w 58"/>
                  <a:gd name="T45" fmla="*/ 2 h 73"/>
                  <a:gd name="T46" fmla="*/ 11 w 58"/>
                  <a:gd name="T47" fmla="*/ 4 h 73"/>
                  <a:gd name="T48" fmla="*/ 7 w 58"/>
                  <a:gd name="T49" fmla="*/ 7 h 73"/>
                  <a:gd name="T50" fmla="*/ 4 w 58"/>
                  <a:gd name="T51" fmla="*/ 13 h 73"/>
                  <a:gd name="T52" fmla="*/ 4 w 58"/>
                  <a:gd name="T53" fmla="*/ 19 h 73"/>
                  <a:gd name="T54" fmla="*/ 4 w 58"/>
                  <a:gd name="T55" fmla="*/ 27 h 73"/>
                  <a:gd name="T56" fmla="*/ 6 w 58"/>
                  <a:gd name="T57" fmla="*/ 40 h 73"/>
                  <a:gd name="T58" fmla="*/ 13 w 58"/>
                  <a:gd name="T59" fmla="*/ 50 h 73"/>
                  <a:gd name="T60" fmla="*/ 25 w 58"/>
                  <a:gd name="T61" fmla="*/ 60 h 73"/>
                  <a:gd name="T62" fmla="*/ 29 w 58"/>
                  <a:gd name="T63" fmla="*/ 63 h 73"/>
                  <a:gd name="T64" fmla="*/ 33 w 58"/>
                  <a:gd name="T65" fmla="*/ 67 h 73"/>
                  <a:gd name="T66" fmla="*/ 38 w 58"/>
                  <a:gd name="T67" fmla="*/ 69 h 73"/>
                  <a:gd name="T68" fmla="*/ 42 w 58"/>
                  <a:gd name="T69" fmla="*/ 69 h 73"/>
                  <a:gd name="T70" fmla="*/ 44 w 58"/>
                  <a:gd name="T71" fmla="*/ 69 h 73"/>
                  <a:gd name="T72" fmla="*/ 48 w 58"/>
                  <a:gd name="T73" fmla="*/ 67 h 73"/>
                  <a:gd name="T74" fmla="*/ 50 w 58"/>
                  <a:gd name="T75" fmla="*/ 65 h 73"/>
                  <a:gd name="T76" fmla="*/ 54 w 58"/>
                  <a:gd name="T77" fmla="*/ 63 h 73"/>
                  <a:gd name="T78" fmla="*/ 58 w 58"/>
                  <a:gd name="T79" fmla="*/ 63 h 73"/>
                  <a:gd name="T80" fmla="*/ 58 w 58"/>
                  <a:gd name="T81" fmla="*/ 65 h 73"/>
                  <a:gd name="T82" fmla="*/ 54 w 58"/>
                  <a:gd name="T83" fmla="*/ 67 h 73"/>
                  <a:gd name="T84" fmla="*/ 50 w 58"/>
                  <a:gd name="T85" fmla="*/ 69 h 73"/>
                  <a:gd name="T86" fmla="*/ 46 w 58"/>
                  <a:gd name="T87" fmla="*/ 71 h 73"/>
                  <a:gd name="T88" fmla="*/ 44 w 58"/>
                  <a:gd name="T8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" h="73">
                    <a:moveTo>
                      <a:pt x="44" y="73"/>
                    </a:moveTo>
                    <a:lnTo>
                      <a:pt x="40" y="73"/>
                    </a:lnTo>
                    <a:lnTo>
                      <a:pt x="36" y="73"/>
                    </a:lnTo>
                    <a:lnTo>
                      <a:pt x="34" y="71"/>
                    </a:lnTo>
                    <a:lnTo>
                      <a:pt x="31" y="69"/>
                    </a:lnTo>
                    <a:lnTo>
                      <a:pt x="27" y="65"/>
                    </a:lnTo>
                    <a:lnTo>
                      <a:pt x="23" y="61"/>
                    </a:lnTo>
                    <a:lnTo>
                      <a:pt x="11" y="52"/>
                    </a:lnTo>
                    <a:lnTo>
                      <a:pt x="4" y="40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2" y="13"/>
                    </a:lnTo>
                    <a:lnTo>
                      <a:pt x="4" y="9"/>
                    </a:lnTo>
                    <a:lnTo>
                      <a:pt x="7" y="4"/>
                    </a:lnTo>
                    <a:lnTo>
                      <a:pt x="11" y="2"/>
                    </a:lnTo>
                    <a:lnTo>
                      <a:pt x="17" y="0"/>
                    </a:lnTo>
                    <a:lnTo>
                      <a:pt x="31" y="0"/>
                    </a:lnTo>
                    <a:lnTo>
                      <a:pt x="44" y="7"/>
                    </a:lnTo>
                    <a:lnTo>
                      <a:pt x="52" y="17"/>
                    </a:lnTo>
                    <a:lnTo>
                      <a:pt x="48" y="19"/>
                    </a:lnTo>
                    <a:lnTo>
                      <a:pt x="42" y="9"/>
                    </a:lnTo>
                    <a:lnTo>
                      <a:pt x="29" y="4"/>
                    </a:lnTo>
                    <a:lnTo>
                      <a:pt x="17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4" y="13"/>
                    </a:lnTo>
                    <a:lnTo>
                      <a:pt x="4" y="19"/>
                    </a:lnTo>
                    <a:lnTo>
                      <a:pt x="4" y="27"/>
                    </a:lnTo>
                    <a:lnTo>
                      <a:pt x="6" y="40"/>
                    </a:lnTo>
                    <a:lnTo>
                      <a:pt x="13" y="50"/>
                    </a:lnTo>
                    <a:lnTo>
                      <a:pt x="25" y="60"/>
                    </a:lnTo>
                    <a:lnTo>
                      <a:pt x="29" y="63"/>
                    </a:lnTo>
                    <a:lnTo>
                      <a:pt x="33" y="67"/>
                    </a:lnTo>
                    <a:lnTo>
                      <a:pt x="38" y="69"/>
                    </a:lnTo>
                    <a:lnTo>
                      <a:pt x="42" y="69"/>
                    </a:lnTo>
                    <a:lnTo>
                      <a:pt x="44" y="69"/>
                    </a:lnTo>
                    <a:lnTo>
                      <a:pt x="48" y="67"/>
                    </a:lnTo>
                    <a:lnTo>
                      <a:pt x="50" y="65"/>
                    </a:lnTo>
                    <a:lnTo>
                      <a:pt x="54" y="63"/>
                    </a:lnTo>
                    <a:lnTo>
                      <a:pt x="58" y="63"/>
                    </a:lnTo>
                    <a:lnTo>
                      <a:pt x="58" y="65"/>
                    </a:lnTo>
                    <a:lnTo>
                      <a:pt x="54" y="67"/>
                    </a:lnTo>
                    <a:lnTo>
                      <a:pt x="50" y="69"/>
                    </a:lnTo>
                    <a:lnTo>
                      <a:pt x="46" y="71"/>
                    </a:lnTo>
                    <a:lnTo>
                      <a:pt x="44" y="73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7"/>
              <p:cNvSpPr>
                <a:spLocks/>
              </p:cNvSpPr>
              <p:nvPr/>
            </p:nvSpPr>
            <p:spPr bwMode="auto">
              <a:xfrm>
                <a:off x="6291263" y="731838"/>
                <a:ext cx="55563" cy="52388"/>
              </a:xfrm>
              <a:custGeom>
                <a:avLst/>
                <a:gdLst>
                  <a:gd name="T0" fmla="*/ 4 w 35"/>
                  <a:gd name="T1" fmla="*/ 33 h 33"/>
                  <a:gd name="T2" fmla="*/ 2 w 35"/>
                  <a:gd name="T3" fmla="*/ 33 h 33"/>
                  <a:gd name="T4" fmla="*/ 0 w 35"/>
                  <a:gd name="T5" fmla="*/ 33 h 33"/>
                  <a:gd name="T6" fmla="*/ 0 w 35"/>
                  <a:gd name="T7" fmla="*/ 33 h 33"/>
                  <a:gd name="T8" fmla="*/ 0 w 35"/>
                  <a:gd name="T9" fmla="*/ 31 h 33"/>
                  <a:gd name="T10" fmla="*/ 0 w 35"/>
                  <a:gd name="T11" fmla="*/ 27 h 33"/>
                  <a:gd name="T12" fmla="*/ 0 w 35"/>
                  <a:gd name="T13" fmla="*/ 23 h 33"/>
                  <a:gd name="T14" fmla="*/ 2 w 35"/>
                  <a:gd name="T15" fmla="*/ 17 h 33"/>
                  <a:gd name="T16" fmla="*/ 2 w 35"/>
                  <a:gd name="T17" fmla="*/ 12 h 33"/>
                  <a:gd name="T18" fmla="*/ 6 w 35"/>
                  <a:gd name="T19" fmla="*/ 8 h 33"/>
                  <a:gd name="T20" fmla="*/ 10 w 35"/>
                  <a:gd name="T21" fmla="*/ 4 h 33"/>
                  <a:gd name="T22" fmla="*/ 16 w 35"/>
                  <a:gd name="T23" fmla="*/ 2 h 33"/>
                  <a:gd name="T24" fmla="*/ 22 w 35"/>
                  <a:gd name="T25" fmla="*/ 0 h 33"/>
                  <a:gd name="T26" fmla="*/ 27 w 35"/>
                  <a:gd name="T27" fmla="*/ 2 h 33"/>
                  <a:gd name="T28" fmla="*/ 31 w 35"/>
                  <a:gd name="T29" fmla="*/ 4 h 33"/>
                  <a:gd name="T30" fmla="*/ 33 w 35"/>
                  <a:gd name="T31" fmla="*/ 8 h 33"/>
                  <a:gd name="T32" fmla="*/ 35 w 35"/>
                  <a:gd name="T33" fmla="*/ 12 h 33"/>
                  <a:gd name="T34" fmla="*/ 31 w 35"/>
                  <a:gd name="T35" fmla="*/ 12 h 33"/>
                  <a:gd name="T36" fmla="*/ 31 w 35"/>
                  <a:gd name="T37" fmla="*/ 8 h 33"/>
                  <a:gd name="T38" fmla="*/ 27 w 35"/>
                  <a:gd name="T39" fmla="*/ 6 h 33"/>
                  <a:gd name="T40" fmla="*/ 26 w 35"/>
                  <a:gd name="T41" fmla="*/ 4 h 33"/>
                  <a:gd name="T42" fmla="*/ 22 w 35"/>
                  <a:gd name="T43" fmla="*/ 4 h 33"/>
                  <a:gd name="T44" fmla="*/ 16 w 35"/>
                  <a:gd name="T45" fmla="*/ 4 h 33"/>
                  <a:gd name="T46" fmla="*/ 12 w 35"/>
                  <a:gd name="T47" fmla="*/ 6 h 33"/>
                  <a:gd name="T48" fmla="*/ 8 w 35"/>
                  <a:gd name="T49" fmla="*/ 10 h 33"/>
                  <a:gd name="T50" fmla="*/ 6 w 35"/>
                  <a:gd name="T51" fmla="*/ 14 h 33"/>
                  <a:gd name="T52" fmla="*/ 4 w 35"/>
                  <a:gd name="T53" fmla="*/ 17 h 33"/>
                  <a:gd name="T54" fmla="*/ 4 w 35"/>
                  <a:gd name="T55" fmla="*/ 23 h 33"/>
                  <a:gd name="T56" fmla="*/ 4 w 35"/>
                  <a:gd name="T57" fmla="*/ 27 h 33"/>
                  <a:gd name="T58" fmla="*/ 4 w 35"/>
                  <a:gd name="T59" fmla="*/ 31 h 33"/>
                  <a:gd name="T60" fmla="*/ 4 w 35"/>
                  <a:gd name="T61" fmla="*/ 31 h 33"/>
                  <a:gd name="T62" fmla="*/ 6 w 35"/>
                  <a:gd name="T63" fmla="*/ 33 h 33"/>
                  <a:gd name="T64" fmla="*/ 4 w 35"/>
                  <a:gd name="T6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" h="33">
                    <a:moveTo>
                      <a:pt x="4" y="33"/>
                    </a:moveTo>
                    <a:lnTo>
                      <a:pt x="2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1"/>
                    </a:lnTo>
                    <a:lnTo>
                      <a:pt x="0" y="27"/>
                    </a:lnTo>
                    <a:lnTo>
                      <a:pt x="0" y="23"/>
                    </a:lnTo>
                    <a:lnTo>
                      <a:pt x="2" y="17"/>
                    </a:lnTo>
                    <a:lnTo>
                      <a:pt x="2" y="12"/>
                    </a:lnTo>
                    <a:lnTo>
                      <a:pt x="6" y="8"/>
                    </a:lnTo>
                    <a:lnTo>
                      <a:pt x="10" y="4"/>
                    </a:lnTo>
                    <a:lnTo>
                      <a:pt x="16" y="2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1" y="4"/>
                    </a:lnTo>
                    <a:lnTo>
                      <a:pt x="33" y="8"/>
                    </a:lnTo>
                    <a:lnTo>
                      <a:pt x="35" y="12"/>
                    </a:lnTo>
                    <a:lnTo>
                      <a:pt x="31" y="12"/>
                    </a:lnTo>
                    <a:lnTo>
                      <a:pt x="31" y="8"/>
                    </a:lnTo>
                    <a:lnTo>
                      <a:pt x="27" y="6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16" y="4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4" y="23"/>
                    </a:lnTo>
                    <a:lnTo>
                      <a:pt x="4" y="27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6" y="33"/>
                    </a:lnTo>
                    <a:lnTo>
                      <a:pt x="4" y="33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8"/>
              <p:cNvSpPr>
                <a:spLocks/>
              </p:cNvSpPr>
              <p:nvPr/>
            </p:nvSpPr>
            <p:spPr bwMode="auto">
              <a:xfrm>
                <a:off x="6307138" y="774700"/>
                <a:ext cx="36513" cy="33338"/>
              </a:xfrm>
              <a:custGeom>
                <a:avLst/>
                <a:gdLst>
                  <a:gd name="T0" fmla="*/ 16 w 23"/>
                  <a:gd name="T1" fmla="*/ 21 h 21"/>
                  <a:gd name="T2" fmla="*/ 12 w 23"/>
                  <a:gd name="T3" fmla="*/ 21 h 21"/>
                  <a:gd name="T4" fmla="*/ 8 w 23"/>
                  <a:gd name="T5" fmla="*/ 19 h 21"/>
                  <a:gd name="T6" fmla="*/ 4 w 23"/>
                  <a:gd name="T7" fmla="*/ 18 h 21"/>
                  <a:gd name="T8" fmla="*/ 8 w 23"/>
                  <a:gd name="T9" fmla="*/ 16 h 21"/>
                  <a:gd name="T10" fmla="*/ 12 w 23"/>
                  <a:gd name="T11" fmla="*/ 18 h 21"/>
                  <a:gd name="T12" fmla="*/ 16 w 23"/>
                  <a:gd name="T13" fmla="*/ 18 h 21"/>
                  <a:gd name="T14" fmla="*/ 19 w 23"/>
                  <a:gd name="T15" fmla="*/ 18 h 21"/>
                  <a:gd name="T16" fmla="*/ 21 w 23"/>
                  <a:gd name="T17" fmla="*/ 14 h 21"/>
                  <a:gd name="T18" fmla="*/ 19 w 23"/>
                  <a:gd name="T19" fmla="*/ 10 h 21"/>
                  <a:gd name="T20" fmla="*/ 17 w 23"/>
                  <a:gd name="T21" fmla="*/ 6 h 21"/>
                  <a:gd name="T22" fmla="*/ 16 w 23"/>
                  <a:gd name="T23" fmla="*/ 4 h 21"/>
                  <a:gd name="T24" fmla="*/ 12 w 23"/>
                  <a:gd name="T25" fmla="*/ 4 h 21"/>
                  <a:gd name="T26" fmla="*/ 8 w 23"/>
                  <a:gd name="T27" fmla="*/ 4 h 21"/>
                  <a:gd name="T28" fmla="*/ 6 w 23"/>
                  <a:gd name="T29" fmla="*/ 6 h 21"/>
                  <a:gd name="T30" fmla="*/ 4 w 23"/>
                  <a:gd name="T31" fmla="*/ 8 h 21"/>
                  <a:gd name="T32" fmla="*/ 2 w 23"/>
                  <a:gd name="T33" fmla="*/ 10 h 21"/>
                  <a:gd name="T34" fmla="*/ 4 w 23"/>
                  <a:gd name="T35" fmla="*/ 14 h 21"/>
                  <a:gd name="T36" fmla="*/ 0 w 23"/>
                  <a:gd name="T37" fmla="*/ 14 h 21"/>
                  <a:gd name="T38" fmla="*/ 0 w 23"/>
                  <a:gd name="T39" fmla="*/ 10 h 21"/>
                  <a:gd name="T40" fmla="*/ 0 w 23"/>
                  <a:gd name="T41" fmla="*/ 6 h 21"/>
                  <a:gd name="T42" fmla="*/ 4 w 23"/>
                  <a:gd name="T43" fmla="*/ 4 h 21"/>
                  <a:gd name="T44" fmla="*/ 8 w 23"/>
                  <a:gd name="T45" fmla="*/ 2 h 21"/>
                  <a:gd name="T46" fmla="*/ 12 w 23"/>
                  <a:gd name="T47" fmla="*/ 0 h 21"/>
                  <a:gd name="T48" fmla="*/ 16 w 23"/>
                  <a:gd name="T49" fmla="*/ 2 h 21"/>
                  <a:gd name="T50" fmla="*/ 19 w 23"/>
                  <a:gd name="T51" fmla="*/ 4 h 21"/>
                  <a:gd name="T52" fmla="*/ 23 w 23"/>
                  <a:gd name="T53" fmla="*/ 8 h 21"/>
                  <a:gd name="T54" fmla="*/ 23 w 23"/>
                  <a:gd name="T55" fmla="*/ 12 h 21"/>
                  <a:gd name="T56" fmla="*/ 23 w 23"/>
                  <a:gd name="T57" fmla="*/ 16 h 21"/>
                  <a:gd name="T58" fmla="*/ 21 w 23"/>
                  <a:gd name="T59" fmla="*/ 19 h 21"/>
                  <a:gd name="T60" fmla="*/ 19 w 23"/>
                  <a:gd name="T61" fmla="*/ 19 h 21"/>
                  <a:gd name="T62" fmla="*/ 16 w 23"/>
                  <a:gd name="T6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" h="21">
                    <a:moveTo>
                      <a:pt x="16" y="21"/>
                    </a:moveTo>
                    <a:lnTo>
                      <a:pt x="12" y="21"/>
                    </a:lnTo>
                    <a:lnTo>
                      <a:pt x="8" y="19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2" y="18"/>
                    </a:lnTo>
                    <a:lnTo>
                      <a:pt x="16" y="18"/>
                    </a:lnTo>
                    <a:lnTo>
                      <a:pt x="19" y="18"/>
                    </a:lnTo>
                    <a:lnTo>
                      <a:pt x="21" y="14"/>
                    </a:lnTo>
                    <a:lnTo>
                      <a:pt x="19" y="10"/>
                    </a:lnTo>
                    <a:lnTo>
                      <a:pt x="17" y="6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6" y="2"/>
                    </a:lnTo>
                    <a:lnTo>
                      <a:pt x="19" y="4"/>
                    </a:lnTo>
                    <a:lnTo>
                      <a:pt x="23" y="8"/>
                    </a:lnTo>
                    <a:lnTo>
                      <a:pt x="23" y="12"/>
                    </a:lnTo>
                    <a:lnTo>
                      <a:pt x="23" y="16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16" y="21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59"/>
              <p:cNvSpPr>
                <a:spLocks/>
              </p:cNvSpPr>
              <p:nvPr/>
            </p:nvSpPr>
            <p:spPr bwMode="auto">
              <a:xfrm>
                <a:off x="5988051" y="398463"/>
                <a:ext cx="515938" cy="211138"/>
              </a:xfrm>
              <a:custGeom>
                <a:avLst/>
                <a:gdLst>
                  <a:gd name="T0" fmla="*/ 6 w 325"/>
                  <a:gd name="T1" fmla="*/ 127 h 133"/>
                  <a:gd name="T2" fmla="*/ 12 w 325"/>
                  <a:gd name="T3" fmla="*/ 127 h 133"/>
                  <a:gd name="T4" fmla="*/ 22 w 325"/>
                  <a:gd name="T5" fmla="*/ 129 h 133"/>
                  <a:gd name="T6" fmla="*/ 35 w 325"/>
                  <a:gd name="T7" fmla="*/ 133 h 133"/>
                  <a:gd name="T8" fmla="*/ 49 w 325"/>
                  <a:gd name="T9" fmla="*/ 133 h 133"/>
                  <a:gd name="T10" fmla="*/ 89 w 325"/>
                  <a:gd name="T11" fmla="*/ 118 h 133"/>
                  <a:gd name="T12" fmla="*/ 130 w 325"/>
                  <a:gd name="T13" fmla="*/ 100 h 133"/>
                  <a:gd name="T14" fmla="*/ 163 w 325"/>
                  <a:gd name="T15" fmla="*/ 102 h 133"/>
                  <a:gd name="T16" fmla="*/ 174 w 325"/>
                  <a:gd name="T17" fmla="*/ 98 h 133"/>
                  <a:gd name="T18" fmla="*/ 184 w 325"/>
                  <a:gd name="T19" fmla="*/ 89 h 133"/>
                  <a:gd name="T20" fmla="*/ 193 w 325"/>
                  <a:gd name="T21" fmla="*/ 81 h 133"/>
                  <a:gd name="T22" fmla="*/ 205 w 325"/>
                  <a:gd name="T23" fmla="*/ 75 h 133"/>
                  <a:gd name="T24" fmla="*/ 217 w 325"/>
                  <a:gd name="T25" fmla="*/ 71 h 133"/>
                  <a:gd name="T26" fmla="*/ 226 w 325"/>
                  <a:gd name="T27" fmla="*/ 62 h 133"/>
                  <a:gd name="T28" fmla="*/ 234 w 325"/>
                  <a:gd name="T29" fmla="*/ 50 h 133"/>
                  <a:gd name="T30" fmla="*/ 242 w 325"/>
                  <a:gd name="T31" fmla="*/ 40 h 133"/>
                  <a:gd name="T32" fmla="*/ 253 w 325"/>
                  <a:gd name="T33" fmla="*/ 33 h 133"/>
                  <a:gd name="T34" fmla="*/ 265 w 325"/>
                  <a:gd name="T35" fmla="*/ 29 h 133"/>
                  <a:gd name="T36" fmla="*/ 276 w 325"/>
                  <a:gd name="T37" fmla="*/ 31 h 133"/>
                  <a:gd name="T38" fmla="*/ 301 w 325"/>
                  <a:gd name="T39" fmla="*/ 27 h 133"/>
                  <a:gd name="T40" fmla="*/ 317 w 325"/>
                  <a:gd name="T41" fmla="*/ 19 h 133"/>
                  <a:gd name="T42" fmla="*/ 325 w 325"/>
                  <a:gd name="T43" fmla="*/ 9 h 133"/>
                  <a:gd name="T44" fmla="*/ 325 w 325"/>
                  <a:gd name="T45" fmla="*/ 0 h 133"/>
                  <a:gd name="T46" fmla="*/ 317 w 325"/>
                  <a:gd name="T47" fmla="*/ 8 h 133"/>
                  <a:gd name="T48" fmla="*/ 309 w 325"/>
                  <a:gd name="T49" fmla="*/ 13 h 133"/>
                  <a:gd name="T50" fmla="*/ 298 w 325"/>
                  <a:gd name="T51" fmla="*/ 17 h 133"/>
                  <a:gd name="T52" fmla="*/ 280 w 325"/>
                  <a:gd name="T53" fmla="*/ 17 h 133"/>
                  <a:gd name="T54" fmla="*/ 255 w 325"/>
                  <a:gd name="T55" fmla="*/ 19 h 133"/>
                  <a:gd name="T56" fmla="*/ 224 w 325"/>
                  <a:gd name="T57" fmla="*/ 40 h 133"/>
                  <a:gd name="T58" fmla="*/ 209 w 325"/>
                  <a:gd name="T59" fmla="*/ 52 h 133"/>
                  <a:gd name="T60" fmla="*/ 195 w 325"/>
                  <a:gd name="T61" fmla="*/ 60 h 133"/>
                  <a:gd name="T62" fmla="*/ 182 w 325"/>
                  <a:gd name="T63" fmla="*/ 62 h 133"/>
                  <a:gd name="T64" fmla="*/ 170 w 325"/>
                  <a:gd name="T65" fmla="*/ 67 h 133"/>
                  <a:gd name="T66" fmla="*/ 161 w 325"/>
                  <a:gd name="T67" fmla="*/ 73 h 133"/>
                  <a:gd name="T68" fmla="*/ 151 w 325"/>
                  <a:gd name="T69" fmla="*/ 79 h 133"/>
                  <a:gd name="T70" fmla="*/ 134 w 325"/>
                  <a:gd name="T71" fmla="*/ 81 h 133"/>
                  <a:gd name="T72" fmla="*/ 116 w 325"/>
                  <a:gd name="T73" fmla="*/ 83 h 133"/>
                  <a:gd name="T74" fmla="*/ 93 w 325"/>
                  <a:gd name="T75" fmla="*/ 100 h 133"/>
                  <a:gd name="T76" fmla="*/ 64 w 325"/>
                  <a:gd name="T77" fmla="*/ 116 h 133"/>
                  <a:gd name="T78" fmla="*/ 53 w 325"/>
                  <a:gd name="T79" fmla="*/ 116 h 133"/>
                  <a:gd name="T80" fmla="*/ 43 w 325"/>
                  <a:gd name="T81" fmla="*/ 114 h 133"/>
                  <a:gd name="T82" fmla="*/ 33 w 325"/>
                  <a:gd name="T83" fmla="*/ 114 h 133"/>
                  <a:gd name="T84" fmla="*/ 26 w 325"/>
                  <a:gd name="T85" fmla="*/ 116 h 133"/>
                  <a:gd name="T86" fmla="*/ 22 w 325"/>
                  <a:gd name="T87" fmla="*/ 112 h 133"/>
                  <a:gd name="T88" fmla="*/ 22 w 325"/>
                  <a:gd name="T89" fmla="*/ 104 h 133"/>
                  <a:gd name="T90" fmla="*/ 26 w 325"/>
                  <a:gd name="T91" fmla="*/ 94 h 133"/>
                  <a:gd name="T92" fmla="*/ 27 w 325"/>
                  <a:gd name="T93" fmla="*/ 87 h 133"/>
                  <a:gd name="T94" fmla="*/ 24 w 325"/>
                  <a:gd name="T95" fmla="*/ 87 h 133"/>
                  <a:gd name="T96" fmla="*/ 18 w 325"/>
                  <a:gd name="T97" fmla="*/ 91 h 133"/>
                  <a:gd name="T98" fmla="*/ 12 w 325"/>
                  <a:gd name="T99" fmla="*/ 94 h 133"/>
                  <a:gd name="T100" fmla="*/ 8 w 325"/>
                  <a:gd name="T101" fmla="*/ 102 h 133"/>
                  <a:gd name="T102" fmla="*/ 4 w 325"/>
                  <a:gd name="T103" fmla="*/ 112 h 133"/>
                  <a:gd name="T104" fmla="*/ 0 w 325"/>
                  <a:gd name="T105" fmla="*/ 12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5" h="133">
                    <a:moveTo>
                      <a:pt x="0" y="129"/>
                    </a:moveTo>
                    <a:lnTo>
                      <a:pt x="6" y="127"/>
                    </a:lnTo>
                    <a:lnTo>
                      <a:pt x="10" y="127"/>
                    </a:lnTo>
                    <a:lnTo>
                      <a:pt x="12" y="127"/>
                    </a:lnTo>
                    <a:lnTo>
                      <a:pt x="16" y="127"/>
                    </a:lnTo>
                    <a:lnTo>
                      <a:pt x="22" y="129"/>
                    </a:lnTo>
                    <a:lnTo>
                      <a:pt x="27" y="131"/>
                    </a:lnTo>
                    <a:lnTo>
                      <a:pt x="35" y="133"/>
                    </a:lnTo>
                    <a:lnTo>
                      <a:pt x="41" y="133"/>
                    </a:lnTo>
                    <a:lnTo>
                      <a:pt x="49" y="133"/>
                    </a:lnTo>
                    <a:lnTo>
                      <a:pt x="70" y="127"/>
                    </a:lnTo>
                    <a:lnTo>
                      <a:pt x="89" y="118"/>
                    </a:lnTo>
                    <a:lnTo>
                      <a:pt x="109" y="106"/>
                    </a:lnTo>
                    <a:lnTo>
                      <a:pt x="130" y="100"/>
                    </a:lnTo>
                    <a:lnTo>
                      <a:pt x="147" y="102"/>
                    </a:lnTo>
                    <a:lnTo>
                      <a:pt x="163" y="102"/>
                    </a:lnTo>
                    <a:lnTo>
                      <a:pt x="168" y="100"/>
                    </a:lnTo>
                    <a:lnTo>
                      <a:pt x="174" y="98"/>
                    </a:lnTo>
                    <a:lnTo>
                      <a:pt x="178" y="92"/>
                    </a:lnTo>
                    <a:lnTo>
                      <a:pt x="184" y="89"/>
                    </a:lnTo>
                    <a:lnTo>
                      <a:pt x="188" y="85"/>
                    </a:lnTo>
                    <a:lnTo>
                      <a:pt x="193" y="81"/>
                    </a:lnTo>
                    <a:lnTo>
                      <a:pt x="199" y="77"/>
                    </a:lnTo>
                    <a:lnTo>
                      <a:pt x="205" y="75"/>
                    </a:lnTo>
                    <a:lnTo>
                      <a:pt x="211" y="75"/>
                    </a:lnTo>
                    <a:lnTo>
                      <a:pt x="217" y="71"/>
                    </a:lnTo>
                    <a:lnTo>
                      <a:pt x="220" y="67"/>
                    </a:lnTo>
                    <a:lnTo>
                      <a:pt x="226" y="62"/>
                    </a:lnTo>
                    <a:lnTo>
                      <a:pt x="230" y="56"/>
                    </a:lnTo>
                    <a:lnTo>
                      <a:pt x="234" y="50"/>
                    </a:lnTo>
                    <a:lnTo>
                      <a:pt x="238" y="46"/>
                    </a:lnTo>
                    <a:lnTo>
                      <a:pt x="242" y="40"/>
                    </a:lnTo>
                    <a:lnTo>
                      <a:pt x="247" y="36"/>
                    </a:lnTo>
                    <a:lnTo>
                      <a:pt x="253" y="33"/>
                    </a:lnTo>
                    <a:lnTo>
                      <a:pt x="259" y="31"/>
                    </a:lnTo>
                    <a:lnTo>
                      <a:pt x="265" y="29"/>
                    </a:lnTo>
                    <a:lnTo>
                      <a:pt x="271" y="29"/>
                    </a:lnTo>
                    <a:lnTo>
                      <a:pt x="276" y="31"/>
                    </a:lnTo>
                    <a:lnTo>
                      <a:pt x="290" y="31"/>
                    </a:lnTo>
                    <a:lnTo>
                      <a:pt x="301" y="27"/>
                    </a:lnTo>
                    <a:lnTo>
                      <a:pt x="313" y="21"/>
                    </a:lnTo>
                    <a:lnTo>
                      <a:pt x="317" y="19"/>
                    </a:lnTo>
                    <a:lnTo>
                      <a:pt x="321" y="15"/>
                    </a:lnTo>
                    <a:lnTo>
                      <a:pt x="325" y="9"/>
                    </a:lnTo>
                    <a:lnTo>
                      <a:pt x="325" y="6"/>
                    </a:lnTo>
                    <a:lnTo>
                      <a:pt x="325" y="0"/>
                    </a:lnTo>
                    <a:lnTo>
                      <a:pt x="321" y="4"/>
                    </a:lnTo>
                    <a:lnTo>
                      <a:pt x="317" y="8"/>
                    </a:lnTo>
                    <a:lnTo>
                      <a:pt x="313" y="11"/>
                    </a:lnTo>
                    <a:lnTo>
                      <a:pt x="309" y="13"/>
                    </a:lnTo>
                    <a:lnTo>
                      <a:pt x="303" y="15"/>
                    </a:lnTo>
                    <a:lnTo>
                      <a:pt x="298" y="17"/>
                    </a:lnTo>
                    <a:lnTo>
                      <a:pt x="290" y="17"/>
                    </a:lnTo>
                    <a:lnTo>
                      <a:pt x="280" y="17"/>
                    </a:lnTo>
                    <a:lnTo>
                      <a:pt x="274" y="17"/>
                    </a:lnTo>
                    <a:lnTo>
                      <a:pt x="255" y="19"/>
                    </a:lnTo>
                    <a:lnTo>
                      <a:pt x="240" y="29"/>
                    </a:lnTo>
                    <a:lnTo>
                      <a:pt x="224" y="40"/>
                    </a:lnTo>
                    <a:lnTo>
                      <a:pt x="217" y="46"/>
                    </a:lnTo>
                    <a:lnTo>
                      <a:pt x="209" y="52"/>
                    </a:lnTo>
                    <a:lnTo>
                      <a:pt x="201" y="58"/>
                    </a:lnTo>
                    <a:lnTo>
                      <a:pt x="195" y="60"/>
                    </a:lnTo>
                    <a:lnTo>
                      <a:pt x="188" y="60"/>
                    </a:lnTo>
                    <a:lnTo>
                      <a:pt x="182" y="62"/>
                    </a:lnTo>
                    <a:lnTo>
                      <a:pt x="174" y="63"/>
                    </a:lnTo>
                    <a:lnTo>
                      <a:pt x="170" y="67"/>
                    </a:lnTo>
                    <a:lnTo>
                      <a:pt x="164" y="71"/>
                    </a:lnTo>
                    <a:lnTo>
                      <a:pt x="161" y="73"/>
                    </a:lnTo>
                    <a:lnTo>
                      <a:pt x="157" y="77"/>
                    </a:lnTo>
                    <a:lnTo>
                      <a:pt x="151" y="79"/>
                    </a:lnTo>
                    <a:lnTo>
                      <a:pt x="143" y="81"/>
                    </a:lnTo>
                    <a:lnTo>
                      <a:pt x="134" y="81"/>
                    </a:lnTo>
                    <a:lnTo>
                      <a:pt x="124" y="81"/>
                    </a:lnTo>
                    <a:lnTo>
                      <a:pt x="116" y="83"/>
                    </a:lnTo>
                    <a:lnTo>
                      <a:pt x="105" y="91"/>
                    </a:lnTo>
                    <a:lnTo>
                      <a:pt x="93" y="100"/>
                    </a:lnTo>
                    <a:lnTo>
                      <a:pt x="80" y="110"/>
                    </a:lnTo>
                    <a:lnTo>
                      <a:pt x="64" y="116"/>
                    </a:lnTo>
                    <a:lnTo>
                      <a:pt x="58" y="118"/>
                    </a:lnTo>
                    <a:lnTo>
                      <a:pt x="53" y="116"/>
                    </a:lnTo>
                    <a:lnTo>
                      <a:pt x="49" y="116"/>
                    </a:lnTo>
                    <a:lnTo>
                      <a:pt x="43" y="114"/>
                    </a:lnTo>
                    <a:lnTo>
                      <a:pt x="37" y="114"/>
                    </a:lnTo>
                    <a:lnTo>
                      <a:pt x="33" y="114"/>
                    </a:lnTo>
                    <a:lnTo>
                      <a:pt x="29" y="114"/>
                    </a:lnTo>
                    <a:lnTo>
                      <a:pt x="26" y="116"/>
                    </a:lnTo>
                    <a:lnTo>
                      <a:pt x="24" y="114"/>
                    </a:lnTo>
                    <a:lnTo>
                      <a:pt x="22" y="112"/>
                    </a:lnTo>
                    <a:lnTo>
                      <a:pt x="22" y="108"/>
                    </a:lnTo>
                    <a:lnTo>
                      <a:pt x="22" y="104"/>
                    </a:lnTo>
                    <a:lnTo>
                      <a:pt x="24" y="100"/>
                    </a:lnTo>
                    <a:lnTo>
                      <a:pt x="26" y="94"/>
                    </a:lnTo>
                    <a:lnTo>
                      <a:pt x="27" y="91"/>
                    </a:lnTo>
                    <a:lnTo>
                      <a:pt x="27" y="87"/>
                    </a:lnTo>
                    <a:lnTo>
                      <a:pt x="26" y="87"/>
                    </a:lnTo>
                    <a:lnTo>
                      <a:pt x="24" y="87"/>
                    </a:lnTo>
                    <a:lnTo>
                      <a:pt x="20" y="89"/>
                    </a:lnTo>
                    <a:lnTo>
                      <a:pt x="18" y="91"/>
                    </a:lnTo>
                    <a:lnTo>
                      <a:pt x="16" y="91"/>
                    </a:lnTo>
                    <a:lnTo>
                      <a:pt x="12" y="94"/>
                    </a:lnTo>
                    <a:lnTo>
                      <a:pt x="10" y="98"/>
                    </a:lnTo>
                    <a:lnTo>
                      <a:pt x="8" y="102"/>
                    </a:lnTo>
                    <a:lnTo>
                      <a:pt x="6" y="106"/>
                    </a:lnTo>
                    <a:lnTo>
                      <a:pt x="4" y="112"/>
                    </a:lnTo>
                    <a:lnTo>
                      <a:pt x="0" y="118"/>
                    </a:lnTo>
                    <a:lnTo>
                      <a:pt x="0" y="123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A15912"/>
              </a:solidFill>
              <a:ln w="0">
                <a:solidFill>
                  <a:srgbClr val="A15912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60"/>
              <p:cNvSpPr>
                <a:spLocks/>
              </p:cNvSpPr>
              <p:nvPr/>
            </p:nvSpPr>
            <p:spPr bwMode="auto">
              <a:xfrm>
                <a:off x="6491288" y="606425"/>
                <a:ext cx="60325" cy="42863"/>
              </a:xfrm>
              <a:custGeom>
                <a:avLst/>
                <a:gdLst>
                  <a:gd name="T0" fmla="*/ 0 w 38"/>
                  <a:gd name="T1" fmla="*/ 27 h 27"/>
                  <a:gd name="T2" fmla="*/ 0 w 38"/>
                  <a:gd name="T3" fmla="*/ 25 h 27"/>
                  <a:gd name="T4" fmla="*/ 2 w 38"/>
                  <a:gd name="T5" fmla="*/ 23 h 27"/>
                  <a:gd name="T6" fmla="*/ 2 w 38"/>
                  <a:gd name="T7" fmla="*/ 21 h 27"/>
                  <a:gd name="T8" fmla="*/ 6 w 38"/>
                  <a:gd name="T9" fmla="*/ 14 h 27"/>
                  <a:gd name="T10" fmla="*/ 8 w 38"/>
                  <a:gd name="T11" fmla="*/ 12 h 27"/>
                  <a:gd name="T12" fmla="*/ 9 w 38"/>
                  <a:gd name="T13" fmla="*/ 10 h 27"/>
                  <a:gd name="T14" fmla="*/ 11 w 38"/>
                  <a:gd name="T15" fmla="*/ 8 h 27"/>
                  <a:gd name="T16" fmla="*/ 15 w 38"/>
                  <a:gd name="T17" fmla="*/ 6 h 27"/>
                  <a:gd name="T18" fmla="*/ 19 w 38"/>
                  <a:gd name="T19" fmla="*/ 4 h 27"/>
                  <a:gd name="T20" fmla="*/ 25 w 38"/>
                  <a:gd name="T21" fmla="*/ 2 h 27"/>
                  <a:gd name="T22" fmla="*/ 31 w 38"/>
                  <a:gd name="T23" fmla="*/ 0 h 27"/>
                  <a:gd name="T24" fmla="*/ 38 w 38"/>
                  <a:gd name="T25" fmla="*/ 0 h 27"/>
                  <a:gd name="T26" fmla="*/ 37 w 38"/>
                  <a:gd name="T27" fmla="*/ 2 h 27"/>
                  <a:gd name="T28" fmla="*/ 35 w 38"/>
                  <a:gd name="T29" fmla="*/ 4 h 27"/>
                  <a:gd name="T30" fmla="*/ 29 w 38"/>
                  <a:gd name="T31" fmla="*/ 4 h 27"/>
                  <a:gd name="T32" fmla="*/ 23 w 38"/>
                  <a:gd name="T33" fmla="*/ 6 h 27"/>
                  <a:gd name="T34" fmla="*/ 21 w 38"/>
                  <a:gd name="T35" fmla="*/ 8 h 27"/>
                  <a:gd name="T36" fmla="*/ 17 w 38"/>
                  <a:gd name="T37" fmla="*/ 10 h 27"/>
                  <a:gd name="T38" fmla="*/ 15 w 38"/>
                  <a:gd name="T39" fmla="*/ 10 h 27"/>
                  <a:gd name="T40" fmla="*/ 11 w 38"/>
                  <a:gd name="T41" fmla="*/ 14 h 27"/>
                  <a:gd name="T42" fmla="*/ 8 w 38"/>
                  <a:gd name="T43" fmla="*/ 17 h 27"/>
                  <a:gd name="T44" fmla="*/ 4 w 38"/>
                  <a:gd name="T45" fmla="*/ 21 h 27"/>
                  <a:gd name="T46" fmla="*/ 2 w 38"/>
                  <a:gd name="T47" fmla="*/ 25 h 27"/>
                  <a:gd name="T48" fmla="*/ 0 w 38"/>
                  <a:gd name="T4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7">
                    <a:moveTo>
                      <a:pt x="0" y="27"/>
                    </a:moveTo>
                    <a:lnTo>
                      <a:pt x="0" y="25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9" y="10"/>
                    </a:lnTo>
                    <a:lnTo>
                      <a:pt x="11" y="8"/>
                    </a:lnTo>
                    <a:lnTo>
                      <a:pt x="15" y="6"/>
                    </a:lnTo>
                    <a:lnTo>
                      <a:pt x="19" y="4"/>
                    </a:lnTo>
                    <a:lnTo>
                      <a:pt x="25" y="2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37" y="2"/>
                    </a:lnTo>
                    <a:lnTo>
                      <a:pt x="35" y="4"/>
                    </a:lnTo>
                    <a:lnTo>
                      <a:pt x="29" y="4"/>
                    </a:lnTo>
                    <a:lnTo>
                      <a:pt x="23" y="6"/>
                    </a:lnTo>
                    <a:lnTo>
                      <a:pt x="21" y="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1" y="14"/>
                    </a:lnTo>
                    <a:lnTo>
                      <a:pt x="8" y="17"/>
                    </a:lnTo>
                    <a:lnTo>
                      <a:pt x="4" y="21"/>
                    </a:lnTo>
                    <a:lnTo>
                      <a:pt x="2" y="25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61"/>
              <p:cNvSpPr>
                <a:spLocks/>
              </p:cNvSpPr>
              <p:nvPr/>
            </p:nvSpPr>
            <p:spPr bwMode="auto">
              <a:xfrm>
                <a:off x="5480051" y="2922588"/>
                <a:ext cx="1285875" cy="920750"/>
              </a:xfrm>
              <a:custGeom>
                <a:avLst/>
                <a:gdLst>
                  <a:gd name="T0" fmla="*/ 41 w 810"/>
                  <a:gd name="T1" fmla="*/ 0 h 580"/>
                  <a:gd name="T2" fmla="*/ 810 w 810"/>
                  <a:gd name="T3" fmla="*/ 59 h 580"/>
                  <a:gd name="T4" fmla="*/ 770 w 810"/>
                  <a:gd name="T5" fmla="*/ 580 h 580"/>
                  <a:gd name="T6" fmla="*/ 0 w 810"/>
                  <a:gd name="T7" fmla="*/ 519 h 580"/>
                  <a:gd name="T8" fmla="*/ 41 w 810"/>
                  <a:gd name="T9" fmla="*/ 0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0" h="580">
                    <a:moveTo>
                      <a:pt x="41" y="0"/>
                    </a:moveTo>
                    <a:lnTo>
                      <a:pt x="810" y="59"/>
                    </a:lnTo>
                    <a:lnTo>
                      <a:pt x="770" y="580"/>
                    </a:lnTo>
                    <a:lnTo>
                      <a:pt x="0" y="519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141414"/>
              </a:solidFill>
              <a:ln w="0">
                <a:solidFill>
                  <a:srgbClr val="14141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62"/>
              <p:cNvSpPr>
                <a:spLocks noEditPoints="1"/>
              </p:cNvSpPr>
              <p:nvPr/>
            </p:nvSpPr>
            <p:spPr bwMode="auto">
              <a:xfrm>
                <a:off x="5470526" y="2916238"/>
                <a:ext cx="1304925" cy="933450"/>
              </a:xfrm>
              <a:custGeom>
                <a:avLst/>
                <a:gdLst>
                  <a:gd name="T0" fmla="*/ 813 w 822"/>
                  <a:gd name="T1" fmla="*/ 67 h 588"/>
                  <a:gd name="T2" fmla="*/ 772 w 822"/>
                  <a:gd name="T3" fmla="*/ 579 h 588"/>
                  <a:gd name="T4" fmla="*/ 10 w 822"/>
                  <a:gd name="T5" fmla="*/ 519 h 588"/>
                  <a:gd name="T6" fmla="*/ 51 w 822"/>
                  <a:gd name="T7" fmla="*/ 8 h 588"/>
                  <a:gd name="T8" fmla="*/ 813 w 822"/>
                  <a:gd name="T9" fmla="*/ 67 h 588"/>
                  <a:gd name="T10" fmla="*/ 822 w 822"/>
                  <a:gd name="T11" fmla="*/ 60 h 588"/>
                  <a:gd name="T12" fmla="*/ 813 w 822"/>
                  <a:gd name="T13" fmla="*/ 60 h 588"/>
                  <a:gd name="T14" fmla="*/ 51 w 822"/>
                  <a:gd name="T15" fmla="*/ 0 h 588"/>
                  <a:gd name="T16" fmla="*/ 43 w 822"/>
                  <a:gd name="T17" fmla="*/ 0 h 588"/>
                  <a:gd name="T18" fmla="*/ 41 w 822"/>
                  <a:gd name="T19" fmla="*/ 8 h 588"/>
                  <a:gd name="T20" fmla="*/ 2 w 822"/>
                  <a:gd name="T21" fmla="*/ 519 h 588"/>
                  <a:gd name="T22" fmla="*/ 0 w 822"/>
                  <a:gd name="T23" fmla="*/ 527 h 588"/>
                  <a:gd name="T24" fmla="*/ 8 w 822"/>
                  <a:gd name="T25" fmla="*/ 528 h 588"/>
                  <a:gd name="T26" fmla="*/ 772 w 822"/>
                  <a:gd name="T27" fmla="*/ 586 h 588"/>
                  <a:gd name="T28" fmla="*/ 780 w 822"/>
                  <a:gd name="T29" fmla="*/ 588 h 588"/>
                  <a:gd name="T30" fmla="*/ 782 w 822"/>
                  <a:gd name="T31" fmla="*/ 581 h 588"/>
                  <a:gd name="T32" fmla="*/ 820 w 822"/>
                  <a:gd name="T33" fmla="*/ 67 h 588"/>
                  <a:gd name="T34" fmla="*/ 822 w 822"/>
                  <a:gd name="T35" fmla="*/ 6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22" h="588">
                    <a:moveTo>
                      <a:pt x="813" y="67"/>
                    </a:moveTo>
                    <a:lnTo>
                      <a:pt x="772" y="579"/>
                    </a:lnTo>
                    <a:lnTo>
                      <a:pt x="10" y="519"/>
                    </a:lnTo>
                    <a:lnTo>
                      <a:pt x="51" y="8"/>
                    </a:lnTo>
                    <a:lnTo>
                      <a:pt x="813" y="67"/>
                    </a:lnTo>
                    <a:close/>
                    <a:moveTo>
                      <a:pt x="822" y="60"/>
                    </a:moveTo>
                    <a:lnTo>
                      <a:pt x="813" y="60"/>
                    </a:lnTo>
                    <a:lnTo>
                      <a:pt x="51" y="0"/>
                    </a:lnTo>
                    <a:lnTo>
                      <a:pt x="43" y="0"/>
                    </a:lnTo>
                    <a:lnTo>
                      <a:pt x="41" y="8"/>
                    </a:lnTo>
                    <a:lnTo>
                      <a:pt x="2" y="519"/>
                    </a:lnTo>
                    <a:lnTo>
                      <a:pt x="0" y="527"/>
                    </a:lnTo>
                    <a:lnTo>
                      <a:pt x="8" y="528"/>
                    </a:lnTo>
                    <a:lnTo>
                      <a:pt x="772" y="586"/>
                    </a:lnTo>
                    <a:lnTo>
                      <a:pt x="780" y="588"/>
                    </a:lnTo>
                    <a:lnTo>
                      <a:pt x="782" y="581"/>
                    </a:lnTo>
                    <a:lnTo>
                      <a:pt x="820" y="67"/>
                    </a:lnTo>
                    <a:lnTo>
                      <a:pt x="822" y="6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63"/>
              <p:cNvSpPr>
                <a:spLocks/>
              </p:cNvSpPr>
              <p:nvPr/>
            </p:nvSpPr>
            <p:spPr bwMode="auto">
              <a:xfrm>
                <a:off x="5499101" y="2922588"/>
                <a:ext cx="1266825" cy="547688"/>
              </a:xfrm>
              <a:custGeom>
                <a:avLst/>
                <a:gdLst>
                  <a:gd name="T0" fmla="*/ 40 w 798"/>
                  <a:gd name="T1" fmla="*/ 281 h 345"/>
                  <a:gd name="T2" fmla="*/ 38 w 798"/>
                  <a:gd name="T3" fmla="*/ 279 h 345"/>
                  <a:gd name="T4" fmla="*/ 19 w 798"/>
                  <a:gd name="T5" fmla="*/ 270 h 345"/>
                  <a:gd name="T6" fmla="*/ 8 w 798"/>
                  <a:gd name="T7" fmla="*/ 258 h 345"/>
                  <a:gd name="T8" fmla="*/ 2 w 798"/>
                  <a:gd name="T9" fmla="*/ 249 h 345"/>
                  <a:gd name="T10" fmla="*/ 0 w 798"/>
                  <a:gd name="T11" fmla="*/ 245 h 345"/>
                  <a:gd name="T12" fmla="*/ 0 w 798"/>
                  <a:gd name="T13" fmla="*/ 245 h 345"/>
                  <a:gd name="T14" fmla="*/ 29 w 798"/>
                  <a:gd name="T15" fmla="*/ 0 h 345"/>
                  <a:gd name="T16" fmla="*/ 798 w 798"/>
                  <a:gd name="T17" fmla="*/ 59 h 345"/>
                  <a:gd name="T18" fmla="*/ 791 w 798"/>
                  <a:gd name="T19" fmla="*/ 306 h 345"/>
                  <a:gd name="T20" fmla="*/ 789 w 798"/>
                  <a:gd name="T21" fmla="*/ 306 h 345"/>
                  <a:gd name="T22" fmla="*/ 787 w 798"/>
                  <a:gd name="T23" fmla="*/ 310 h 345"/>
                  <a:gd name="T24" fmla="*/ 779 w 798"/>
                  <a:gd name="T25" fmla="*/ 318 h 345"/>
                  <a:gd name="T26" fmla="*/ 766 w 798"/>
                  <a:gd name="T27" fmla="*/ 328 h 345"/>
                  <a:gd name="T28" fmla="*/ 746 w 798"/>
                  <a:gd name="T29" fmla="*/ 335 h 345"/>
                  <a:gd name="T30" fmla="*/ 731 w 798"/>
                  <a:gd name="T31" fmla="*/ 337 h 345"/>
                  <a:gd name="T32" fmla="*/ 706 w 798"/>
                  <a:gd name="T33" fmla="*/ 337 h 345"/>
                  <a:gd name="T34" fmla="*/ 669 w 798"/>
                  <a:gd name="T35" fmla="*/ 339 h 345"/>
                  <a:gd name="T36" fmla="*/ 629 w 798"/>
                  <a:gd name="T37" fmla="*/ 341 h 345"/>
                  <a:gd name="T38" fmla="*/ 584 w 798"/>
                  <a:gd name="T39" fmla="*/ 341 h 345"/>
                  <a:gd name="T40" fmla="*/ 538 w 798"/>
                  <a:gd name="T41" fmla="*/ 343 h 345"/>
                  <a:gd name="T42" fmla="*/ 496 w 798"/>
                  <a:gd name="T43" fmla="*/ 343 h 345"/>
                  <a:gd name="T44" fmla="*/ 455 w 798"/>
                  <a:gd name="T45" fmla="*/ 343 h 345"/>
                  <a:gd name="T46" fmla="*/ 422 w 798"/>
                  <a:gd name="T47" fmla="*/ 345 h 345"/>
                  <a:gd name="T48" fmla="*/ 399 w 798"/>
                  <a:gd name="T49" fmla="*/ 345 h 345"/>
                  <a:gd name="T50" fmla="*/ 390 w 798"/>
                  <a:gd name="T51" fmla="*/ 345 h 345"/>
                  <a:gd name="T52" fmla="*/ 390 w 798"/>
                  <a:gd name="T53" fmla="*/ 345 h 345"/>
                  <a:gd name="T54" fmla="*/ 390 w 798"/>
                  <a:gd name="T55" fmla="*/ 345 h 345"/>
                  <a:gd name="T56" fmla="*/ 380 w 798"/>
                  <a:gd name="T57" fmla="*/ 343 h 345"/>
                  <a:gd name="T58" fmla="*/ 361 w 798"/>
                  <a:gd name="T59" fmla="*/ 339 h 345"/>
                  <a:gd name="T60" fmla="*/ 334 w 798"/>
                  <a:gd name="T61" fmla="*/ 335 h 345"/>
                  <a:gd name="T62" fmla="*/ 301 w 798"/>
                  <a:gd name="T63" fmla="*/ 330 h 345"/>
                  <a:gd name="T64" fmla="*/ 264 w 798"/>
                  <a:gd name="T65" fmla="*/ 324 h 345"/>
                  <a:gd name="T66" fmla="*/ 224 w 798"/>
                  <a:gd name="T67" fmla="*/ 316 h 345"/>
                  <a:gd name="T68" fmla="*/ 183 w 798"/>
                  <a:gd name="T69" fmla="*/ 308 h 345"/>
                  <a:gd name="T70" fmla="*/ 145 w 798"/>
                  <a:gd name="T71" fmla="*/ 303 h 345"/>
                  <a:gd name="T72" fmla="*/ 110 w 798"/>
                  <a:gd name="T73" fmla="*/ 295 h 345"/>
                  <a:gd name="T74" fmla="*/ 79 w 798"/>
                  <a:gd name="T75" fmla="*/ 289 h 345"/>
                  <a:gd name="T76" fmla="*/ 56 w 798"/>
                  <a:gd name="T77" fmla="*/ 285 h 345"/>
                  <a:gd name="T78" fmla="*/ 40 w 798"/>
                  <a:gd name="T79" fmla="*/ 281 h 345"/>
                  <a:gd name="T80" fmla="*/ 40 w 798"/>
                  <a:gd name="T81" fmla="*/ 281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98" h="345">
                    <a:moveTo>
                      <a:pt x="40" y="281"/>
                    </a:moveTo>
                    <a:lnTo>
                      <a:pt x="38" y="279"/>
                    </a:lnTo>
                    <a:lnTo>
                      <a:pt x="19" y="270"/>
                    </a:lnTo>
                    <a:lnTo>
                      <a:pt x="8" y="258"/>
                    </a:lnTo>
                    <a:lnTo>
                      <a:pt x="2" y="249"/>
                    </a:lnTo>
                    <a:lnTo>
                      <a:pt x="0" y="245"/>
                    </a:lnTo>
                    <a:lnTo>
                      <a:pt x="0" y="245"/>
                    </a:lnTo>
                    <a:lnTo>
                      <a:pt x="29" y="0"/>
                    </a:lnTo>
                    <a:lnTo>
                      <a:pt x="798" y="59"/>
                    </a:lnTo>
                    <a:lnTo>
                      <a:pt x="791" y="306"/>
                    </a:lnTo>
                    <a:lnTo>
                      <a:pt x="789" y="306"/>
                    </a:lnTo>
                    <a:lnTo>
                      <a:pt x="787" y="310"/>
                    </a:lnTo>
                    <a:lnTo>
                      <a:pt x="779" y="318"/>
                    </a:lnTo>
                    <a:lnTo>
                      <a:pt x="766" y="328"/>
                    </a:lnTo>
                    <a:lnTo>
                      <a:pt x="746" y="335"/>
                    </a:lnTo>
                    <a:lnTo>
                      <a:pt x="731" y="337"/>
                    </a:lnTo>
                    <a:lnTo>
                      <a:pt x="706" y="337"/>
                    </a:lnTo>
                    <a:lnTo>
                      <a:pt x="669" y="339"/>
                    </a:lnTo>
                    <a:lnTo>
                      <a:pt x="629" y="341"/>
                    </a:lnTo>
                    <a:lnTo>
                      <a:pt x="584" y="341"/>
                    </a:lnTo>
                    <a:lnTo>
                      <a:pt x="538" y="343"/>
                    </a:lnTo>
                    <a:lnTo>
                      <a:pt x="496" y="343"/>
                    </a:lnTo>
                    <a:lnTo>
                      <a:pt x="455" y="343"/>
                    </a:lnTo>
                    <a:lnTo>
                      <a:pt x="422" y="345"/>
                    </a:lnTo>
                    <a:lnTo>
                      <a:pt x="399" y="345"/>
                    </a:lnTo>
                    <a:lnTo>
                      <a:pt x="390" y="345"/>
                    </a:lnTo>
                    <a:lnTo>
                      <a:pt x="390" y="345"/>
                    </a:lnTo>
                    <a:lnTo>
                      <a:pt x="390" y="345"/>
                    </a:lnTo>
                    <a:lnTo>
                      <a:pt x="380" y="343"/>
                    </a:lnTo>
                    <a:lnTo>
                      <a:pt x="361" y="339"/>
                    </a:lnTo>
                    <a:lnTo>
                      <a:pt x="334" y="335"/>
                    </a:lnTo>
                    <a:lnTo>
                      <a:pt x="301" y="330"/>
                    </a:lnTo>
                    <a:lnTo>
                      <a:pt x="264" y="324"/>
                    </a:lnTo>
                    <a:lnTo>
                      <a:pt x="224" y="316"/>
                    </a:lnTo>
                    <a:lnTo>
                      <a:pt x="183" y="308"/>
                    </a:lnTo>
                    <a:lnTo>
                      <a:pt x="145" y="303"/>
                    </a:lnTo>
                    <a:lnTo>
                      <a:pt x="110" y="295"/>
                    </a:lnTo>
                    <a:lnTo>
                      <a:pt x="79" y="289"/>
                    </a:lnTo>
                    <a:lnTo>
                      <a:pt x="56" y="285"/>
                    </a:lnTo>
                    <a:lnTo>
                      <a:pt x="40" y="281"/>
                    </a:lnTo>
                    <a:lnTo>
                      <a:pt x="40" y="281"/>
                    </a:lnTo>
                    <a:close/>
                  </a:path>
                </a:pathLst>
              </a:custGeom>
              <a:solidFill>
                <a:srgbClr val="141414"/>
              </a:solidFill>
              <a:ln w="0">
                <a:solidFill>
                  <a:srgbClr val="14141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64"/>
              <p:cNvSpPr>
                <a:spLocks noEditPoints="1"/>
              </p:cNvSpPr>
              <p:nvPr/>
            </p:nvSpPr>
            <p:spPr bwMode="auto">
              <a:xfrm>
                <a:off x="5489576" y="2916238"/>
                <a:ext cx="1282700" cy="560388"/>
              </a:xfrm>
              <a:custGeom>
                <a:avLst/>
                <a:gdLst>
                  <a:gd name="T0" fmla="*/ 791 w 808"/>
                  <a:gd name="T1" fmla="*/ 309 h 353"/>
                  <a:gd name="T2" fmla="*/ 783 w 808"/>
                  <a:gd name="T3" fmla="*/ 320 h 353"/>
                  <a:gd name="T4" fmla="*/ 750 w 808"/>
                  <a:gd name="T5" fmla="*/ 336 h 353"/>
                  <a:gd name="T6" fmla="*/ 714 w 808"/>
                  <a:gd name="T7" fmla="*/ 337 h 353"/>
                  <a:gd name="T8" fmla="*/ 646 w 808"/>
                  <a:gd name="T9" fmla="*/ 341 h 353"/>
                  <a:gd name="T10" fmla="*/ 561 w 808"/>
                  <a:gd name="T11" fmla="*/ 341 h 353"/>
                  <a:gd name="T12" fmla="*/ 480 w 808"/>
                  <a:gd name="T13" fmla="*/ 343 h 353"/>
                  <a:gd name="T14" fmla="*/ 421 w 808"/>
                  <a:gd name="T15" fmla="*/ 343 h 353"/>
                  <a:gd name="T16" fmla="*/ 396 w 808"/>
                  <a:gd name="T17" fmla="*/ 345 h 353"/>
                  <a:gd name="T18" fmla="*/ 372 w 808"/>
                  <a:gd name="T19" fmla="*/ 341 h 353"/>
                  <a:gd name="T20" fmla="*/ 314 w 808"/>
                  <a:gd name="T21" fmla="*/ 330 h 353"/>
                  <a:gd name="T22" fmla="*/ 235 w 808"/>
                  <a:gd name="T23" fmla="*/ 318 h 353"/>
                  <a:gd name="T24" fmla="*/ 154 w 808"/>
                  <a:gd name="T25" fmla="*/ 303 h 353"/>
                  <a:gd name="T26" fmla="*/ 87 w 808"/>
                  <a:gd name="T27" fmla="*/ 289 h 353"/>
                  <a:gd name="T28" fmla="*/ 46 w 808"/>
                  <a:gd name="T29" fmla="*/ 282 h 353"/>
                  <a:gd name="T30" fmla="*/ 27 w 808"/>
                  <a:gd name="T31" fmla="*/ 270 h 353"/>
                  <a:gd name="T32" fmla="*/ 12 w 808"/>
                  <a:gd name="T33" fmla="*/ 251 h 353"/>
                  <a:gd name="T34" fmla="*/ 39 w 808"/>
                  <a:gd name="T35" fmla="*/ 8 h 353"/>
                  <a:gd name="T36" fmla="*/ 801 w 808"/>
                  <a:gd name="T37" fmla="*/ 67 h 353"/>
                  <a:gd name="T38" fmla="*/ 801 w 808"/>
                  <a:gd name="T39" fmla="*/ 60 h 353"/>
                  <a:gd name="T40" fmla="*/ 39 w 808"/>
                  <a:gd name="T41" fmla="*/ 0 h 353"/>
                  <a:gd name="T42" fmla="*/ 31 w 808"/>
                  <a:gd name="T43" fmla="*/ 8 h 353"/>
                  <a:gd name="T44" fmla="*/ 0 w 808"/>
                  <a:gd name="T45" fmla="*/ 249 h 353"/>
                  <a:gd name="T46" fmla="*/ 4 w 808"/>
                  <a:gd name="T47" fmla="*/ 255 h 353"/>
                  <a:gd name="T48" fmla="*/ 23 w 808"/>
                  <a:gd name="T49" fmla="*/ 276 h 353"/>
                  <a:gd name="T50" fmla="*/ 44 w 808"/>
                  <a:gd name="T51" fmla="*/ 289 h 353"/>
                  <a:gd name="T52" fmla="*/ 83 w 808"/>
                  <a:gd name="T53" fmla="*/ 297 h 353"/>
                  <a:gd name="T54" fmla="*/ 151 w 808"/>
                  <a:gd name="T55" fmla="*/ 310 h 353"/>
                  <a:gd name="T56" fmla="*/ 230 w 808"/>
                  <a:gd name="T57" fmla="*/ 324 h 353"/>
                  <a:gd name="T58" fmla="*/ 307 w 808"/>
                  <a:gd name="T59" fmla="*/ 337 h 353"/>
                  <a:gd name="T60" fmla="*/ 367 w 808"/>
                  <a:gd name="T61" fmla="*/ 347 h 353"/>
                  <a:gd name="T62" fmla="*/ 394 w 808"/>
                  <a:gd name="T63" fmla="*/ 353 h 353"/>
                  <a:gd name="T64" fmla="*/ 396 w 808"/>
                  <a:gd name="T65" fmla="*/ 353 h 353"/>
                  <a:gd name="T66" fmla="*/ 428 w 808"/>
                  <a:gd name="T67" fmla="*/ 353 h 353"/>
                  <a:gd name="T68" fmla="*/ 502 w 808"/>
                  <a:gd name="T69" fmla="*/ 351 h 353"/>
                  <a:gd name="T70" fmla="*/ 590 w 808"/>
                  <a:gd name="T71" fmla="*/ 349 h 353"/>
                  <a:gd name="T72" fmla="*/ 677 w 808"/>
                  <a:gd name="T73" fmla="*/ 347 h 353"/>
                  <a:gd name="T74" fmla="*/ 739 w 808"/>
                  <a:gd name="T75" fmla="*/ 345 h 353"/>
                  <a:gd name="T76" fmla="*/ 774 w 808"/>
                  <a:gd name="T77" fmla="*/ 336 h 353"/>
                  <a:gd name="T78" fmla="*/ 797 w 808"/>
                  <a:gd name="T79" fmla="*/ 316 h 353"/>
                  <a:gd name="T80" fmla="*/ 801 w 808"/>
                  <a:gd name="T81" fmla="*/ 310 h 353"/>
                  <a:gd name="T82" fmla="*/ 808 w 808"/>
                  <a:gd name="T83" fmla="*/ 67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08" h="353">
                    <a:moveTo>
                      <a:pt x="801" y="67"/>
                    </a:moveTo>
                    <a:lnTo>
                      <a:pt x="791" y="309"/>
                    </a:lnTo>
                    <a:lnTo>
                      <a:pt x="789" y="312"/>
                    </a:lnTo>
                    <a:lnTo>
                      <a:pt x="783" y="320"/>
                    </a:lnTo>
                    <a:lnTo>
                      <a:pt x="770" y="328"/>
                    </a:lnTo>
                    <a:lnTo>
                      <a:pt x="750" y="336"/>
                    </a:lnTo>
                    <a:lnTo>
                      <a:pt x="739" y="337"/>
                    </a:lnTo>
                    <a:lnTo>
                      <a:pt x="714" y="337"/>
                    </a:lnTo>
                    <a:lnTo>
                      <a:pt x="683" y="339"/>
                    </a:lnTo>
                    <a:lnTo>
                      <a:pt x="646" y="341"/>
                    </a:lnTo>
                    <a:lnTo>
                      <a:pt x="604" y="341"/>
                    </a:lnTo>
                    <a:lnTo>
                      <a:pt x="561" y="341"/>
                    </a:lnTo>
                    <a:lnTo>
                      <a:pt x="521" y="343"/>
                    </a:lnTo>
                    <a:lnTo>
                      <a:pt x="480" y="343"/>
                    </a:lnTo>
                    <a:lnTo>
                      <a:pt x="448" y="343"/>
                    </a:lnTo>
                    <a:lnTo>
                      <a:pt x="421" y="343"/>
                    </a:lnTo>
                    <a:lnTo>
                      <a:pt x="401" y="345"/>
                    </a:lnTo>
                    <a:lnTo>
                      <a:pt x="396" y="345"/>
                    </a:lnTo>
                    <a:lnTo>
                      <a:pt x="390" y="343"/>
                    </a:lnTo>
                    <a:lnTo>
                      <a:pt x="372" y="341"/>
                    </a:lnTo>
                    <a:lnTo>
                      <a:pt x="347" y="336"/>
                    </a:lnTo>
                    <a:lnTo>
                      <a:pt x="314" y="330"/>
                    </a:lnTo>
                    <a:lnTo>
                      <a:pt x="276" y="324"/>
                    </a:lnTo>
                    <a:lnTo>
                      <a:pt x="235" y="318"/>
                    </a:lnTo>
                    <a:lnTo>
                      <a:pt x="195" y="310"/>
                    </a:lnTo>
                    <a:lnTo>
                      <a:pt x="154" y="303"/>
                    </a:lnTo>
                    <a:lnTo>
                      <a:pt x="118" y="295"/>
                    </a:lnTo>
                    <a:lnTo>
                      <a:pt x="87" y="289"/>
                    </a:lnTo>
                    <a:lnTo>
                      <a:pt x="62" y="285"/>
                    </a:lnTo>
                    <a:lnTo>
                      <a:pt x="46" y="282"/>
                    </a:lnTo>
                    <a:lnTo>
                      <a:pt x="44" y="280"/>
                    </a:lnTo>
                    <a:lnTo>
                      <a:pt x="27" y="270"/>
                    </a:lnTo>
                    <a:lnTo>
                      <a:pt x="17" y="260"/>
                    </a:lnTo>
                    <a:lnTo>
                      <a:pt x="12" y="251"/>
                    </a:lnTo>
                    <a:lnTo>
                      <a:pt x="10" y="247"/>
                    </a:lnTo>
                    <a:lnTo>
                      <a:pt x="39" y="8"/>
                    </a:lnTo>
                    <a:lnTo>
                      <a:pt x="419" y="38"/>
                    </a:lnTo>
                    <a:lnTo>
                      <a:pt x="801" y="67"/>
                    </a:lnTo>
                    <a:close/>
                    <a:moveTo>
                      <a:pt x="808" y="60"/>
                    </a:moveTo>
                    <a:lnTo>
                      <a:pt x="801" y="60"/>
                    </a:lnTo>
                    <a:lnTo>
                      <a:pt x="421" y="29"/>
                    </a:lnTo>
                    <a:lnTo>
                      <a:pt x="39" y="0"/>
                    </a:lnTo>
                    <a:lnTo>
                      <a:pt x="31" y="0"/>
                    </a:lnTo>
                    <a:lnTo>
                      <a:pt x="31" y="8"/>
                    </a:lnTo>
                    <a:lnTo>
                      <a:pt x="2" y="247"/>
                    </a:lnTo>
                    <a:lnTo>
                      <a:pt x="0" y="249"/>
                    </a:lnTo>
                    <a:lnTo>
                      <a:pt x="2" y="251"/>
                    </a:lnTo>
                    <a:lnTo>
                      <a:pt x="4" y="255"/>
                    </a:lnTo>
                    <a:lnTo>
                      <a:pt x="10" y="264"/>
                    </a:lnTo>
                    <a:lnTo>
                      <a:pt x="23" y="276"/>
                    </a:lnTo>
                    <a:lnTo>
                      <a:pt x="42" y="287"/>
                    </a:lnTo>
                    <a:lnTo>
                      <a:pt x="44" y="289"/>
                    </a:lnTo>
                    <a:lnTo>
                      <a:pt x="60" y="293"/>
                    </a:lnTo>
                    <a:lnTo>
                      <a:pt x="83" y="297"/>
                    </a:lnTo>
                    <a:lnTo>
                      <a:pt x="114" y="303"/>
                    </a:lnTo>
                    <a:lnTo>
                      <a:pt x="151" y="310"/>
                    </a:lnTo>
                    <a:lnTo>
                      <a:pt x="189" y="316"/>
                    </a:lnTo>
                    <a:lnTo>
                      <a:pt x="230" y="324"/>
                    </a:lnTo>
                    <a:lnTo>
                      <a:pt x="270" y="332"/>
                    </a:lnTo>
                    <a:lnTo>
                      <a:pt x="307" y="337"/>
                    </a:lnTo>
                    <a:lnTo>
                      <a:pt x="340" y="343"/>
                    </a:lnTo>
                    <a:lnTo>
                      <a:pt x="367" y="347"/>
                    </a:lnTo>
                    <a:lnTo>
                      <a:pt x="386" y="351"/>
                    </a:lnTo>
                    <a:lnTo>
                      <a:pt x="394" y="353"/>
                    </a:lnTo>
                    <a:lnTo>
                      <a:pt x="396" y="353"/>
                    </a:lnTo>
                    <a:lnTo>
                      <a:pt x="396" y="353"/>
                    </a:lnTo>
                    <a:lnTo>
                      <a:pt x="405" y="353"/>
                    </a:lnTo>
                    <a:lnTo>
                      <a:pt x="428" y="353"/>
                    </a:lnTo>
                    <a:lnTo>
                      <a:pt x="461" y="351"/>
                    </a:lnTo>
                    <a:lnTo>
                      <a:pt x="502" y="351"/>
                    </a:lnTo>
                    <a:lnTo>
                      <a:pt x="546" y="351"/>
                    </a:lnTo>
                    <a:lnTo>
                      <a:pt x="590" y="349"/>
                    </a:lnTo>
                    <a:lnTo>
                      <a:pt x="635" y="349"/>
                    </a:lnTo>
                    <a:lnTo>
                      <a:pt x="677" y="347"/>
                    </a:lnTo>
                    <a:lnTo>
                      <a:pt x="712" y="347"/>
                    </a:lnTo>
                    <a:lnTo>
                      <a:pt x="739" y="345"/>
                    </a:lnTo>
                    <a:lnTo>
                      <a:pt x="752" y="343"/>
                    </a:lnTo>
                    <a:lnTo>
                      <a:pt x="774" y="336"/>
                    </a:lnTo>
                    <a:lnTo>
                      <a:pt x="789" y="326"/>
                    </a:lnTo>
                    <a:lnTo>
                      <a:pt x="797" y="316"/>
                    </a:lnTo>
                    <a:lnTo>
                      <a:pt x="799" y="312"/>
                    </a:lnTo>
                    <a:lnTo>
                      <a:pt x="801" y="310"/>
                    </a:lnTo>
                    <a:lnTo>
                      <a:pt x="801" y="309"/>
                    </a:lnTo>
                    <a:lnTo>
                      <a:pt x="808" y="67"/>
                    </a:lnTo>
                    <a:lnTo>
                      <a:pt x="808" y="6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65"/>
              <p:cNvSpPr>
                <a:spLocks/>
              </p:cNvSpPr>
              <p:nvPr/>
            </p:nvSpPr>
            <p:spPr bwMode="auto">
              <a:xfrm>
                <a:off x="5516563" y="3332163"/>
                <a:ext cx="1212850" cy="138113"/>
              </a:xfrm>
              <a:custGeom>
                <a:avLst/>
                <a:gdLst>
                  <a:gd name="T0" fmla="*/ 377 w 764"/>
                  <a:gd name="T1" fmla="*/ 85 h 87"/>
                  <a:gd name="T2" fmla="*/ 357 w 764"/>
                  <a:gd name="T3" fmla="*/ 83 h 87"/>
                  <a:gd name="T4" fmla="*/ 328 w 764"/>
                  <a:gd name="T5" fmla="*/ 79 h 87"/>
                  <a:gd name="T6" fmla="*/ 296 w 764"/>
                  <a:gd name="T7" fmla="*/ 74 h 87"/>
                  <a:gd name="T8" fmla="*/ 259 w 764"/>
                  <a:gd name="T9" fmla="*/ 66 h 87"/>
                  <a:gd name="T10" fmla="*/ 218 w 764"/>
                  <a:gd name="T11" fmla="*/ 58 h 87"/>
                  <a:gd name="T12" fmla="*/ 180 w 764"/>
                  <a:gd name="T13" fmla="*/ 52 h 87"/>
                  <a:gd name="T14" fmla="*/ 141 w 764"/>
                  <a:gd name="T15" fmla="*/ 45 h 87"/>
                  <a:gd name="T16" fmla="*/ 108 w 764"/>
                  <a:gd name="T17" fmla="*/ 39 h 87"/>
                  <a:gd name="T18" fmla="*/ 79 w 764"/>
                  <a:gd name="T19" fmla="*/ 33 h 87"/>
                  <a:gd name="T20" fmla="*/ 58 w 764"/>
                  <a:gd name="T21" fmla="*/ 27 h 87"/>
                  <a:gd name="T22" fmla="*/ 45 w 764"/>
                  <a:gd name="T23" fmla="*/ 25 h 87"/>
                  <a:gd name="T24" fmla="*/ 25 w 764"/>
                  <a:gd name="T25" fmla="*/ 20 h 87"/>
                  <a:gd name="T26" fmla="*/ 12 w 764"/>
                  <a:gd name="T27" fmla="*/ 12 h 87"/>
                  <a:gd name="T28" fmla="*/ 4 w 764"/>
                  <a:gd name="T29" fmla="*/ 6 h 87"/>
                  <a:gd name="T30" fmla="*/ 0 w 764"/>
                  <a:gd name="T31" fmla="*/ 2 h 87"/>
                  <a:gd name="T32" fmla="*/ 0 w 764"/>
                  <a:gd name="T33" fmla="*/ 0 h 87"/>
                  <a:gd name="T34" fmla="*/ 4 w 764"/>
                  <a:gd name="T35" fmla="*/ 2 h 87"/>
                  <a:gd name="T36" fmla="*/ 12 w 764"/>
                  <a:gd name="T37" fmla="*/ 8 h 87"/>
                  <a:gd name="T38" fmla="*/ 27 w 764"/>
                  <a:gd name="T39" fmla="*/ 14 h 87"/>
                  <a:gd name="T40" fmla="*/ 47 w 764"/>
                  <a:gd name="T41" fmla="*/ 20 h 87"/>
                  <a:gd name="T42" fmla="*/ 58 w 764"/>
                  <a:gd name="T43" fmla="*/ 23 h 87"/>
                  <a:gd name="T44" fmla="*/ 79 w 764"/>
                  <a:gd name="T45" fmla="*/ 27 h 87"/>
                  <a:gd name="T46" fmla="*/ 108 w 764"/>
                  <a:gd name="T47" fmla="*/ 33 h 87"/>
                  <a:gd name="T48" fmla="*/ 143 w 764"/>
                  <a:gd name="T49" fmla="*/ 39 h 87"/>
                  <a:gd name="T50" fmla="*/ 180 w 764"/>
                  <a:gd name="T51" fmla="*/ 47 h 87"/>
                  <a:gd name="T52" fmla="*/ 220 w 764"/>
                  <a:gd name="T53" fmla="*/ 54 h 87"/>
                  <a:gd name="T54" fmla="*/ 259 w 764"/>
                  <a:gd name="T55" fmla="*/ 62 h 87"/>
                  <a:gd name="T56" fmla="*/ 296 w 764"/>
                  <a:gd name="T57" fmla="*/ 68 h 87"/>
                  <a:gd name="T58" fmla="*/ 330 w 764"/>
                  <a:gd name="T59" fmla="*/ 74 h 87"/>
                  <a:gd name="T60" fmla="*/ 357 w 764"/>
                  <a:gd name="T61" fmla="*/ 77 h 87"/>
                  <a:gd name="T62" fmla="*/ 379 w 764"/>
                  <a:gd name="T63" fmla="*/ 79 h 87"/>
                  <a:gd name="T64" fmla="*/ 400 w 764"/>
                  <a:gd name="T65" fmla="*/ 81 h 87"/>
                  <a:gd name="T66" fmla="*/ 433 w 764"/>
                  <a:gd name="T67" fmla="*/ 81 h 87"/>
                  <a:gd name="T68" fmla="*/ 471 w 764"/>
                  <a:gd name="T69" fmla="*/ 81 h 87"/>
                  <a:gd name="T70" fmla="*/ 515 w 764"/>
                  <a:gd name="T71" fmla="*/ 79 h 87"/>
                  <a:gd name="T72" fmla="*/ 562 w 764"/>
                  <a:gd name="T73" fmla="*/ 79 h 87"/>
                  <a:gd name="T74" fmla="*/ 606 w 764"/>
                  <a:gd name="T75" fmla="*/ 77 h 87"/>
                  <a:gd name="T76" fmla="*/ 647 w 764"/>
                  <a:gd name="T77" fmla="*/ 77 h 87"/>
                  <a:gd name="T78" fmla="*/ 681 w 764"/>
                  <a:gd name="T79" fmla="*/ 75 h 87"/>
                  <a:gd name="T80" fmla="*/ 706 w 764"/>
                  <a:gd name="T81" fmla="*/ 74 h 87"/>
                  <a:gd name="T82" fmla="*/ 722 w 764"/>
                  <a:gd name="T83" fmla="*/ 72 h 87"/>
                  <a:gd name="T84" fmla="*/ 732 w 764"/>
                  <a:gd name="T85" fmla="*/ 70 h 87"/>
                  <a:gd name="T86" fmla="*/ 745 w 764"/>
                  <a:gd name="T87" fmla="*/ 68 h 87"/>
                  <a:gd name="T88" fmla="*/ 757 w 764"/>
                  <a:gd name="T89" fmla="*/ 64 h 87"/>
                  <a:gd name="T90" fmla="*/ 764 w 764"/>
                  <a:gd name="T91" fmla="*/ 58 h 87"/>
                  <a:gd name="T92" fmla="*/ 764 w 764"/>
                  <a:gd name="T93" fmla="*/ 62 h 87"/>
                  <a:gd name="T94" fmla="*/ 755 w 764"/>
                  <a:gd name="T95" fmla="*/ 70 h 87"/>
                  <a:gd name="T96" fmla="*/ 745 w 764"/>
                  <a:gd name="T97" fmla="*/ 72 h 87"/>
                  <a:gd name="T98" fmla="*/ 732 w 764"/>
                  <a:gd name="T99" fmla="*/ 75 h 87"/>
                  <a:gd name="T100" fmla="*/ 722 w 764"/>
                  <a:gd name="T101" fmla="*/ 77 h 87"/>
                  <a:gd name="T102" fmla="*/ 708 w 764"/>
                  <a:gd name="T103" fmla="*/ 79 h 87"/>
                  <a:gd name="T104" fmla="*/ 681 w 764"/>
                  <a:gd name="T105" fmla="*/ 81 h 87"/>
                  <a:gd name="T106" fmla="*/ 647 w 764"/>
                  <a:gd name="T107" fmla="*/ 81 h 87"/>
                  <a:gd name="T108" fmla="*/ 606 w 764"/>
                  <a:gd name="T109" fmla="*/ 83 h 87"/>
                  <a:gd name="T110" fmla="*/ 562 w 764"/>
                  <a:gd name="T111" fmla="*/ 85 h 87"/>
                  <a:gd name="T112" fmla="*/ 515 w 764"/>
                  <a:gd name="T113" fmla="*/ 85 h 87"/>
                  <a:gd name="T114" fmla="*/ 473 w 764"/>
                  <a:gd name="T115" fmla="*/ 87 h 87"/>
                  <a:gd name="T116" fmla="*/ 433 w 764"/>
                  <a:gd name="T117" fmla="*/ 87 h 87"/>
                  <a:gd name="T118" fmla="*/ 400 w 764"/>
                  <a:gd name="T119" fmla="*/ 85 h 87"/>
                  <a:gd name="T120" fmla="*/ 377 w 764"/>
                  <a:gd name="T121" fmla="*/ 8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64" h="87">
                    <a:moveTo>
                      <a:pt x="377" y="85"/>
                    </a:moveTo>
                    <a:lnTo>
                      <a:pt x="357" y="83"/>
                    </a:lnTo>
                    <a:lnTo>
                      <a:pt x="328" y="79"/>
                    </a:lnTo>
                    <a:lnTo>
                      <a:pt x="296" y="74"/>
                    </a:lnTo>
                    <a:lnTo>
                      <a:pt x="259" y="66"/>
                    </a:lnTo>
                    <a:lnTo>
                      <a:pt x="218" y="58"/>
                    </a:lnTo>
                    <a:lnTo>
                      <a:pt x="180" y="52"/>
                    </a:lnTo>
                    <a:lnTo>
                      <a:pt x="141" y="45"/>
                    </a:lnTo>
                    <a:lnTo>
                      <a:pt x="108" y="39"/>
                    </a:lnTo>
                    <a:lnTo>
                      <a:pt x="79" y="33"/>
                    </a:lnTo>
                    <a:lnTo>
                      <a:pt x="58" y="27"/>
                    </a:lnTo>
                    <a:lnTo>
                      <a:pt x="45" y="25"/>
                    </a:lnTo>
                    <a:lnTo>
                      <a:pt x="25" y="20"/>
                    </a:lnTo>
                    <a:lnTo>
                      <a:pt x="12" y="12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12" y="8"/>
                    </a:lnTo>
                    <a:lnTo>
                      <a:pt x="27" y="14"/>
                    </a:lnTo>
                    <a:lnTo>
                      <a:pt x="47" y="20"/>
                    </a:lnTo>
                    <a:lnTo>
                      <a:pt x="58" y="23"/>
                    </a:lnTo>
                    <a:lnTo>
                      <a:pt x="79" y="27"/>
                    </a:lnTo>
                    <a:lnTo>
                      <a:pt x="108" y="33"/>
                    </a:lnTo>
                    <a:lnTo>
                      <a:pt x="143" y="39"/>
                    </a:lnTo>
                    <a:lnTo>
                      <a:pt x="180" y="47"/>
                    </a:lnTo>
                    <a:lnTo>
                      <a:pt x="220" y="54"/>
                    </a:lnTo>
                    <a:lnTo>
                      <a:pt x="259" y="62"/>
                    </a:lnTo>
                    <a:lnTo>
                      <a:pt x="296" y="68"/>
                    </a:lnTo>
                    <a:lnTo>
                      <a:pt x="330" y="74"/>
                    </a:lnTo>
                    <a:lnTo>
                      <a:pt x="357" y="77"/>
                    </a:lnTo>
                    <a:lnTo>
                      <a:pt x="379" y="79"/>
                    </a:lnTo>
                    <a:lnTo>
                      <a:pt x="400" y="81"/>
                    </a:lnTo>
                    <a:lnTo>
                      <a:pt x="433" y="81"/>
                    </a:lnTo>
                    <a:lnTo>
                      <a:pt x="471" y="81"/>
                    </a:lnTo>
                    <a:lnTo>
                      <a:pt x="515" y="79"/>
                    </a:lnTo>
                    <a:lnTo>
                      <a:pt x="562" y="79"/>
                    </a:lnTo>
                    <a:lnTo>
                      <a:pt x="606" y="77"/>
                    </a:lnTo>
                    <a:lnTo>
                      <a:pt x="647" y="77"/>
                    </a:lnTo>
                    <a:lnTo>
                      <a:pt x="681" y="75"/>
                    </a:lnTo>
                    <a:lnTo>
                      <a:pt x="706" y="74"/>
                    </a:lnTo>
                    <a:lnTo>
                      <a:pt x="722" y="72"/>
                    </a:lnTo>
                    <a:lnTo>
                      <a:pt x="732" y="70"/>
                    </a:lnTo>
                    <a:lnTo>
                      <a:pt x="745" y="68"/>
                    </a:lnTo>
                    <a:lnTo>
                      <a:pt x="757" y="64"/>
                    </a:lnTo>
                    <a:lnTo>
                      <a:pt x="764" y="58"/>
                    </a:lnTo>
                    <a:lnTo>
                      <a:pt x="764" y="62"/>
                    </a:lnTo>
                    <a:lnTo>
                      <a:pt x="755" y="70"/>
                    </a:lnTo>
                    <a:lnTo>
                      <a:pt x="745" y="72"/>
                    </a:lnTo>
                    <a:lnTo>
                      <a:pt x="732" y="75"/>
                    </a:lnTo>
                    <a:lnTo>
                      <a:pt x="722" y="77"/>
                    </a:lnTo>
                    <a:lnTo>
                      <a:pt x="708" y="79"/>
                    </a:lnTo>
                    <a:lnTo>
                      <a:pt x="681" y="81"/>
                    </a:lnTo>
                    <a:lnTo>
                      <a:pt x="647" y="81"/>
                    </a:lnTo>
                    <a:lnTo>
                      <a:pt x="606" y="83"/>
                    </a:lnTo>
                    <a:lnTo>
                      <a:pt x="562" y="85"/>
                    </a:lnTo>
                    <a:lnTo>
                      <a:pt x="515" y="85"/>
                    </a:lnTo>
                    <a:lnTo>
                      <a:pt x="473" y="87"/>
                    </a:lnTo>
                    <a:lnTo>
                      <a:pt x="433" y="87"/>
                    </a:lnTo>
                    <a:lnTo>
                      <a:pt x="400" y="85"/>
                    </a:lnTo>
                    <a:lnTo>
                      <a:pt x="377" y="85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66"/>
              <p:cNvSpPr>
                <a:spLocks/>
              </p:cNvSpPr>
              <p:nvPr/>
            </p:nvSpPr>
            <p:spPr bwMode="auto">
              <a:xfrm>
                <a:off x="6069013" y="3411538"/>
                <a:ext cx="93663" cy="104775"/>
              </a:xfrm>
              <a:custGeom>
                <a:avLst/>
                <a:gdLst>
                  <a:gd name="T0" fmla="*/ 56 w 59"/>
                  <a:gd name="T1" fmla="*/ 66 h 66"/>
                  <a:gd name="T2" fmla="*/ 0 w 59"/>
                  <a:gd name="T3" fmla="*/ 62 h 66"/>
                  <a:gd name="T4" fmla="*/ 5 w 59"/>
                  <a:gd name="T5" fmla="*/ 0 h 66"/>
                  <a:gd name="T6" fmla="*/ 59 w 59"/>
                  <a:gd name="T7" fmla="*/ 4 h 66"/>
                  <a:gd name="T8" fmla="*/ 56 w 59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6">
                    <a:moveTo>
                      <a:pt x="56" y="66"/>
                    </a:moveTo>
                    <a:lnTo>
                      <a:pt x="0" y="62"/>
                    </a:lnTo>
                    <a:lnTo>
                      <a:pt x="5" y="0"/>
                    </a:lnTo>
                    <a:lnTo>
                      <a:pt x="59" y="4"/>
                    </a:lnTo>
                    <a:lnTo>
                      <a:pt x="56" y="66"/>
                    </a:lnTo>
                    <a:close/>
                  </a:path>
                </a:pathLst>
              </a:custGeom>
              <a:solidFill>
                <a:srgbClr val="CCCCCC"/>
              </a:solidFill>
              <a:ln w="0">
                <a:solidFill>
                  <a:srgbClr val="CCCCC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7"/>
              <p:cNvSpPr>
                <a:spLocks/>
              </p:cNvSpPr>
              <p:nvPr/>
            </p:nvSpPr>
            <p:spPr bwMode="auto">
              <a:xfrm>
                <a:off x="5973763" y="2843213"/>
                <a:ext cx="366713" cy="146050"/>
              </a:xfrm>
              <a:custGeom>
                <a:avLst/>
                <a:gdLst>
                  <a:gd name="T0" fmla="*/ 202 w 231"/>
                  <a:gd name="T1" fmla="*/ 11 h 92"/>
                  <a:gd name="T2" fmla="*/ 183 w 231"/>
                  <a:gd name="T3" fmla="*/ 9 h 92"/>
                  <a:gd name="T4" fmla="*/ 160 w 231"/>
                  <a:gd name="T5" fmla="*/ 9 h 92"/>
                  <a:gd name="T6" fmla="*/ 141 w 231"/>
                  <a:gd name="T7" fmla="*/ 7 h 92"/>
                  <a:gd name="T8" fmla="*/ 125 w 231"/>
                  <a:gd name="T9" fmla="*/ 5 h 92"/>
                  <a:gd name="T10" fmla="*/ 119 w 231"/>
                  <a:gd name="T11" fmla="*/ 5 h 92"/>
                  <a:gd name="T12" fmla="*/ 116 w 231"/>
                  <a:gd name="T13" fmla="*/ 5 h 92"/>
                  <a:gd name="T14" fmla="*/ 100 w 231"/>
                  <a:gd name="T15" fmla="*/ 3 h 92"/>
                  <a:gd name="T16" fmla="*/ 81 w 231"/>
                  <a:gd name="T17" fmla="*/ 1 h 92"/>
                  <a:gd name="T18" fmla="*/ 58 w 231"/>
                  <a:gd name="T19" fmla="*/ 0 h 92"/>
                  <a:gd name="T20" fmla="*/ 38 w 231"/>
                  <a:gd name="T21" fmla="*/ 0 h 92"/>
                  <a:gd name="T22" fmla="*/ 23 w 231"/>
                  <a:gd name="T23" fmla="*/ 1 h 92"/>
                  <a:gd name="T24" fmla="*/ 13 w 231"/>
                  <a:gd name="T25" fmla="*/ 7 h 92"/>
                  <a:gd name="T26" fmla="*/ 8 w 231"/>
                  <a:gd name="T27" fmla="*/ 17 h 92"/>
                  <a:gd name="T28" fmla="*/ 6 w 231"/>
                  <a:gd name="T29" fmla="*/ 25 h 92"/>
                  <a:gd name="T30" fmla="*/ 4 w 231"/>
                  <a:gd name="T31" fmla="*/ 28 h 92"/>
                  <a:gd name="T32" fmla="*/ 0 w 231"/>
                  <a:gd name="T33" fmla="*/ 75 h 92"/>
                  <a:gd name="T34" fmla="*/ 25 w 231"/>
                  <a:gd name="T35" fmla="*/ 77 h 92"/>
                  <a:gd name="T36" fmla="*/ 25 w 231"/>
                  <a:gd name="T37" fmla="*/ 73 h 92"/>
                  <a:gd name="T38" fmla="*/ 25 w 231"/>
                  <a:gd name="T39" fmla="*/ 63 h 92"/>
                  <a:gd name="T40" fmla="*/ 27 w 231"/>
                  <a:gd name="T41" fmla="*/ 50 h 92"/>
                  <a:gd name="T42" fmla="*/ 27 w 231"/>
                  <a:gd name="T43" fmla="*/ 38 h 92"/>
                  <a:gd name="T44" fmla="*/ 29 w 231"/>
                  <a:gd name="T45" fmla="*/ 32 h 92"/>
                  <a:gd name="T46" fmla="*/ 31 w 231"/>
                  <a:gd name="T47" fmla="*/ 30 h 92"/>
                  <a:gd name="T48" fmla="*/ 35 w 231"/>
                  <a:gd name="T49" fmla="*/ 28 h 92"/>
                  <a:gd name="T50" fmla="*/ 38 w 231"/>
                  <a:gd name="T51" fmla="*/ 27 h 92"/>
                  <a:gd name="T52" fmla="*/ 44 w 231"/>
                  <a:gd name="T53" fmla="*/ 27 h 92"/>
                  <a:gd name="T54" fmla="*/ 46 w 231"/>
                  <a:gd name="T55" fmla="*/ 27 h 92"/>
                  <a:gd name="T56" fmla="*/ 50 w 231"/>
                  <a:gd name="T57" fmla="*/ 27 h 92"/>
                  <a:gd name="T58" fmla="*/ 50 w 231"/>
                  <a:gd name="T59" fmla="*/ 27 h 92"/>
                  <a:gd name="T60" fmla="*/ 118 w 231"/>
                  <a:gd name="T61" fmla="*/ 32 h 92"/>
                  <a:gd name="T62" fmla="*/ 187 w 231"/>
                  <a:gd name="T63" fmla="*/ 38 h 92"/>
                  <a:gd name="T64" fmla="*/ 187 w 231"/>
                  <a:gd name="T65" fmla="*/ 38 h 92"/>
                  <a:gd name="T66" fmla="*/ 189 w 231"/>
                  <a:gd name="T67" fmla="*/ 38 h 92"/>
                  <a:gd name="T68" fmla="*/ 193 w 231"/>
                  <a:gd name="T69" fmla="*/ 38 h 92"/>
                  <a:gd name="T70" fmla="*/ 197 w 231"/>
                  <a:gd name="T71" fmla="*/ 40 h 92"/>
                  <a:gd name="T72" fmla="*/ 200 w 231"/>
                  <a:gd name="T73" fmla="*/ 40 h 92"/>
                  <a:gd name="T74" fmla="*/ 204 w 231"/>
                  <a:gd name="T75" fmla="*/ 44 h 92"/>
                  <a:gd name="T76" fmla="*/ 206 w 231"/>
                  <a:gd name="T77" fmla="*/ 46 h 92"/>
                  <a:gd name="T78" fmla="*/ 208 w 231"/>
                  <a:gd name="T79" fmla="*/ 52 h 92"/>
                  <a:gd name="T80" fmla="*/ 206 w 231"/>
                  <a:gd name="T81" fmla="*/ 63 h 92"/>
                  <a:gd name="T82" fmla="*/ 206 w 231"/>
                  <a:gd name="T83" fmla="*/ 77 h 92"/>
                  <a:gd name="T84" fmla="*/ 204 w 231"/>
                  <a:gd name="T85" fmla="*/ 86 h 92"/>
                  <a:gd name="T86" fmla="*/ 204 w 231"/>
                  <a:gd name="T87" fmla="*/ 90 h 92"/>
                  <a:gd name="T88" fmla="*/ 227 w 231"/>
                  <a:gd name="T89" fmla="*/ 92 h 92"/>
                  <a:gd name="T90" fmla="*/ 231 w 231"/>
                  <a:gd name="T91" fmla="*/ 46 h 92"/>
                  <a:gd name="T92" fmla="*/ 231 w 231"/>
                  <a:gd name="T93" fmla="*/ 42 h 92"/>
                  <a:gd name="T94" fmla="*/ 229 w 231"/>
                  <a:gd name="T95" fmla="*/ 34 h 92"/>
                  <a:gd name="T96" fmla="*/ 226 w 231"/>
                  <a:gd name="T97" fmla="*/ 25 h 92"/>
                  <a:gd name="T98" fmla="*/ 218 w 231"/>
                  <a:gd name="T99" fmla="*/ 17 h 92"/>
                  <a:gd name="T100" fmla="*/ 202 w 231"/>
                  <a:gd name="T101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1" h="92">
                    <a:moveTo>
                      <a:pt x="202" y="11"/>
                    </a:moveTo>
                    <a:lnTo>
                      <a:pt x="183" y="9"/>
                    </a:lnTo>
                    <a:lnTo>
                      <a:pt x="160" y="9"/>
                    </a:lnTo>
                    <a:lnTo>
                      <a:pt x="141" y="7"/>
                    </a:lnTo>
                    <a:lnTo>
                      <a:pt x="125" y="5"/>
                    </a:lnTo>
                    <a:lnTo>
                      <a:pt x="119" y="5"/>
                    </a:lnTo>
                    <a:lnTo>
                      <a:pt x="116" y="5"/>
                    </a:lnTo>
                    <a:lnTo>
                      <a:pt x="100" y="3"/>
                    </a:lnTo>
                    <a:lnTo>
                      <a:pt x="81" y="1"/>
                    </a:lnTo>
                    <a:lnTo>
                      <a:pt x="58" y="0"/>
                    </a:lnTo>
                    <a:lnTo>
                      <a:pt x="38" y="0"/>
                    </a:lnTo>
                    <a:lnTo>
                      <a:pt x="23" y="1"/>
                    </a:lnTo>
                    <a:lnTo>
                      <a:pt x="13" y="7"/>
                    </a:lnTo>
                    <a:lnTo>
                      <a:pt x="8" y="17"/>
                    </a:lnTo>
                    <a:lnTo>
                      <a:pt x="6" y="25"/>
                    </a:lnTo>
                    <a:lnTo>
                      <a:pt x="4" y="28"/>
                    </a:lnTo>
                    <a:lnTo>
                      <a:pt x="0" y="75"/>
                    </a:lnTo>
                    <a:lnTo>
                      <a:pt x="25" y="77"/>
                    </a:lnTo>
                    <a:lnTo>
                      <a:pt x="25" y="73"/>
                    </a:lnTo>
                    <a:lnTo>
                      <a:pt x="25" y="63"/>
                    </a:lnTo>
                    <a:lnTo>
                      <a:pt x="27" y="50"/>
                    </a:lnTo>
                    <a:lnTo>
                      <a:pt x="27" y="38"/>
                    </a:lnTo>
                    <a:lnTo>
                      <a:pt x="29" y="32"/>
                    </a:lnTo>
                    <a:lnTo>
                      <a:pt x="31" y="30"/>
                    </a:lnTo>
                    <a:lnTo>
                      <a:pt x="35" y="28"/>
                    </a:lnTo>
                    <a:lnTo>
                      <a:pt x="38" y="27"/>
                    </a:lnTo>
                    <a:lnTo>
                      <a:pt x="44" y="27"/>
                    </a:lnTo>
                    <a:lnTo>
                      <a:pt x="46" y="27"/>
                    </a:lnTo>
                    <a:lnTo>
                      <a:pt x="50" y="27"/>
                    </a:lnTo>
                    <a:lnTo>
                      <a:pt x="50" y="27"/>
                    </a:lnTo>
                    <a:lnTo>
                      <a:pt x="118" y="32"/>
                    </a:lnTo>
                    <a:lnTo>
                      <a:pt x="187" y="38"/>
                    </a:lnTo>
                    <a:lnTo>
                      <a:pt x="187" y="38"/>
                    </a:lnTo>
                    <a:lnTo>
                      <a:pt x="189" y="38"/>
                    </a:lnTo>
                    <a:lnTo>
                      <a:pt x="193" y="38"/>
                    </a:lnTo>
                    <a:lnTo>
                      <a:pt x="197" y="40"/>
                    </a:lnTo>
                    <a:lnTo>
                      <a:pt x="200" y="40"/>
                    </a:lnTo>
                    <a:lnTo>
                      <a:pt x="204" y="44"/>
                    </a:lnTo>
                    <a:lnTo>
                      <a:pt x="206" y="46"/>
                    </a:lnTo>
                    <a:lnTo>
                      <a:pt x="208" y="52"/>
                    </a:lnTo>
                    <a:lnTo>
                      <a:pt x="206" y="63"/>
                    </a:lnTo>
                    <a:lnTo>
                      <a:pt x="206" y="77"/>
                    </a:lnTo>
                    <a:lnTo>
                      <a:pt x="204" y="86"/>
                    </a:lnTo>
                    <a:lnTo>
                      <a:pt x="204" y="90"/>
                    </a:lnTo>
                    <a:lnTo>
                      <a:pt x="227" y="92"/>
                    </a:lnTo>
                    <a:lnTo>
                      <a:pt x="231" y="46"/>
                    </a:lnTo>
                    <a:lnTo>
                      <a:pt x="231" y="42"/>
                    </a:lnTo>
                    <a:lnTo>
                      <a:pt x="229" y="34"/>
                    </a:lnTo>
                    <a:lnTo>
                      <a:pt x="226" y="25"/>
                    </a:lnTo>
                    <a:lnTo>
                      <a:pt x="218" y="17"/>
                    </a:lnTo>
                    <a:lnTo>
                      <a:pt x="202" y="11"/>
                    </a:lnTo>
                    <a:close/>
                  </a:path>
                </a:pathLst>
              </a:custGeom>
              <a:solidFill>
                <a:srgbClr val="141414"/>
              </a:solidFill>
              <a:ln w="0">
                <a:solidFill>
                  <a:srgbClr val="14141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68"/>
              <p:cNvSpPr>
                <a:spLocks/>
              </p:cNvSpPr>
              <p:nvPr/>
            </p:nvSpPr>
            <p:spPr bwMode="auto">
              <a:xfrm>
                <a:off x="5575301" y="1166813"/>
                <a:ext cx="722313" cy="1812925"/>
              </a:xfrm>
              <a:custGeom>
                <a:avLst/>
                <a:gdLst>
                  <a:gd name="T0" fmla="*/ 328 w 455"/>
                  <a:gd name="T1" fmla="*/ 1121 h 1142"/>
                  <a:gd name="T2" fmla="*/ 318 w 455"/>
                  <a:gd name="T3" fmla="*/ 1111 h 1142"/>
                  <a:gd name="T4" fmla="*/ 316 w 455"/>
                  <a:gd name="T5" fmla="*/ 1111 h 1142"/>
                  <a:gd name="T6" fmla="*/ 309 w 455"/>
                  <a:gd name="T7" fmla="*/ 1111 h 1142"/>
                  <a:gd name="T8" fmla="*/ 299 w 455"/>
                  <a:gd name="T9" fmla="*/ 1100 h 1142"/>
                  <a:gd name="T10" fmla="*/ 297 w 455"/>
                  <a:gd name="T11" fmla="*/ 1086 h 1142"/>
                  <a:gd name="T12" fmla="*/ 295 w 455"/>
                  <a:gd name="T13" fmla="*/ 1056 h 1142"/>
                  <a:gd name="T14" fmla="*/ 299 w 455"/>
                  <a:gd name="T15" fmla="*/ 1025 h 1142"/>
                  <a:gd name="T16" fmla="*/ 307 w 455"/>
                  <a:gd name="T17" fmla="*/ 990 h 1142"/>
                  <a:gd name="T18" fmla="*/ 309 w 455"/>
                  <a:gd name="T19" fmla="*/ 978 h 1142"/>
                  <a:gd name="T20" fmla="*/ 251 w 455"/>
                  <a:gd name="T21" fmla="*/ 915 h 1142"/>
                  <a:gd name="T22" fmla="*/ 166 w 455"/>
                  <a:gd name="T23" fmla="*/ 837 h 1142"/>
                  <a:gd name="T24" fmla="*/ 112 w 455"/>
                  <a:gd name="T25" fmla="*/ 782 h 1142"/>
                  <a:gd name="T26" fmla="*/ 73 w 455"/>
                  <a:gd name="T27" fmla="*/ 720 h 1142"/>
                  <a:gd name="T28" fmla="*/ 19 w 455"/>
                  <a:gd name="T29" fmla="*/ 618 h 1142"/>
                  <a:gd name="T30" fmla="*/ 6 w 455"/>
                  <a:gd name="T31" fmla="*/ 581 h 1142"/>
                  <a:gd name="T32" fmla="*/ 12 w 455"/>
                  <a:gd name="T33" fmla="*/ 500 h 1142"/>
                  <a:gd name="T34" fmla="*/ 56 w 455"/>
                  <a:gd name="T35" fmla="*/ 411 h 1142"/>
                  <a:gd name="T36" fmla="*/ 83 w 455"/>
                  <a:gd name="T37" fmla="*/ 359 h 1142"/>
                  <a:gd name="T38" fmla="*/ 108 w 455"/>
                  <a:gd name="T39" fmla="*/ 290 h 1142"/>
                  <a:gd name="T40" fmla="*/ 156 w 455"/>
                  <a:gd name="T41" fmla="*/ 189 h 1142"/>
                  <a:gd name="T42" fmla="*/ 166 w 455"/>
                  <a:gd name="T43" fmla="*/ 122 h 1142"/>
                  <a:gd name="T44" fmla="*/ 179 w 455"/>
                  <a:gd name="T45" fmla="*/ 72 h 1142"/>
                  <a:gd name="T46" fmla="*/ 226 w 455"/>
                  <a:gd name="T47" fmla="*/ 8 h 1142"/>
                  <a:gd name="T48" fmla="*/ 301 w 455"/>
                  <a:gd name="T49" fmla="*/ 6 h 1142"/>
                  <a:gd name="T50" fmla="*/ 345 w 455"/>
                  <a:gd name="T51" fmla="*/ 33 h 1142"/>
                  <a:gd name="T52" fmla="*/ 372 w 455"/>
                  <a:gd name="T53" fmla="*/ 116 h 1142"/>
                  <a:gd name="T54" fmla="*/ 359 w 455"/>
                  <a:gd name="T55" fmla="*/ 199 h 1142"/>
                  <a:gd name="T56" fmla="*/ 336 w 455"/>
                  <a:gd name="T57" fmla="*/ 274 h 1142"/>
                  <a:gd name="T58" fmla="*/ 320 w 455"/>
                  <a:gd name="T59" fmla="*/ 307 h 1142"/>
                  <a:gd name="T60" fmla="*/ 305 w 455"/>
                  <a:gd name="T61" fmla="*/ 330 h 1142"/>
                  <a:gd name="T62" fmla="*/ 295 w 455"/>
                  <a:gd name="T63" fmla="*/ 355 h 1142"/>
                  <a:gd name="T64" fmla="*/ 272 w 455"/>
                  <a:gd name="T65" fmla="*/ 405 h 1142"/>
                  <a:gd name="T66" fmla="*/ 235 w 455"/>
                  <a:gd name="T67" fmla="*/ 481 h 1142"/>
                  <a:gd name="T68" fmla="*/ 239 w 455"/>
                  <a:gd name="T69" fmla="*/ 606 h 1142"/>
                  <a:gd name="T70" fmla="*/ 355 w 455"/>
                  <a:gd name="T71" fmla="*/ 830 h 1142"/>
                  <a:gd name="T72" fmla="*/ 394 w 455"/>
                  <a:gd name="T73" fmla="*/ 890 h 1142"/>
                  <a:gd name="T74" fmla="*/ 426 w 455"/>
                  <a:gd name="T75" fmla="*/ 946 h 1142"/>
                  <a:gd name="T76" fmla="*/ 428 w 455"/>
                  <a:gd name="T77" fmla="*/ 961 h 1142"/>
                  <a:gd name="T78" fmla="*/ 442 w 455"/>
                  <a:gd name="T79" fmla="*/ 1015 h 1142"/>
                  <a:gd name="T80" fmla="*/ 451 w 455"/>
                  <a:gd name="T81" fmla="*/ 1030 h 1142"/>
                  <a:gd name="T82" fmla="*/ 453 w 455"/>
                  <a:gd name="T83" fmla="*/ 1046 h 1142"/>
                  <a:gd name="T84" fmla="*/ 455 w 455"/>
                  <a:gd name="T85" fmla="*/ 1056 h 1142"/>
                  <a:gd name="T86" fmla="*/ 451 w 455"/>
                  <a:gd name="T87" fmla="*/ 1067 h 1142"/>
                  <a:gd name="T88" fmla="*/ 442 w 455"/>
                  <a:gd name="T89" fmla="*/ 1069 h 1142"/>
                  <a:gd name="T90" fmla="*/ 440 w 455"/>
                  <a:gd name="T91" fmla="*/ 1069 h 1142"/>
                  <a:gd name="T92" fmla="*/ 438 w 455"/>
                  <a:gd name="T93" fmla="*/ 1086 h 1142"/>
                  <a:gd name="T94" fmla="*/ 430 w 455"/>
                  <a:gd name="T95" fmla="*/ 1131 h 1142"/>
                  <a:gd name="T96" fmla="*/ 415 w 455"/>
                  <a:gd name="T97" fmla="*/ 1142 h 1142"/>
                  <a:gd name="T98" fmla="*/ 403 w 455"/>
                  <a:gd name="T99" fmla="*/ 1138 h 1142"/>
                  <a:gd name="T100" fmla="*/ 401 w 455"/>
                  <a:gd name="T101" fmla="*/ 1137 h 1142"/>
                  <a:gd name="T102" fmla="*/ 392 w 455"/>
                  <a:gd name="T103" fmla="*/ 1133 h 1142"/>
                  <a:gd name="T104" fmla="*/ 388 w 455"/>
                  <a:gd name="T105" fmla="*/ 1131 h 1142"/>
                  <a:gd name="T106" fmla="*/ 380 w 455"/>
                  <a:gd name="T107" fmla="*/ 1135 h 1142"/>
                  <a:gd name="T108" fmla="*/ 367 w 455"/>
                  <a:gd name="T109" fmla="*/ 1135 h 1142"/>
                  <a:gd name="T110" fmla="*/ 357 w 455"/>
                  <a:gd name="T111" fmla="*/ 1127 h 1142"/>
                  <a:gd name="T112" fmla="*/ 349 w 455"/>
                  <a:gd name="T113" fmla="*/ 1123 h 1142"/>
                  <a:gd name="T114" fmla="*/ 340 w 455"/>
                  <a:gd name="T115" fmla="*/ 1127 h 1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5" h="1142">
                    <a:moveTo>
                      <a:pt x="336" y="1125"/>
                    </a:moveTo>
                    <a:lnTo>
                      <a:pt x="334" y="1125"/>
                    </a:lnTo>
                    <a:lnTo>
                      <a:pt x="328" y="1121"/>
                    </a:lnTo>
                    <a:lnTo>
                      <a:pt x="324" y="1117"/>
                    </a:lnTo>
                    <a:lnTo>
                      <a:pt x="322" y="1113"/>
                    </a:lnTo>
                    <a:lnTo>
                      <a:pt x="318" y="1111"/>
                    </a:lnTo>
                    <a:lnTo>
                      <a:pt x="318" y="1111"/>
                    </a:lnTo>
                    <a:lnTo>
                      <a:pt x="318" y="1111"/>
                    </a:lnTo>
                    <a:lnTo>
                      <a:pt x="316" y="1111"/>
                    </a:lnTo>
                    <a:lnTo>
                      <a:pt x="313" y="1111"/>
                    </a:lnTo>
                    <a:lnTo>
                      <a:pt x="309" y="1111"/>
                    </a:lnTo>
                    <a:lnTo>
                      <a:pt x="309" y="1111"/>
                    </a:lnTo>
                    <a:lnTo>
                      <a:pt x="303" y="1110"/>
                    </a:lnTo>
                    <a:lnTo>
                      <a:pt x="301" y="1106"/>
                    </a:lnTo>
                    <a:lnTo>
                      <a:pt x="299" y="1100"/>
                    </a:lnTo>
                    <a:lnTo>
                      <a:pt x="297" y="1096"/>
                    </a:lnTo>
                    <a:lnTo>
                      <a:pt x="297" y="1092"/>
                    </a:lnTo>
                    <a:lnTo>
                      <a:pt x="297" y="1086"/>
                    </a:lnTo>
                    <a:lnTo>
                      <a:pt x="297" y="1084"/>
                    </a:lnTo>
                    <a:lnTo>
                      <a:pt x="295" y="1071"/>
                    </a:lnTo>
                    <a:lnTo>
                      <a:pt x="295" y="1056"/>
                    </a:lnTo>
                    <a:lnTo>
                      <a:pt x="295" y="1038"/>
                    </a:lnTo>
                    <a:lnTo>
                      <a:pt x="297" y="1032"/>
                    </a:lnTo>
                    <a:lnTo>
                      <a:pt x="299" y="1025"/>
                    </a:lnTo>
                    <a:lnTo>
                      <a:pt x="301" y="1017"/>
                    </a:lnTo>
                    <a:lnTo>
                      <a:pt x="305" y="1003"/>
                    </a:lnTo>
                    <a:lnTo>
                      <a:pt x="307" y="990"/>
                    </a:lnTo>
                    <a:lnTo>
                      <a:pt x="307" y="988"/>
                    </a:lnTo>
                    <a:lnTo>
                      <a:pt x="307" y="984"/>
                    </a:lnTo>
                    <a:lnTo>
                      <a:pt x="309" y="978"/>
                    </a:lnTo>
                    <a:lnTo>
                      <a:pt x="309" y="974"/>
                    </a:lnTo>
                    <a:lnTo>
                      <a:pt x="280" y="946"/>
                    </a:lnTo>
                    <a:lnTo>
                      <a:pt x="251" y="915"/>
                    </a:lnTo>
                    <a:lnTo>
                      <a:pt x="220" y="884"/>
                    </a:lnTo>
                    <a:lnTo>
                      <a:pt x="205" y="870"/>
                    </a:lnTo>
                    <a:lnTo>
                      <a:pt x="166" y="837"/>
                    </a:lnTo>
                    <a:lnTo>
                      <a:pt x="131" y="801"/>
                    </a:lnTo>
                    <a:lnTo>
                      <a:pt x="120" y="789"/>
                    </a:lnTo>
                    <a:lnTo>
                      <a:pt x="112" y="782"/>
                    </a:lnTo>
                    <a:lnTo>
                      <a:pt x="106" y="774"/>
                    </a:lnTo>
                    <a:lnTo>
                      <a:pt x="100" y="766"/>
                    </a:lnTo>
                    <a:lnTo>
                      <a:pt x="73" y="720"/>
                    </a:lnTo>
                    <a:lnTo>
                      <a:pt x="44" y="668"/>
                    </a:lnTo>
                    <a:lnTo>
                      <a:pt x="39" y="656"/>
                    </a:lnTo>
                    <a:lnTo>
                      <a:pt x="19" y="618"/>
                    </a:lnTo>
                    <a:lnTo>
                      <a:pt x="15" y="604"/>
                    </a:lnTo>
                    <a:lnTo>
                      <a:pt x="10" y="592"/>
                    </a:lnTo>
                    <a:lnTo>
                      <a:pt x="6" y="581"/>
                    </a:lnTo>
                    <a:lnTo>
                      <a:pt x="0" y="554"/>
                    </a:lnTo>
                    <a:lnTo>
                      <a:pt x="2" y="525"/>
                    </a:lnTo>
                    <a:lnTo>
                      <a:pt x="12" y="500"/>
                    </a:lnTo>
                    <a:lnTo>
                      <a:pt x="27" y="477"/>
                    </a:lnTo>
                    <a:lnTo>
                      <a:pt x="39" y="444"/>
                    </a:lnTo>
                    <a:lnTo>
                      <a:pt x="56" y="411"/>
                    </a:lnTo>
                    <a:lnTo>
                      <a:pt x="64" y="398"/>
                    </a:lnTo>
                    <a:lnTo>
                      <a:pt x="71" y="384"/>
                    </a:lnTo>
                    <a:lnTo>
                      <a:pt x="83" y="359"/>
                    </a:lnTo>
                    <a:lnTo>
                      <a:pt x="91" y="338"/>
                    </a:lnTo>
                    <a:lnTo>
                      <a:pt x="106" y="295"/>
                    </a:lnTo>
                    <a:lnTo>
                      <a:pt x="108" y="290"/>
                    </a:lnTo>
                    <a:lnTo>
                      <a:pt x="122" y="255"/>
                    </a:lnTo>
                    <a:lnTo>
                      <a:pt x="139" y="222"/>
                    </a:lnTo>
                    <a:lnTo>
                      <a:pt x="156" y="189"/>
                    </a:lnTo>
                    <a:lnTo>
                      <a:pt x="162" y="166"/>
                    </a:lnTo>
                    <a:lnTo>
                      <a:pt x="164" y="143"/>
                    </a:lnTo>
                    <a:lnTo>
                      <a:pt x="166" y="122"/>
                    </a:lnTo>
                    <a:lnTo>
                      <a:pt x="170" y="102"/>
                    </a:lnTo>
                    <a:lnTo>
                      <a:pt x="170" y="99"/>
                    </a:lnTo>
                    <a:lnTo>
                      <a:pt x="179" y="72"/>
                    </a:lnTo>
                    <a:lnTo>
                      <a:pt x="189" y="46"/>
                    </a:lnTo>
                    <a:lnTo>
                      <a:pt x="205" y="25"/>
                    </a:lnTo>
                    <a:lnTo>
                      <a:pt x="226" y="8"/>
                    </a:lnTo>
                    <a:lnTo>
                      <a:pt x="247" y="0"/>
                    </a:lnTo>
                    <a:lnTo>
                      <a:pt x="272" y="0"/>
                    </a:lnTo>
                    <a:lnTo>
                      <a:pt x="301" y="6"/>
                    </a:lnTo>
                    <a:lnTo>
                      <a:pt x="314" y="10"/>
                    </a:lnTo>
                    <a:lnTo>
                      <a:pt x="326" y="16"/>
                    </a:lnTo>
                    <a:lnTo>
                      <a:pt x="345" y="33"/>
                    </a:lnTo>
                    <a:lnTo>
                      <a:pt x="363" y="56"/>
                    </a:lnTo>
                    <a:lnTo>
                      <a:pt x="372" y="83"/>
                    </a:lnTo>
                    <a:lnTo>
                      <a:pt x="372" y="116"/>
                    </a:lnTo>
                    <a:lnTo>
                      <a:pt x="369" y="149"/>
                    </a:lnTo>
                    <a:lnTo>
                      <a:pt x="363" y="178"/>
                    </a:lnTo>
                    <a:lnTo>
                      <a:pt x="359" y="199"/>
                    </a:lnTo>
                    <a:lnTo>
                      <a:pt x="349" y="232"/>
                    </a:lnTo>
                    <a:lnTo>
                      <a:pt x="338" y="264"/>
                    </a:lnTo>
                    <a:lnTo>
                      <a:pt x="336" y="274"/>
                    </a:lnTo>
                    <a:lnTo>
                      <a:pt x="332" y="284"/>
                    </a:lnTo>
                    <a:lnTo>
                      <a:pt x="324" y="299"/>
                    </a:lnTo>
                    <a:lnTo>
                      <a:pt x="320" y="307"/>
                    </a:lnTo>
                    <a:lnTo>
                      <a:pt x="316" y="315"/>
                    </a:lnTo>
                    <a:lnTo>
                      <a:pt x="313" y="320"/>
                    </a:lnTo>
                    <a:lnTo>
                      <a:pt x="305" y="330"/>
                    </a:lnTo>
                    <a:lnTo>
                      <a:pt x="301" y="338"/>
                    </a:lnTo>
                    <a:lnTo>
                      <a:pt x="299" y="347"/>
                    </a:lnTo>
                    <a:lnTo>
                      <a:pt x="295" y="355"/>
                    </a:lnTo>
                    <a:lnTo>
                      <a:pt x="291" y="363"/>
                    </a:lnTo>
                    <a:lnTo>
                      <a:pt x="289" y="371"/>
                    </a:lnTo>
                    <a:lnTo>
                      <a:pt x="272" y="405"/>
                    </a:lnTo>
                    <a:lnTo>
                      <a:pt x="270" y="411"/>
                    </a:lnTo>
                    <a:lnTo>
                      <a:pt x="251" y="448"/>
                    </a:lnTo>
                    <a:lnTo>
                      <a:pt x="235" y="481"/>
                    </a:lnTo>
                    <a:lnTo>
                      <a:pt x="220" y="513"/>
                    </a:lnTo>
                    <a:lnTo>
                      <a:pt x="210" y="540"/>
                    </a:lnTo>
                    <a:lnTo>
                      <a:pt x="239" y="606"/>
                    </a:lnTo>
                    <a:lnTo>
                      <a:pt x="276" y="681"/>
                    </a:lnTo>
                    <a:lnTo>
                      <a:pt x="313" y="756"/>
                    </a:lnTo>
                    <a:lnTo>
                      <a:pt x="355" y="830"/>
                    </a:lnTo>
                    <a:lnTo>
                      <a:pt x="370" y="857"/>
                    </a:lnTo>
                    <a:lnTo>
                      <a:pt x="388" y="884"/>
                    </a:lnTo>
                    <a:lnTo>
                      <a:pt x="394" y="890"/>
                    </a:lnTo>
                    <a:lnTo>
                      <a:pt x="397" y="895"/>
                    </a:lnTo>
                    <a:lnTo>
                      <a:pt x="415" y="919"/>
                    </a:lnTo>
                    <a:lnTo>
                      <a:pt x="426" y="946"/>
                    </a:lnTo>
                    <a:lnTo>
                      <a:pt x="428" y="951"/>
                    </a:lnTo>
                    <a:lnTo>
                      <a:pt x="428" y="959"/>
                    </a:lnTo>
                    <a:lnTo>
                      <a:pt x="428" y="961"/>
                    </a:lnTo>
                    <a:lnTo>
                      <a:pt x="430" y="967"/>
                    </a:lnTo>
                    <a:lnTo>
                      <a:pt x="440" y="1009"/>
                    </a:lnTo>
                    <a:lnTo>
                      <a:pt x="442" y="1015"/>
                    </a:lnTo>
                    <a:lnTo>
                      <a:pt x="446" y="1019"/>
                    </a:lnTo>
                    <a:lnTo>
                      <a:pt x="448" y="1025"/>
                    </a:lnTo>
                    <a:lnTo>
                      <a:pt x="451" y="1030"/>
                    </a:lnTo>
                    <a:lnTo>
                      <a:pt x="451" y="1034"/>
                    </a:lnTo>
                    <a:lnTo>
                      <a:pt x="453" y="1040"/>
                    </a:lnTo>
                    <a:lnTo>
                      <a:pt x="453" y="1046"/>
                    </a:lnTo>
                    <a:lnTo>
                      <a:pt x="453" y="1046"/>
                    </a:lnTo>
                    <a:lnTo>
                      <a:pt x="455" y="1050"/>
                    </a:lnTo>
                    <a:lnTo>
                      <a:pt x="455" y="1056"/>
                    </a:lnTo>
                    <a:lnTo>
                      <a:pt x="455" y="1059"/>
                    </a:lnTo>
                    <a:lnTo>
                      <a:pt x="453" y="1065"/>
                    </a:lnTo>
                    <a:lnTo>
                      <a:pt x="451" y="1067"/>
                    </a:lnTo>
                    <a:lnTo>
                      <a:pt x="450" y="1069"/>
                    </a:lnTo>
                    <a:lnTo>
                      <a:pt x="446" y="1069"/>
                    </a:lnTo>
                    <a:lnTo>
                      <a:pt x="442" y="1069"/>
                    </a:lnTo>
                    <a:lnTo>
                      <a:pt x="442" y="1069"/>
                    </a:lnTo>
                    <a:lnTo>
                      <a:pt x="440" y="1069"/>
                    </a:lnTo>
                    <a:lnTo>
                      <a:pt x="440" y="1069"/>
                    </a:lnTo>
                    <a:lnTo>
                      <a:pt x="440" y="1071"/>
                    </a:lnTo>
                    <a:lnTo>
                      <a:pt x="440" y="1079"/>
                    </a:lnTo>
                    <a:lnTo>
                      <a:pt x="438" y="1086"/>
                    </a:lnTo>
                    <a:lnTo>
                      <a:pt x="438" y="1098"/>
                    </a:lnTo>
                    <a:lnTo>
                      <a:pt x="436" y="1113"/>
                    </a:lnTo>
                    <a:lnTo>
                      <a:pt x="430" y="1131"/>
                    </a:lnTo>
                    <a:lnTo>
                      <a:pt x="426" y="1137"/>
                    </a:lnTo>
                    <a:lnTo>
                      <a:pt x="421" y="1140"/>
                    </a:lnTo>
                    <a:lnTo>
                      <a:pt x="415" y="1142"/>
                    </a:lnTo>
                    <a:lnTo>
                      <a:pt x="409" y="1140"/>
                    </a:lnTo>
                    <a:lnTo>
                      <a:pt x="405" y="1138"/>
                    </a:lnTo>
                    <a:lnTo>
                      <a:pt x="403" y="1138"/>
                    </a:lnTo>
                    <a:lnTo>
                      <a:pt x="403" y="1138"/>
                    </a:lnTo>
                    <a:lnTo>
                      <a:pt x="401" y="1138"/>
                    </a:lnTo>
                    <a:lnTo>
                      <a:pt x="401" y="1137"/>
                    </a:lnTo>
                    <a:lnTo>
                      <a:pt x="399" y="1137"/>
                    </a:lnTo>
                    <a:lnTo>
                      <a:pt x="397" y="1137"/>
                    </a:lnTo>
                    <a:lnTo>
                      <a:pt x="392" y="1133"/>
                    </a:lnTo>
                    <a:lnTo>
                      <a:pt x="390" y="1133"/>
                    </a:lnTo>
                    <a:lnTo>
                      <a:pt x="388" y="1131"/>
                    </a:lnTo>
                    <a:lnTo>
                      <a:pt x="388" y="1131"/>
                    </a:lnTo>
                    <a:lnTo>
                      <a:pt x="386" y="1131"/>
                    </a:lnTo>
                    <a:lnTo>
                      <a:pt x="384" y="1133"/>
                    </a:lnTo>
                    <a:lnTo>
                      <a:pt x="380" y="1135"/>
                    </a:lnTo>
                    <a:lnTo>
                      <a:pt x="374" y="1137"/>
                    </a:lnTo>
                    <a:lnTo>
                      <a:pt x="370" y="1137"/>
                    </a:lnTo>
                    <a:lnTo>
                      <a:pt x="367" y="1135"/>
                    </a:lnTo>
                    <a:lnTo>
                      <a:pt x="363" y="1133"/>
                    </a:lnTo>
                    <a:lnTo>
                      <a:pt x="359" y="1131"/>
                    </a:lnTo>
                    <a:lnTo>
                      <a:pt x="357" y="1127"/>
                    </a:lnTo>
                    <a:lnTo>
                      <a:pt x="351" y="1123"/>
                    </a:lnTo>
                    <a:lnTo>
                      <a:pt x="351" y="1123"/>
                    </a:lnTo>
                    <a:lnTo>
                      <a:pt x="349" y="1123"/>
                    </a:lnTo>
                    <a:lnTo>
                      <a:pt x="347" y="1125"/>
                    </a:lnTo>
                    <a:lnTo>
                      <a:pt x="343" y="1125"/>
                    </a:lnTo>
                    <a:lnTo>
                      <a:pt x="340" y="1127"/>
                    </a:lnTo>
                    <a:lnTo>
                      <a:pt x="336" y="1125"/>
                    </a:lnTo>
                    <a:close/>
                  </a:path>
                </a:pathLst>
              </a:custGeom>
              <a:solidFill>
                <a:srgbClr val="EDB894"/>
              </a:solidFill>
              <a:ln w="0">
                <a:solidFill>
                  <a:srgbClr val="EDB89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69"/>
              <p:cNvSpPr>
                <a:spLocks noEditPoints="1"/>
              </p:cNvSpPr>
              <p:nvPr/>
            </p:nvSpPr>
            <p:spPr bwMode="auto">
              <a:xfrm>
                <a:off x="5568951" y="1160463"/>
                <a:ext cx="735013" cy="1825625"/>
              </a:xfrm>
              <a:custGeom>
                <a:avLst/>
                <a:gdLst>
                  <a:gd name="T0" fmla="*/ 363 w 463"/>
                  <a:gd name="T1" fmla="*/ 62 h 1150"/>
                  <a:gd name="T2" fmla="*/ 353 w 463"/>
                  <a:gd name="T3" fmla="*/ 224 h 1150"/>
                  <a:gd name="T4" fmla="*/ 311 w 463"/>
                  <a:gd name="T5" fmla="*/ 324 h 1150"/>
                  <a:gd name="T6" fmla="*/ 245 w 463"/>
                  <a:gd name="T7" fmla="*/ 465 h 1150"/>
                  <a:gd name="T8" fmla="*/ 355 w 463"/>
                  <a:gd name="T9" fmla="*/ 836 h 1150"/>
                  <a:gd name="T10" fmla="*/ 428 w 463"/>
                  <a:gd name="T11" fmla="*/ 957 h 1150"/>
                  <a:gd name="T12" fmla="*/ 444 w 463"/>
                  <a:gd name="T13" fmla="*/ 1023 h 1150"/>
                  <a:gd name="T14" fmla="*/ 454 w 463"/>
                  <a:gd name="T15" fmla="*/ 1054 h 1150"/>
                  <a:gd name="T16" fmla="*/ 452 w 463"/>
                  <a:gd name="T17" fmla="*/ 1069 h 1150"/>
                  <a:gd name="T18" fmla="*/ 440 w 463"/>
                  <a:gd name="T19" fmla="*/ 1071 h 1150"/>
                  <a:gd name="T20" fmla="*/ 436 w 463"/>
                  <a:gd name="T21" fmla="*/ 1123 h 1150"/>
                  <a:gd name="T22" fmla="*/ 415 w 463"/>
                  <a:gd name="T23" fmla="*/ 1141 h 1150"/>
                  <a:gd name="T24" fmla="*/ 400 w 463"/>
                  <a:gd name="T25" fmla="*/ 1135 h 1150"/>
                  <a:gd name="T26" fmla="*/ 388 w 463"/>
                  <a:gd name="T27" fmla="*/ 1133 h 1150"/>
                  <a:gd name="T28" fmla="*/ 367 w 463"/>
                  <a:gd name="T29" fmla="*/ 1133 h 1150"/>
                  <a:gd name="T30" fmla="*/ 349 w 463"/>
                  <a:gd name="T31" fmla="*/ 1125 h 1150"/>
                  <a:gd name="T32" fmla="*/ 336 w 463"/>
                  <a:gd name="T33" fmla="*/ 1121 h 1150"/>
                  <a:gd name="T34" fmla="*/ 320 w 463"/>
                  <a:gd name="T35" fmla="*/ 1112 h 1150"/>
                  <a:gd name="T36" fmla="*/ 307 w 463"/>
                  <a:gd name="T37" fmla="*/ 1106 h 1150"/>
                  <a:gd name="T38" fmla="*/ 303 w 463"/>
                  <a:gd name="T39" fmla="*/ 1065 h 1150"/>
                  <a:gd name="T40" fmla="*/ 315 w 463"/>
                  <a:gd name="T41" fmla="*/ 994 h 1150"/>
                  <a:gd name="T42" fmla="*/ 226 w 463"/>
                  <a:gd name="T43" fmla="*/ 886 h 1150"/>
                  <a:gd name="T44" fmla="*/ 79 w 463"/>
                  <a:gd name="T45" fmla="*/ 720 h 1150"/>
                  <a:gd name="T46" fmla="*/ 14 w 463"/>
                  <a:gd name="T47" fmla="*/ 583 h 1150"/>
                  <a:gd name="T48" fmla="*/ 46 w 463"/>
                  <a:gd name="T49" fmla="*/ 450 h 1150"/>
                  <a:gd name="T50" fmla="*/ 139 w 463"/>
                  <a:gd name="T51" fmla="*/ 243 h 1150"/>
                  <a:gd name="T52" fmla="*/ 178 w 463"/>
                  <a:gd name="T53" fmla="*/ 108 h 1150"/>
                  <a:gd name="T54" fmla="*/ 232 w 463"/>
                  <a:gd name="T55" fmla="*/ 16 h 1150"/>
                  <a:gd name="T56" fmla="*/ 291 w 463"/>
                  <a:gd name="T57" fmla="*/ 2 h 1150"/>
                  <a:gd name="T58" fmla="*/ 195 w 463"/>
                  <a:gd name="T59" fmla="*/ 41 h 1150"/>
                  <a:gd name="T60" fmla="*/ 166 w 463"/>
                  <a:gd name="T61" fmla="*/ 126 h 1150"/>
                  <a:gd name="T62" fmla="*/ 124 w 463"/>
                  <a:gd name="T63" fmla="*/ 257 h 1150"/>
                  <a:gd name="T64" fmla="*/ 72 w 463"/>
                  <a:gd name="T65" fmla="*/ 386 h 1150"/>
                  <a:gd name="T66" fmla="*/ 12 w 463"/>
                  <a:gd name="T67" fmla="*/ 502 h 1150"/>
                  <a:gd name="T68" fmla="*/ 16 w 463"/>
                  <a:gd name="T69" fmla="*/ 610 h 1150"/>
                  <a:gd name="T70" fmla="*/ 101 w 463"/>
                  <a:gd name="T71" fmla="*/ 772 h 1150"/>
                  <a:gd name="T72" fmla="*/ 168 w 463"/>
                  <a:gd name="T73" fmla="*/ 843 h 1150"/>
                  <a:gd name="T74" fmla="*/ 309 w 463"/>
                  <a:gd name="T75" fmla="*/ 980 h 1150"/>
                  <a:gd name="T76" fmla="*/ 301 w 463"/>
                  <a:gd name="T77" fmla="*/ 1019 h 1150"/>
                  <a:gd name="T78" fmla="*/ 295 w 463"/>
                  <a:gd name="T79" fmla="*/ 1075 h 1150"/>
                  <a:gd name="T80" fmla="*/ 299 w 463"/>
                  <a:gd name="T81" fmla="*/ 1106 h 1150"/>
                  <a:gd name="T82" fmla="*/ 317 w 463"/>
                  <a:gd name="T83" fmla="*/ 1119 h 1150"/>
                  <a:gd name="T84" fmla="*/ 330 w 463"/>
                  <a:gd name="T85" fmla="*/ 1129 h 1150"/>
                  <a:gd name="T86" fmla="*/ 351 w 463"/>
                  <a:gd name="T87" fmla="*/ 1133 h 1150"/>
                  <a:gd name="T88" fmla="*/ 365 w 463"/>
                  <a:gd name="T89" fmla="*/ 1141 h 1150"/>
                  <a:gd name="T90" fmla="*/ 388 w 463"/>
                  <a:gd name="T91" fmla="*/ 1141 h 1150"/>
                  <a:gd name="T92" fmla="*/ 403 w 463"/>
                  <a:gd name="T93" fmla="*/ 1144 h 1150"/>
                  <a:gd name="T94" fmla="*/ 411 w 463"/>
                  <a:gd name="T95" fmla="*/ 1148 h 1150"/>
                  <a:gd name="T96" fmla="*/ 444 w 463"/>
                  <a:gd name="T97" fmla="*/ 1119 h 1150"/>
                  <a:gd name="T98" fmla="*/ 455 w 463"/>
                  <a:gd name="T99" fmla="*/ 1077 h 1150"/>
                  <a:gd name="T100" fmla="*/ 463 w 463"/>
                  <a:gd name="T101" fmla="*/ 1056 h 1150"/>
                  <a:gd name="T102" fmla="*/ 459 w 463"/>
                  <a:gd name="T103" fmla="*/ 1034 h 1150"/>
                  <a:gd name="T104" fmla="*/ 438 w 463"/>
                  <a:gd name="T105" fmla="*/ 971 h 1150"/>
                  <a:gd name="T106" fmla="*/ 423 w 463"/>
                  <a:gd name="T107" fmla="*/ 921 h 1150"/>
                  <a:gd name="T108" fmla="*/ 361 w 463"/>
                  <a:gd name="T109" fmla="*/ 832 h 1150"/>
                  <a:gd name="T110" fmla="*/ 228 w 463"/>
                  <a:gd name="T111" fmla="*/ 519 h 1150"/>
                  <a:gd name="T112" fmla="*/ 297 w 463"/>
                  <a:gd name="T113" fmla="*/ 376 h 1150"/>
                  <a:gd name="T114" fmla="*/ 313 w 463"/>
                  <a:gd name="T115" fmla="*/ 336 h 1150"/>
                  <a:gd name="T116" fmla="*/ 340 w 463"/>
                  <a:gd name="T117" fmla="*/ 288 h 1150"/>
                  <a:gd name="T118" fmla="*/ 376 w 463"/>
                  <a:gd name="T119" fmla="*/ 153 h 1150"/>
                  <a:gd name="T120" fmla="*/ 330 w 463"/>
                  <a:gd name="T121" fmla="*/ 18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3" h="1150">
                    <a:moveTo>
                      <a:pt x="303" y="14"/>
                    </a:moveTo>
                    <a:lnTo>
                      <a:pt x="317" y="18"/>
                    </a:lnTo>
                    <a:lnTo>
                      <a:pt x="328" y="23"/>
                    </a:lnTo>
                    <a:lnTo>
                      <a:pt x="347" y="41"/>
                    </a:lnTo>
                    <a:lnTo>
                      <a:pt x="363" y="62"/>
                    </a:lnTo>
                    <a:lnTo>
                      <a:pt x="373" y="87"/>
                    </a:lnTo>
                    <a:lnTo>
                      <a:pt x="373" y="120"/>
                    </a:lnTo>
                    <a:lnTo>
                      <a:pt x="369" y="151"/>
                    </a:lnTo>
                    <a:lnTo>
                      <a:pt x="363" y="182"/>
                    </a:lnTo>
                    <a:lnTo>
                      <a:pt x="353" y="224"/>
                    </a:lnTo>
                    <a:lnTo>
                      <a:pt x="340" y="267"/>
                    </a:lnTo>
                    <a:lnTo>
                      <a:pt x="324" y="303"/>
                    </a:lnTo>
                    <a:lnTo>
                      <a:pt x="320" y="311"/>
                    </a:lnTo>
                    <a:lnTo>
                      <a:pt x="317" y="319"/>
                    </a:lnTo>
                    <a:lnTo>
                      <a:pt x="311" y="324"/>
                    </a:lnTo>
                    <a:lnTo>
                      <a:pt x="307" y="332"/>
                    </a:lnTo>
                    <a:lnTo>
                      <a:pt x="297" y="353"/>
                    </a:lnTo>
                    <a:lnTo>
                      <a:pt x="290" y="373"/>
                    </a:lnTo>
                    <a:lnTo>
                      <a:pt x="270" y="413"/>
                    </a:lnTo>
                    <a:lnTo>
                      <a:pt x="245" y="465"/>
                    </a:lnTo>
                    <a:lnTo>
                      <a:pt x="220" y="517"/>
                    </a:lnTo>
                    <a:lnTo>
                      <a:pt x="209" y="544"/>
                    </a:lnTo>
                    <a:lnTo>
                      <a:pt x="255" y="643"/>
                    </a:lnTo>
                    <a:lnTo>
                      <a:pt x="303" y="741"/>
                    </a:lnTo>
                    <a:lnTo>
                      <a:pt x="355" y="836"/>
                    </a:lnTo>
                    <a:lnTo>
                      <a:pt x="390" y="890"/>
                    </a:lnTo>
                    <a:lnTo>
                      <a:pt x="403" y="909"/>
                    </a:lnTo>
                    <a:lnTo>
                      <a:pt x="417" y="928"/>
                    </a:lnTo>
                    <a:lnTo>
                      <a:pt x="427" y="951"/>
                    </a:lnTo>
                    <a:lnTo>
                      <a:pt x="428" y="957"/>
                    </a:lnTo>
                    <a:lnTo>
                      <a:pt x="428" y="963"/>
                    </a:lnTo>
                    <a:lnTo>
                      <a:pt x="428" y="967"/>
                    </a:lnTo>
                    <a:lnTo>
                      <a:pt x="430" y="973"/>
                    </a:lnTo>
                    <a:lnTo>
                      <a:pt x="440" y="1015"/>
                    </a:lnTo>
                    <a:lnTo>
                      <a:pt x="444" y="1023"/>
                    </a:lnTo>
                    <a:lnTo>
                      <a:pt x="448" y="1029"/>
                    </a:lnTo>
                    <a:lnTo>
                      <a:pt x="452" y="1036"/>
                    </a:lnTo>
                    <a:lnTo>
                      <a:pt x="454" y="1042"/>
                    </a:lnTo>
                    <a:lnTo>
                      <a:pt x="454" y="1050"/>
                    </a:lnTo>
                    <a:lnTo>
                      <a:pt x="454" y="1054"/>
                    </a:lnTo>
                    <a:lnTo>
                      <a:pt x="455" y="1058"/>
                    </a:lnTo>
                    <a:lnTo>
                      <a:pt x="455" y="1061"/>
                    </a:lnTo>
                    <a:lnTo>
                      <a:pt x="454" y="1065"/>
                    </a:lnTo>
                    <a:lnTo>
                      <a:pt x="454" y="1069"/>
                    </a:lnTo>
                    <a:lnTo>
                      <a:pt x="452" y="1069"/>
                    </a:lnTo>
                    <a:lnTo>
                      <a:pt x="450" y="1069"/>
                    </a:lnTo>
                    <a:lnTo>
                      <a:pt x="446" y="1069"/>
                    </a:lnTo>
                    <a:lnTo>
                      <a:pt x="444" y="1069"/>
                    </a:lnTo>
                    <a:lnTo>
                      <a:pt x="442" y="1069"/>
                    </a:lnTo>
                    <a:lnTo>
                      <a:pt x="440" y="1071"/>
                    </a:lnTo>
                    <a:lnTo>
                      <a:pt x="440" y="1073"/>
                    </a:lnTo>
                    <a:lnTo>
                      <a:pt x="438" y="1088"/>
                    </a:lnTo>
                    <a:lnTo>
                      <a:pt x="438" y="1102"/>
                    </a:lnTo>
                    <a:lnTo>
                      <a:pt x="438" y="1112"/>
                    </a:lnTo>
                    <a:lnTo>
                      <a:pt x="436" y="1123"/>
                    </a:lnTo>
                    <a:lnTo>
                      <a:pt x="432" y="1133"/>
                    </a:lnTo>
                    <a:lnTo>
                      <a:pt x="428" y="1137"/>
                    </a:lnTo>
                    <a:lnTo>
                      <a:pt x="425" y="1141"/>
                    </a:lnTo>
                    <a:lnTo>
                      <a:pt x="419" y="1141"/>
                    </a:lnTo>
                    <a:lnTo>
                      <a:pt x="415" y="1141"/>
                    </a:lnTo>
                    <a:lnTo>
                      <a:pt x="411" y="1141"/>
                    </a:lnTo>
                    <a:lnTo>
                      <a:pt x="409" y="1139"/>
                    </a:lnTo>
                    <a:lnTo>
                      <a:pt x="407" y="1139"/>
                    </a:lnTo>
                    <a:lnTo>
                      <a:pt x="401" y="1137"/>
                    </a:lnTo>
                    <a:lnTo>
                      <a:pt x="400" y="1135"/>
                    </a:lnTo>
                    <a:lnTo>
                      <a:pt x="396" y="1133"/>
                    </a:lnTo>
                    <a:lnTo>
                      <a:pt x="392" y="1131"/>
                    </a:lnTo>
                    <a:lnTo>
                      <a:pt x="390" y="1131"/>
                    </a:lnTo>
                    <a:lnTo>
                      <a:pt x="390" y="1131"/>
                    </a:lnTo>
                    <a:lnTo>
                      <a:pt x="388" y="1133"/>
                    </a:lnTo>
                    <a:lnTo>
                      <a:pt x="384" y="1135"/>
                    </a:lnTo>
                    <a:lnTo>
                      <a:pt x="380" y="1135"/>
                    </a:lnTo>
                    <a:lnTo>
                      <a:pt x="374" y="1137"/>
                    </a:lnTo>
                    <a:lnTo>
                      <a:pt x="373" y="1135"/>
                    </a:lnTo>
                    <a:lnTo>
                      <a:pt x="367" y="1133"/>
                    </a:lnTo>
                    <a:lnTo>
                      <a:pt x="363" y="1129"/>
                    </a:lnTo>
                    <a:lnTo>
                      <a:pt x="359" y="1125"/>
                    </a:lnTo>
                    <a:lnTo>
                      <a:pt x="357" y="1123"/>
                    </a:lnTo>
                    <a:lnTo>
                      <a:pt x="353" y="1123"/>
                    </a:lnTo>
                    <a:lnTo>
                      <a:pt x="349" y="1125"/>
                    </a:lnTo>
                    <a:lnTo>
                      <a:pt x="346" y="1125"/>
                    </a:lnTo>
                    <a:lnTo>
                      <a:pt x="344" y="1125"/>
                    </a:lnTo>
                    <a:lnTo>
                      <a:pt x="340" y="1125"/>
                    </a:lnTo>
                    <a:lnTo>
                      <a:pt x="340" y="1125"/>
                    </a:lnTo>
                    <a:lnTo>
                      <a:pt x="336" y="1121"/>
                    </a:lnTo>
                    <a:lnTo>
                      <a:pt x="330" y="1117"/>
                    </a:lnTo>
                    <a:lnTo>
                      <a:pt x="328" y="1114"/>
                    </a:lnTo>
                    <a:lnTo>
                      <a:pt x="324" y="1112"/>
                    </a:lnTo>
                    <a:lnTo>
                      <a:pt x="324" y="1112"/>
                    </a:lnTo>
                    <a:lnTo>
                      <a:pt x="320" y="1112"/>
                    </a:lnTo>
                    <a:lnTo>
                      <a:pt x="317" y="1112"/>
                    </a:lnTo>
                    <a:lnTo>
                      <a:pt x="313" y="1112"/>
                    </a:lnTo>
                    <a:lnTo>
                      <a:pt x="313" y="1112"/>
                    </a:lnTo>
                    <a:lnTo>
                      <a:pt x="311" y="1110"/>
                    </a:lnTo>
                    <a:lnTo>
                      <a:pt x="307" y="1106"/>
                    </a:lnTo>
                    <a:lnTo>
                      <a:pt x="307" y="1102"/>
                    </a:lnTo>
                    <a:lnTo>
                      <a:pt x="305" y="1096"/>
                    </a:lnTo>
                    <a:lnTo>
                      <a:pt x="305" y="1092"/>
                    </a:lnTo>
                    <a:lnTo>
                      <a:pt x="305" y="1088"/>
                    </a:lnTo>
                    <a:lnTo>
                      <a:pt x="303" y="1065"/>
                    </a:lnTo>
                    <a:lnTo>
                      <a:pt x="303" y="1044"/>
                    </a:lnTo>
                    <a:lnTo>
                      <a:pt x="307" y="1033"/>
                    </a:lnTo>
                    <a:lnTo>
                      <a:pt x="309" y="1021"/>
                    </a:lnTo>
                    <a:lnTo>
                      <a:pt x="313" y="1007"/>
                    </a:lnTo>
                    <a:lnTo>
                      <a:pt x="315" y="994"/>
                    </a:lnTo>
                    <a:lnTo>
                      <a:pt x="315" y="988"/>
                    </a:lnTo>
                    <a:lnTo>
                      <a:pt x="317" y="982"/>
                    </a:lnTo>
                    <a:lnTo>
                      <a:pt x="315" y="977"/>
                    </a:lnTo>
                    <a:lnTo>
                      <a:pt x="272" y="930"/>
                    </a:lnTo>
                    <a:lnTo>
                      <a:pt x="226" y="886"/>
                    </a:lnTo>
                    <a:lnTo>
                      <a:pt x="180" y="845"/>
                    </a:lnTo>
                    <a:lnTo>
                      <a:pt x="137" y="801"/>
                    </a:lnTo>
                    <a:lnTo>
                      <a:pt x="122" y="786"/>
                    </a:lnTo>
                    <a:lnTo>
                      <a:pt x="108" y="768"/>
                    </a:lnTo>
                    <a:lnTo>
                      <a:pt x="79" y="720"/>
                    </a:lnTo>
                    <a:lnTo>
                      <a:pt x="52" y="670"/>
                    </a:lnTo>
                    <a:lnTo>
                      <a:pt x="39" y="647"/>
                    </a:lnTo>
                    <a:lnTo>
                      <a:pt x="27" y="622"/>
                    </a:lnTo>
                    <a:lnTo>
                      <a:pt x="21" y="602"/>
                    </a:lnTo>
                    <a:lnTo>
                      <a:pt x="14" y="583"/>
                    </a:lnTo>
                    <a:lnTo>
                      <a:pt x="8" y="556"/>
                    </a:lnTo>
                    <a:lnTo>
                      <a:pt x="10" y="529"/>
                    </a:lnTo>
                    <a:lnTo>
                      <a:pt x="19" y="504"/>
                    </a:lnTo>
                    <a:lnTo>
                      <a:pt x="35" y="483"/>
                    </a:lnTo>
                    <a:lnTo>
                      <a:pt x="46" y="450"/>
                    </a:lnTo>
                    <a:lnTo>
                      <a:pt x="62" y="419"/>
                    </a:lnTo>
                    <a:lnTo>
                      <a:pt x="79" y="390"/>
                    </a:lnTo>
                    <a:lnTo>
                      <a:pt x="99" y="344"/>
                    </a:lnTo>
                    <a:lnTo>
                      <a:pt x="116" y="295"/>
                    </a:lnTo>
                    <a:lnTo>
                      <a:pt x="139" y="243"/>
                    </a:lnTo>
                    <a:lnTo>
                      <a:pt x="164" y="193"/>
                    </a:lnTo>
                    <a:lnTo>
                      <a:pt x="170" y="174"/>
                    </a:lnTo>
                    <a:lnTo>
                      <a:pt x="172" y="151"/>
                    </a:lnTo>
                    <a:lnTo>
                      <a:pt x="174" y="130"/>
                    </a:lnTo>
                    <a:lnTo>
                      <a:pt x="178" y="108"/>
                    </a:lnTo>
                    <a:lnTo>
                      <a:pt x="183" y="87"/>
                    </a:lnTo>
                    <a:lnTo>
                      <a:pt x="191" y="66"/>
                    </a:lnTo>
                    <a:lnTo>
                      <a:pt x="201" y="47"/>
                    </a:lnTo>
                    <a:lnTo>
                      <a:pt x="214" y="29"/>
                    </a:lnTo>
                    <a:lnTo>
                      <a:pt x="232" y="16"/>
                    </a:lnTo>
                    <a:lnTo>
                      <a:pt x="255" y="8"/>
                    </a:lnTo>
                    <a:lnTo>
                      <a:pt x="280" y="8"/>
                    </a:lnTo>
                    <a:lnTo>
                      <a:pt x="303" y="14"/>
                    </a:lnTo>
                    <a:close/>
                    <a:moveTo>
                      <a:pt x="307" y="6"/>
                    </a:moveTo>
                    <a:lnTo>
                      <a:pt x="291" y="2"/>
                    </a:lnTo>
                    <a:lnTo>
                      <a:pt x="272" y="0"/>
                    </a:lnTo>
                    <a:lnTo>
                      <a:pt x="251" y="0"/>
                    </a:lnTo>
                    <a:lnTo>
                      <a:pt x="228" y="8"/>
                    </a:lnTo>
                    <a:lnTo>
                      <a:pt x="209" y="21"/>
                    </a:lnTo>
                    <a:lnTo>
                      <a:pt x="195" y="41"/>
                    </a:lnTo>
                    <a:lnTo>
                      <a:pt x="185" y="60"/>
                    </a:lnTo>
                    <a:lnTo>
                      <a:pt x="178" y="81"/>
                    </a:lnTo>
                    <a:lnTo>
                      <a:pt x="170" y="101"/>
                    </a:lnTo>
                    <a:lnTo>
                      <a:pt x="170" y="106"/>
                    </a:lnTo>
                    <a:lnTo>
                      <a:pt x="166" y="126"/>
                    </a:lnTo>
                    <a:lnTo>
                      <a:pt x="164" y="145"/>
                    </a:lnTo>
                    <a:lnTo>
                      <a:pt x="162" y="170"/>
                    </a:lnTo>
                    <a:lnTo>
                      <a:pt x="156" y="191"/>
                    </a:lnTo>
                    <a:lnTo>
                      <a:pt x="139" y="224"/>
                    </a:lnTo>
                    <a:lnTo>
                      <a:pt x="124" y="257"/>
                    </a:lnTo>
                    <a:lnTo>
                      <a:pt x="108" y="292"/>
                    </a:lnTo>
                    <a:lnTo>
                      <a:pt x="106" y="297"/>
                    </a:lnTo>
                    <a:lnTo>
                      <a:pt x="91" y="340"/>
                    </a:lnTo>
                    <a:lnTo>
                      <a:pt x="83" y="361"/>
                    </a:lnTo>
                    <a:lnTo>
                      <a:pt x="72" y="386"/>
                    </a:lnTo>
                    <a:lnTo>
                      <a:pt x="66" y="400"/>
                    </a:lnTo>
                    <a:lnTo>
                      <a:pt x="56" y="413"/>
                    </a:lnTo>
                    <a:lnTo>
                      <a:pt x="39" y="444"/>
                    </a:lnTo>
                    <a:lnTo>
                      <a:pt x="27" y="479"/>
                    </a:lnTo>
                    <a:lnTo>
                      <a:pt x="12" y="502"/>
                    </a:lnTo>
                    <a:lnTo>
                      <a:pt x="2" y="529"/>
                    </a:lnTo>
                    <a:lnTo>
                      <a:pt x="0" y="558"/>
                    </a:lnTo>
                    <a:lnTo>
                      <a:pt x="6" y="587"/>
                    </a:lnTo>
                    <a:lnTo>
                      <a:pt x="10" y="598"/>
                    </a:lnTo>
                    <a:lnTo>
                      <a:pt x="16" y="610"/>
                    </a:lnTo>
                    <a:lnTo>
                      <a:pt x="19" y="623"/>
                    </a:lnTo>
                    <a:lnTo>
                      <a:pt x="39" y="662"/>
                    </a:lnTo>
                    <a:lnTo>
                      <a:pt x="45" y="674"/>
                    </a:lnTo>
                    <a:lnTo>
                      <a:pt x="74" y="726"/>
                    </a:lnTo>
                    <a:lnTo>
                      <a:pt x="101" y="772"/>
                    </a:lnTo>
                    <a:lnTo>
                      <a:pt x="106" y="782"/>
                    </a:lnTo>
                    <a:lnTo>
                      <a:pt x="114" y="787"/>
                    </a:lnTo>
                    <a:lnTo>
                      <a:pt x="120" y="795"/>
                    </a:lnTo>
                    <a:lnTo>
                      <a:pt x="131" y="807"/>
                    </a:lnTo>
                    <a:lnTo>
                      <a:pt x="168" y="843"/>
                    </a:lnTo>
                    <a:lnTo>
                      <a:pt x="205" y="878"/>
                    </a:lnTo>
                    <a:lnTo>
                      <a:pt x="222" y="892"/>
                    </a:lnTo>
                    <a:lnTo>
                      <a:pt x="251" y="921"/>
                    </a:lnTo>
                    <a:lnTo>
                      <a:pt x="280" y="951"/>
                    </a:lnTo>
                    <a:lnTo>
                      <a:pt x="309" y="980"/>
                    </a:lnTo>
                    <a:lnTo>
                      <a:pt x="307" y="986"/>
                    </a:lnTo>
                    <a:lnTo>
                      <a:pt x="307" y="992"/>
                    </a:lnTo>
                    <a:lnTo>
                      <a:pt x="307" y="992"/>
                    </a:lnTo>
                    <a:lnTo>
                      <a:pt x="305" y="1005"/>
                    </a:lnTo>
                    <a:lnTo>
                      <a:pt x="301" y="1019"/>
                    </a:lnTo>
                    <a:lnTo>
                      <a:pt x="299" y="1029"/>
                    </a:lnTo>
                    <a:lnTo>
                      <a:pt x="297" y="1034"/>
                    </a:lnTo>
                    <a:lnTo>
                      <a:pt x="295" y="1042"/>
                    </a:lnTo>
                    <a:lnTo>
                      <a:pt x="295" y="1060"/>
                    </a:lnTo>
                    <a:lnTo>
                      <a:pt x="295" y="1075"/>
                    </a:lnTo>
                    <a:lnTo>
                      <a:pt x="297" y="1088"/>
                    </a:lnTo>
                    <a:lnTo>
                      <a:pt x="297" y="1090"/>
                    </a:lnTo>
                    <a:lnTo>
                      <a:pt x="297" y="1096"/>
                    </a:lnTo>
                    <a:lnTo>
                      <a:pt x="297" y="1102"/>
                    </a:lnTo>
                    <a:lnTo>
                      <a:pt x="299" y="1106"/>
                    </a:lnTo>
                    <a:lnTo>
                      <a:pt x="301" y="1112"/>
                    </a:lnTo>
                    <a:lnTo>
                      <a:pt x="305" y="1115"/>
                    </a:lnTo>
                    <a:lnTo>
                      <a:pt x="311" y="1119"/>
                    </a:lnTo>
                    <a:lnTo>
                      <a:pt x="311" y="1119"/>
                    </a:lnTo>
                    <a:lnTo>
                      <a:pt x="317" y="1119"/>
                    </a:lnTo>
                    <a:lnTo>
                      <a:pt x="320" y="1119"/>
                    </a:lnTo>
                    <a:lnTo>
                      <a:pt x="322" y="1119"/>
                    </a:lnTo>
                    <a:lnTo>
                      <a:pt x="324" y="1121"/>
                    </a:lnTo>
                    <a:lnTo>
                      <a:pt x="326" y="1123"/>
                    </a:lnTo>
                    <a:lnTo>
                      <a:pt x="330" y="1129"/>
                    </a:lnTo>
                    <a:lnTo>
                      <a:pt x="336" y="1133"/>
                    </a:lnTo>
                    <a:lnTo>
                      <a:pt x="338" y="1133"/>
                    </a:lnTo>
                    <a:lnTo>
                      <a:pt x="344" y="1135"/>
                    </a:lnTo>
                    <a:lnTo>
                      <a:pt x="347" y="1133"/>
                    </a:lnTo>
                    <a:lnTo>
                      <a:pt x="351" y="1133"/>
                    </a:lnTo>
                    <a:lnTo>
                      <a:pt x="353" y="1131"/>
                    </a:lnTo>
                    <a:lnTo>
                      <a:pt x="355" y="1131"/>
                    </a:lnTo>
                    <a:lnTo>
                      <a:pt x="357" y="1135"/>
                    </a:lnTo>
                    <a:lnTo>
                      <a:pt x="361" y="1139"/>
                    </a:lnTo>
                    <a:lnTo>
                      <a:pt x="365" y="1141"/>
                    </a:lnTo>
                    <a:lnTo>
                      <a:pt x="371" y="1142"/>
                    </a:lnTo>
                    <a:lnTo>
                      <a:pt x="374" y="1144"/>
                    </a:lnTo>
                    <a:lnTo>
                      <a:pt x="380" y="1144"/>
                    </a:lnTo>
                    <a:lnTo>
                      <a:pt x="384" y="1142"/>
                    </a:lnTo>
                    <a:lnTo>
                      <a:pt x="388" y="1141"/>
                    </a:lnTo>
                    <a:lnTo>
                      <a:pt x="392" y="1139"/>
                    </a:lnTo>
                    <a:lnTo>
                      <a:pt x="392" y="1139"/>
                    </a:lnTo>
                    <a:lnTo>
                      <a:pt x="394" y="1141"/>
                    </a:lnTo>
                    <a:lnTo>
                      <a:pt x="400" y="1144"/>
                    </a:lnTo>
                    <a:lnTo>
                      <a:pt x="403" y="1144"/>
                    </a:lnTo>
                    <a:lnTo>
                      <a:pt x="403" y="1144"/>
                    </a:lnTo>
                    <a:lnTo>
                      <a:pt x="405" y="1146"/>
                    </a:lnTo>
                    <a:lnTo>
                      <a:pt x="407" y="1146"/>
                    </a:lnTo>
                    <a:lnTo>
                      <a:pt x="407" y="1146"/>
                    </a:lnTo>
                    <a:lnTo>
                      <a:pt x="411" y="1148"/>
                    </a:lnTo>
                    <a:lnTo>
                      <a:pt x="419" y="1150"/>
                    </a:lnTo>
                    <a:lnTo>
                      <a:pt x="427" y="1148"/>
                    </a:lnTo>
                    <a:lnTo>
                      <a:pt x="432" y="1142"/>
                    </a:lnTo>
                    <a:lnTo>
                      <a:pt x="438" y="1137"/>
                    </a:lnTo>
                    <a:lnTo>
                      <a:pt x="444" y="1119"/>
                    </a:lnTo>
                    <a:lnTo>
                      <a:pt x="446" y="1102"/>
                    </a:lnTo>
                    <a:lnTo>
                      <a:pt x="448" y="1090"/>
                    </a:lnTo>
                    <a:lnTo>
                      <a:pt x="448" y="1077"/>
                    </a:lnTo>
                    <a:lnTo>
                      <a:pt x="452" y="1077"/>
                    </a:lnTo>
                    <a:lnTo>
                      <a:pt x="455" y="1077"/>
                    </a:lnTo>
                    <a:lnTo>
                      <a:pt x="459" y="1075"/>
                    </a:lnTo>
                    <a:lnTo>
                      <a:pt x="461" y="1071"/>
                    </a:lnTo>
                    <a:lnTo>
                      <a:pt x="463" y="1067"/>
                    </a:lnTo>
                    <a:lnTo>
                      <a:pt x="463" y="1060"/>
                    </a:lnTo>
                    <a:lnTo>
                      <a:pt x="463" y="1056"/>
                    </a:lnTo>
                    <a:lnTo>
                      <a:pt x="463" y="1052"/>
                    </a:lnTo>
                    <a:lnTo>
                      <a:pt x="461" y="1048"/>
                    </a:lnTo>
                    <a:lnTo>
                      <a:pt x="461" y="1044"/>
                    </a:lnTo>
                    <a:lnTo>
                      <a:pt x="459" y="1038"/>
                    </a:lnTo>
                    <a:lnTo>
                      <a:pt x="459" y="1034"/>
                    </a:lnTo>
                    <a:lnTo>
                      <a:pt x="455" y="1027"/>
                    </a:lnTo>
                    <a:lnTo>
                      <a:pt x="452" y="1021"/>
                    </a:lnTo>
                    <a:lnTo>
                      <a:pt x="450" y="1017"/>
                    </a:lnTo>
                    <a:lnTo>
                      <a:pt x="448" y="1013"/>
                    </a:lnTo>
                    <a:lnTo>
                      <a:pt x="438" y="971"/>
                    </a:lnTo>
                    <a:lnTo>
                      <a:pt x="436" y="965"/>
                    </a:lnTo>
                    <a:lnTo>
                      <a:pt x="436" y="963"/>
                    </a:lnTo>
                    <a:lnTo>
                      <a:pt x="436" y="955"/>
                    </a:lnTo>
                    <a:lnTo>
                      <a:pt x="434" y="948"/>
                    </a:lnTo>
                    <a:lnTo>
                      <a:pt x="423" y="921"/>
                    </a:lnTo>
                    <a:lnTo>
                      <a:pt x="405" y="897"/>
                    </a:lnTo>
                    <a:lnTo>
                      <a:pt x="400" y="892"/>
                    </a:lnTo>
                    <a:lnTo>
                      <a:pt x="396" y="886"/>
                    </a:lnTo>
                    <a:lnTo>
                      <a:pt x="378" y="857"/>
                    </a:lnTo>
                    <a:lnTo>
                      <a:pt x="361" y="832"/>
                    </a:lnTo>
                    <a:lnTo>
                      <a:pt x="320" y="759"/>
                    </a:lnTo>
                    <a:lnTo>
                      <a:pt x="284" y="683"/>
                    </a:lnTo>
                    <a:lnTo>
                      <a:pt x="247" y="608"/>
                    </a:lnTo>
                    <a:lnTo>
                      <a:pt x="218" y="544"/>
                    </a:lnTo>
                    <a:lnTo>
                      <a:pt x="228" y="519"/>
                    </a:lnTo>
                    <a:lnTo>
                      <a:pt x="243" y="486"/>
                    </a:lnTo>
                    <a:lnTo>
                      <a:pt x="259" y="454"/>
                    </a:lnTo>
                    <a:lnTo>
                      <a:pt x="278" y="417"/>
                    </a:lnTo>
                    <a:lnTo>
                      <a:pt x="280" y="411"/>
                    </a:lnTo>
                    <a:lnTo>
                      <a:pt x="297" y="376"/>
                    </a:lnTo>
                    <a:lnTo>
                      <a:pt x="299" y="369"/>
                    </a:lnTo>
                    <a:lnTo>
                      <a:pt x="303" y="361"/>
                    </a:lnTo>
                    <a:lnTo>
                      <a:pt x="305" y="351"/>
                    </a:lnTo>
                    <a:lnTo>
                      <a:pt x="309" y="344"/>
                    </a:lnTo>
                    <a:lnTo>
                      <a:pt x="313" y="336"/>
                    </a:lnTo>
                    <a:lnTo>
                      <a:pt x="320" y="326"/>
                    </a:lnTo>
                    <a:lnTo>
                      <a:pt x="324" y="321"/>
                    </a:lnTo>
                    <a:lnTo>
                      <a:pt x="328" y="313"/>
                    </a:lnTo>
                    <a:lnTo>
                      <a:pt x="332" y="305"/>
                    </a:lnTo>
                    <a:lnTo>
                      <a:pt x="340" y="288"/>
                    </a:lnTo>
                    <a:lnTo>
                      <a:pt x="346" y="270"/>
                    </a:lnTo>
                    <a:lnTo>
                      <a:pt x="357" y="238"/>
                    </a:lnTo>
                    <a:lnTo>
                      <a:pt x="367" y="203"/>
                    </a:lnTo>
                    <a:lnTo>
                      <a:pt x="371" y="184"/>
                    </a:lnTo>
                    <a:lnTo>
                      <a:pt x="376" y="153"/>
                    </a:lnTo>
                    <a:lnTo>
                      <a:pt x="382" y="120"/>
                    </a:lnTo>
                    <a:lnTo>
                      <a:pt x="380" y="87"/>
                    </a:lnTo>
                    <a:lnTo>
                      <a:pt x="371" y="58"/>
                    </a:lnTo>
                    <a:lnTo>
                      <a:pt x="353" y="33"/>
                    </a:lnTo>
                    <a:lnTo>
                      <a:pt x="330" y="18"/>
                    </a:lnTo>
                    <a:lnTo>
                      <a:pt x="320" y="12"/>
                    </a:lnTo>
                    <a:lnTo>
                      <a:pt x="307" y="6"/>
                    </a:lnTo>
                    <a:close/>
                  </a:path>
                </a:pathLst>
              </a:custGeom>
              <a:solidFill>
                <a:srgbClr val="994F24"/>
              </a:solidFill>
              <a:ln w="0">
                <a:solidFill>
                  <a:srgbClr val="994F2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70"/>
              <p:cNvSpPr>
                <a:spLocks/>
              </p:cNvSpPr>
              <p:nvPr/>
            </p:nvSpPr>
            <p:spPr bwMode="auto">
              <a:xfrm>
                <a:off x="5605463" y="2122488"/>
                <a:ext cx="466725" cy="588963"/>
              </a:xfrm>
              <a:custGeom>
                <a:avLst/>
                <a:gdLst>
                  <a:gd name="T0" fmla="*/ 132 w 294"/>
                  <a:gd name="T1" fmla="*/ 214 h 371"/>
                  <a:gd name="T2" fmla="*/ 135 w 294"/>
                  <a:gd name="T3" fmla="*/ 218 h 371"/>
                  <a:gd name="T4" fmla="*/ 145 w 294"/>
                  <a:gd name="T5" fmla="*/ 226 h 371"/>
                  <a:gd name="T6" fmla="*/ 145 w 294"/>
                  <a:gd name="T7" fmla="*/ 228 h 371"/>
                  <a:gd name="T8" fmla="*/ 157 w 294"/>
                  <a:gd name="T9" fmla="*/ 237 h 371"/>
                  <a:gd name="T10" fmla="*/ 191 w 294"/>
                  <a:gd name="T11" fmla="*/ 268 h 371"/>
                  <a:gd name="T12" fmla="*/ 201 w 294"/>
                  <a:gd name="T13" fmla="*/ 276 h 371"/>
                  <a:gd name="T14" fmla="*/ 203 w 294"/>
                  <a:gd name="T15" fmla="*/ 280 h 371"/>
                  <a:gd name="T16" fmla="*/ 249 w 294"/>
                  <a:gd name="T17" fmla="*/ 324 h 371"/>
                  <a:gd name="T18" fmla="*/ 292 w 294"/>
                  <a:gd name="T19" fmla="*/ 371 h 371"/>
                  <a:gd name="T20" fmla="*/ 294 w 294"/>
                  <a:gd name="T21" fmla="*/ 367 h 371"/>
                  <a:gd name="T22" fmla="*/ 294 w 294"/>
                  <a:gd name="T23" fmla="*/ 361 h 371"/>
                  <a:gd name="T24" fmla="*/ 292 w 294"/>
                  <a:gd name="T25" fmla="*/ 357 h 371"/>
                  <a:gd name="T26" fmla="*/ 290 w 294"/>
                  <a:gd name="T27" fmla="*/ 353 h 371"/>
                  <a:gd name="T28" fmla="*/ 278 w 294"/>
                  <a:gd name="T29" fmla="*/ 334 h 371"/>
                  <a:gd name="T30" fmla="*/ 265 w 294"/>
                  <a:gd name="T31" fmla="*/ 317 h 371"/>
                  <a:gd name="T32" fmla="*/ 249 w 294"/>
                  <a:gd name="T33" fmla="*/ 299 h 371"/>
                  <a:gd name="T34" fmla="*/ 243 w 294"/>
                  <a:gd name="T35" fmla="*/ 290 h 371"/>
                  <a:gd name="T36" fmla="*/ 236 w 294"/>
                  <a:gd name="T37" fmla="*/ 280 h 371"/>
                  <a:gd name="T38" fmla="*/ 226 w 294"/>
                  <a:gd name="T39" fmla="*/ 266 h 371"/>
                  <a:gd name="T40" fmla="*/ 216 w 294"/>
                  <a:gd name="T41" fmla="*/ 253 h 371"/>
                  <a:gd name="T42" fmla="*/ 213 w 294"/>
                  <a:gd name="T43" fmla="*/ 249 h 371"/>
                  <a:gd name="T44" fmla="*/ 211 w 294"/>
                  <a:gd name="T45" fmla="*/ 245 h 371"/>
                  <a:gd name="T46" fmla="*/ 207 w 294"/>
                  <a:gd name="T47" fmla="*/ 241 h 371"/>
                  <a:gd name="T48" fmla="*/ 203 w 294"/>
                  <a:gd name="T49" fmla="*/ 237 h 371"/>
                  <a:gd name="T50" fmla="*/ 211 w 294"/>
                  <a:gd name="T51" fmla="*/ 253 h 371"/>
                  <a:gd name="T52" fmla="*/ 220 w 294"/>
                  <a:gd name="T53" fmla="*/ 266 h 371"/>
                  <a:gd name="T54" fmla="*/ 228 w 294"/>
                  <a:gd name="T55" fmla="*/ 276 h 371"/>
                  <a:gd name="T56" fmla="*/ 236 w 294"/>
                  <a:gd name="T57" fmla="*/ 288 h 371"/>
                  <a:gd name="T58" fmla="*/ 240 w 294"/>
                  <a:gd name="T59" fmla="*/ 299 h 371"/>
                  <a:gd name="T60" fmla="*/ 236 w 294"/>
                  <a:gd name="T61" fmla="*/ 297 h 371"/>
                  <a:gd name="T62" fmla="*/ 232 w 294"/>
                  <a:gd name="T63" fmla="*/ 295 h 371"/>
                  <a:gd name="T64" fmla="*/ 228 w 294"/>
                  <a:gd name="T65" fmla="*/ 291 h 371"/>
                  <a:gd name="T66" fmla="*/ 224 w 294"/>
                  <a:gd name="T67" fmla="*/ 286 h 371"/>
                  <a:gd name="T68" fmla="*/ 222 w 294"/>
                  <a:gd name="T69" fmla="*/ 282 h 371"/>
                  <a:gd name="T70" fmla="*/ 199 w 294"/>
                  <a:gd name="T71" fmla="*/ 257 h 371"/>
                  <a:gd name="T72" fmla="*/ 174 w 294"/>
                  <a:gd name="T73" fmla="*/ 232 h 371"/>
                  <a:gd name="T74" fmla="*/ 147 w 294"/>
                  <a:gd name="T75" fmla="*/ 205 h 371"/>
                  <a:gd name="T76" fmla="*/ 120 w 294"/>
                  <a:gd name="T77" fmla="*/ 178 h 371"/>
                  <a:gd name="T78" fmla="*/ 97 w 294"/>
                  <a:gd name="T79" fmla="*/ 147 h 371"/>
                  <a:gd name="T80" fmla="*/ 74 w 294"/>
                  <a:gd name="T81" fmla="*/ 112 h 371"/>
                  <a:gd name="T82" fmla="*/ 54 w 294"/>
                  <a:gd name="T83" fmla="*/ 79 h 371"/>
                  <a:gd name="T84" fmla="*/ 35 w 294"/>
                  <a:gd name="T85" fmla="*/ 44 h 371"/>
                  <a:gd name="T86" fmla="*/ 27 w 294"/>
                  <a:gd name="T87" fmla="*/ 35 h 371"/>
                  <a:gd name="T88" fmla="*/ 20 w 294"/>
                  <a:gd name="T89" fmla="*/ 25 h 371"/>
                  <a:gd name="T90" fmla="*/ 12 w 294"/>
                  <a:gd name="T91" fmla="*/ 16 h 371"/>
                  <a:gd name="T92" fmla="*/ 10 w 294"/>
                  <a:gd name="T93" fmla="*/ 12 h 371"/>
                  <a:gd name="T94" fmla="*/ 8 w 294"/>
                  <a:gd name="T95" fmla="*/ 8 h 371"/>
                  <a:gd name="T96" fmla="*/ 6 w 294"/>
                  <a:gd name="T97" fmla="*/ 4 h 371"/>
                  <a:gd name="T98" fmla="*/ 2 w 294"/>
                  <a:gd name="T99" fmla="*/ 2 h 371"/>
                  <a:gd name="T100" fmla="*/ 0 w 294"/>
                  <a:gd name="T101" fmla="*/ 0 h 371"/>
                  <a:gd name="T102" fmla="*/ 2 w 294"/>
                  <a:gd name="T103" fmla="*/ 6 h 371"/>
                  <a:gd name="T104" fmla="*/ 2 w 294"/>
                  <a:gd name="T105" fmla="*/ 8 h 371"/>
                  <a:gd name="T106" fmla="*/ 4 w 294"/>
                  <a:gd name="T107" fmla="*/ 16 h 371"/>
                  <a:gd name="T108" fmla="*/ 16 w 294"/>
                  <a:gd name="T109" fmla="*/ 41 h 371"/>
                  <a:gd name="T110" fmla="*/ 29 w 294"/>
                  <a:gd name="T111" fmla="*/ 64 h 371"/>
                  <a:gd name="T112" fmla="*/ 56 w 294"/>
                  <a:gd name="T113" fmla="*/ 114 h 371"/>
                  <a:gd name="T114" fmla="*/ 85 w 294"/>
                  <a:gd name="T115" fmla="*/ 162 h 371"/>
                  <a:gd name="T116" fmla="*/ 99 w 294"/>
                  <a:gd name="T117" fmla="*/ 180 h 371"/>
                  <a:gd name="T118" fmla="*/ 114 w 294"/>
                  <a:gd name="T119" fmla="*/ 195 h 371"/>
                  <a:gd name="T120" fmla="*/ 124 w 294"/>
                  <a:gd name="T121" fmla="*/ 207 h 371"/>
                  <a:gd name="T122" fmla="*/ 132 w 294"/>
                  <a:gd name="T123" fmla="*/ 21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4" h="371">
                    <a:moveTo>
                      <a:pt x="132" y="214"/>
                    </a:moveTo>
                    <a:lnTo>
                      <a:pt x="135" y="218"/>
                    </a:lnTo>
                    <a:lnTo>
                      <a:pt x="145" y="226"/>
                    </a:lnTo>
                    <a:lnTo>
                      <a:pt x="145" y="228"/>
                    </a:lnTo>
                    <a:lnTo>
                      <a:pt x="157" y="237"/>
                    </a:lnTo>
                    <a:lnTo>
                      <a:pt x="191" y="268"/>
                    </a:lnTo>
                    <a:lnTo>
                      <a:pt x="201" y="276"/>
                    </a:lnTo>
                    <a:lnTo>
                      <a:pt x="203" y="280"/>
                    </a:lnTo>
                    <a:lnTo>
                      <a:pt x="249" y="324"/>
                    </a:lnTo>
                    <a:lnTo>
                      <a:pt x="292" y="371"/>
                    </a:lnTo>
                    <a:lnTo>
                      <a:pt x="294" y="367"/>
                    </a:lnTo>
                    <a:lnTo>
                      <a:pt x="294" y="361"/>
                    </a:lnTo>
                    <a:lnTo>
                      <a:pt x="292" y="357"/>
                    </a:lnTo>
                    <a:lnTo>
                      <a:pt x="290" y="353"/>
                    </a:lnTo>
                    <a:lnTo>
                      <a:pt x="278" y="334"/>
                    </a:lnTo>
                    <a:lnTo>
                      <a:pt x="265" y="317"/>
                    </a:lnTo>
                    <a:lnTo>
                      <a:pt x="249" y="299"/>
                    </a:lnTo>
                    <a:lnTo>
                      <a:pt x="243" y="290"/>
                    </a:lnTo>
                    <a:lnTo>
                      <a:pt x="236" y="280"/>
                    </a:lnTo>
                    <a:lnTo>
                      <a:pt x="226" y="266"/>
                    </a:lnTo>
                    <a:lnTo>
                      <a:pt x="216" y="253"/>
                    </a:lnTo>
                    <a:lnTo>
                      <a:pt x="213" y="249"/>
                    </a:lnTo>
                    <a:lnTo>
                      <a:pt x="211" y="245"/>
                    </a:lnTo>
                    <a:lnTo>
                      <a:pt x="207" y="241"/>
                    </a:lnTo>
                    <a:lnTo>
                      <a:pt x="203" y="237"/>
                    </a:lnTo>
                    <a:lnTo>
                      <a:pt x="211" y="253"/>
                    </a:lnTo>
                    <a:lnTo>
                      <a:pt x="220" y="266"/>
                    </a:lnTo>
                    <a:lnTo>
                      <a:pt x="228" y="276"/>
                    </a:lnTo>
                    <a:lnTo>
                      <a:pt x="236" y="288"/>
                    </a:lnTo>
                    <a:lnTo>
                      <a:pt x="240" y="299"/>
                    </a:lnTo>
                    <a:lnTo>
                      <a:pt x="236" y="297"/>
                    </a:lnTo>
                    <a:lnTo>
                      <a:pt x="232" y="295"/>
                    </a:lnTo>
                    <a:lnTo>
                      <a:pt x="228" y="291"/>
                    </a:lnTo>
                    <a:lnTo>
                      <a:pt x="224" y="286"/>
                    </a:lnTo>
                    <a:lnTo>
                      <a:pt x="222" y="282"/>
                    </a:lnTo>
                    <a:lnTo>
                      <a:pt x="199" y="257"/>
                    </a:lnTo>
                    <a:lnTo>
                      <a:pt x="174" y="232"/>
                    </a:lnTo>
                    <a:lnTo>
                      <a:pt x="147" y="205"/>
                    </a:lnTo>
                    <a:lnTo>
                      <a:pt x="120" y="178"/>
                    </a:lnTo>
                    <a:lnTo>
                      <a:pt x="97" y="147"/>
                    </a:lnTo>
                    <a:lnTo>
                      <a:pt x="74" y="112"/>
                    </a:lnTo>
                    <a:lnTo>
                      <a:pt x="54" y="79"/>
                    </a:lnTo>
                    <a:lnTo>
                      <a:pt x="35" y="44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2" y="16"/>
                    </a:lnTo>
                    <a:lnTo>
                      <a:pt x="10" y="12"/>
                    </a:lnTo>
                    <a:lnTo>
                      <a:pt x="8" y="8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16" y="41"/>
                    </a:lnTo>
                    <a:lnTo>
                      <a:pt x="29" y="64"/>
                    </a:lnTo>
                    <a:lnTo>
                      <a:pt x="56" y="114"/>
                    </a:lnTo>
                    <a:lnTo>
                      <a:pt x="85" y="162"/>
                    </a:lnTo>
                    <a:lnTo>
                      <a:pt x="99" y="180"/>
                    </a:lnTo>
                    <a:lnTo>
                      <a:pt x="114" y="195"/>
                    </a:lnTo>
                    <a:lnTo>
                      <a:pt x="124" y="207"/>
                    </a:lnTo>
                    <a:lnTo>
                      <a:pt x="132" y="214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71"/>
              <p:cNvSpPr>
                <a:spLocks/>
              </p:cNvSpPr>
              <p:nvPr/>
            </p:nvSpPr>
            <p:spPr bwMode="auto">
              <a:xfrm>
                <a:off x="6049963" y="2774950"/>
                <a:ext cx="207963" cy="196850"/>
              </a:xfrm>
              <a:custGeom>
                <a:avLst/>
                <a:gdLst>
                  <a:gd name="T0" fmla="*/ 100 w 131"/>
                  <a:gd name="T1" fmla="*/ 108 h 124"/>
                  <a:gd name="T2" fmla="*/ 95 w 131"/>
                  <a:gd name="T3" fmla="*/ 93 h 124"/>
                  <a:gd name="T4" fmla="*/ 93 w 131"/>
                  <a:gd name="T5" fmla="*/ 89 h 124"/>
                  <a:gd name="T6" fmla="*/ 91 w 131"/>
                  <a:gd name="T7" fmla="*/ 100 h 124"/>
                  <a:gd name="T8" fmla="*/ 87 w 131"/>
                  <a:gd name="T9" fmla="*/ 108 h 124"/>
                  <a:gd name="T10" fmla="*/ 77 w 131"/>
                  <a:gd name="T11" fmla="*/ 114 h 124"/>
                  <a:gd name="T12" fmla="*/ 68 w 131"/>
                  <a:gd name="T13" fmla="*/ 108 h 124"/>
                  <a:gd name="T14" fmla="*/ 62 w 131"/>
                  <a:gd name="T15" fmla="*/ 100 h 124"/>
                  <a:gd name="T16" fmla="*/ 60 w 131"/>
                  <a:gd name="T17" fmla="*/ 89 h 124"/>
                  <a:gd name="T18" fmla="*/ 56 w 131"/>
                  <a:gd name="T19" fmla="*/ 79 h 124"/>
                  <a:gd name="T20" fmla="*/ 52 w 131"/>
                  <a:gd name="T21" fmla="*/ 87 h 124"/>
                  <a:gd name="T22" fmla="*/ 48 w 131"/>
                  <a:gd name="T23" fmla="*/ 95 h 124"/>
                  <a:gd name="T24" fmla="*/ 44 w 131"/>
                  <a:gd name="T25" fmla="*/ 100 h 124"/>
                  <a:gd name="T26" fmla="*/ 39 w 131"/>
                  <a:gd name="T27" fmla="*/ 98 h 124"/>
                  <a:gd name="T28" fmla="*/ 31 w 131"/>
                  <a:gd name="T29" fmla="*/ 93 h 124"/>
                  <a:gd name="T30" fmla="*/ 27 w 131"/>
                  <a:gd name="T31" fmla="*/ 83 h 124"/>
                  <a:gd name="T32" fmla="*/ 23 w 131"/>
                  <a:gd name="T33" fmla="*/ 73 h 124"/>
                  <a:gd name="T34" fmla="*/ 17 w 131"/>
                  <a:gd name="T35" fmla="*/ 79 h 124"/>
                  <a:gd name="T36" fmla="*/ 14 w 131"/>
                  <a:gd name="T37" fmla="*/ 77 h 124"/>
                  <a:gd name="T38" fmla="*/ 10 w 131"/>
                  <a:gd name="T39" fmla="*/ 70 h 124"/>
                  <a:gd name="T40" fmla="*/ 8 w 131"/>
                  <a:gd name="T41" fmla="*/ 62 h 124"/>
                  <a:gd name="T42" fmla="*/ 6 w 131"/>
                  <a:gd name="T43" fmla="*/ 52 h 124"/>
                  <a:gd name="T44" fmla="*/ 6 w 131"/>
                  <a:gd name="T45" fmla="*/ 41 h 124"/>
                  <a:gd name="T46" fmla="*/ 8 w 131"/>
                  <a:gd name="T47" fmla="*/ 14 h 124"/>
                  <a:gd name="T48" fmla="*/ 6 w 131"/>
                  <a:gd name="T49" fmla="*/ 4 h 124"/>
                  <a:gd name="T50" fmla="*/ 0 w 131"/>
                  <a:gd name="T51" fmla="*/ 27 h 124"/>
                  <a:gd name="T52" fmla="*/ 2 w 131"/>
                  <a:gd name="T53" fmla="*/ 71 h 124"/>
                  <a:gd name="T54" fmla="*/ 2 w 131"/>
                  <a:gd name="T55" fmla="*/ 79 h 124"/>
                  <a:gd name="T56" fmla="*/ 4 w 131"/>
                  <a:gd name="T57" fmla="*/ 89 h 124"/>
                  <a:gd name="T58" fmla="*/ 10 w 131"/>
                  <a:gd name="T59" fmla="*/ 95 h 124"/>
                  <a:gd name="T60" fmla="*/ 17 w 131"/>
                  <a:gd name="T61" fmla="*/ 95 h 124"/>
                  <a:gd name="T62" fmla="*/ 25 w 131"/>
                  <a:gd name="T63" fmla="*/ 97 h 124"/>
                  <a:gd name="T64" fmla="*/ 33 w 131"/>
                  <a:gd name="T65" fmla="*/ 104 h 124"/>
                  <a:gd name="T66" fmla="*/ 41 w 131"/>
                  <a:gd name="T67" fmla="*/ 108 h 124"/>
                  <a:gd name="T68" fmla="*/ 46 w 131"/>
                  <a:gd name="T69" fmla="*/ 108 h 124"/>
                  <a:gd name="T70" fmla="*/ 52 w 131"/>
                  <a:gd name="T71" fmla="*/ 106 h 124"/>
                  <a:gd name="T72" fmla="*/ 60 w 131"/>
                  <a:gd name="T73" fmla="*/ 110 h 124"/>
                  <a:gd name="T74" fmla="*/ 68 w 131"/>
                  <a:gd name="T75" fmla="*/ 118 h 124"/>
                  <a:gd name="T76" fmla="*/ 77 w 131"/>
                  <a:gd name="T77" fmla="*/ 118 h 124"/>
                  <a:gd name="T78" fmla="*/ 85 w 131"/>
                  <a:gd name="T79" fmla="*/ 116 h 124"/>
                  <a:gd name="T80" fmla="*/ 87 w 131"/>
                  <a:gd name="T81" fmla="*/ 114 h 124"/>
                  <a:gd name="T82" fmla="*/ 93 w 131"/>
                  <a:gd name="T83" fmla="*/ 116 h 124"/>
                  <a:gd name="T84" fmla="*/ 98 w 131"/>
                  <a:gd name="T85" fmla="*/ 120 h 124"/>
                  <a:gd name="T86" fmla="*/ 106 w 131"/>
                  <a:gd name="T87" fmla="*/ 122 h 124"/>
                  <a:gd name="T88" fmla="*/ 114 w 131"/>
                  <a:gd name="T89" fmla="*/ 124 h 124"/>
                  <a:gd name="T90" fmla="*/ 124 w 131"/>
                  <a:gd name="T91" fmla="*/ 120 h 124"/>
                  <a:gd name="T92" fmla="*/ 131 w 131"/>
                  <a:gd name="T93" fmla="*/ 110 h 124"/>
                  <a:gd name="T94" fmla="*/ 122 w 131"/>
                  <a:gd name="T95" fmla="*/ 114 h 124"/>
                  <a:gd name="T96" fmla="*/ 114 w 131"/>
                  <a:gd name="T97" fmla="*/ 1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1" h="124">
                    <a:moveTo>
                      <a:pt x="108" y="114"/>
                    </a:moveTo>
                    <a:lnTo>
                      <a:pt x="100" y="108"/>
                    </a:lnTo>
                    <a:lnTo>
                      <a:pt x="97" y="100"/>
                    </a:lnTo>
                    <a:lnTo>
                      <a:pt x="95" y="93"/>
                    </a:lnTo>
                    <a:lnTo>
                      <a:pt x="93" y="83"/>
                    </a:lnTo>
                    <a:lnTo>
                      <a:pt x="93" y="89"/>
                    </a:lnTo>
                    <a:lnTo>
                      <a:pt x="91" y="95"/>
                    </a:lnTo>
                    <a:lnTo>
                      <a:pt x="91" y="100"/>
                    </a:lnTo>
                    <a:lnTo>
                      <a:pt x="89" y="104"/>
                    </a:lnTo>
                    <a:lnTo>
                      <a:pt x="87" y="108"/>
                    </a:lnTo>
                    <a:lnTo>
                      <a:pt x="81" y="112"/>
                    </a:lnTo>
                    <a:lnTo>
                      <a:pt x="77" y="114"/>
                    </a:lnTo>
                    <a:lnTo>
                      <a:pt x="71" y="112"/>
                    </a:lnTo>
                    <a:lnTo>
                      <a:pt x="68" y="108"/>
                    </a:lnTo>
                    <a:lnTo>
                      <a:pt x="64" y="104"/>
                    </a:lnTo>
                    <a:lnTo>
                      <a:pt x="62" y="100"/>
                    </a:lnTo>
                    <a:lnTo>
                      <a:pt x="60" y="95"/>
                    </a:lnTo>
                    <a:lnTo>
                      <a:pt x="60" y="89"/>
                    </a:lnTo>
                    <a:lnTo>
                      <a:pt x="58" y="85"/>
                    </a:lnTo>
                    <a:lnTo>
                      <a:pt x="56" y="79"/>
                    </a:lnTo>
                    <a:lnTo>
                      <a:pt x="54" y="83"/>
                    </a:lnTo>
                    <a:lnTo>
                      <a:pt x="52" y="87"/>
                    </a:lnTo>
                    <a:lnTo>
                      <a:pt x="50" y="91"/>
                    </a:lnTo>
                    <a:lnTo>
                      <a:pt x="48" y="95"/>
                    </a:lnTo>
                    <a:lnTo>
                      <a:pt x="46" y="97"/>
                    </a:lnTo>
                    <a:lnTo>
                      <a:pt x="44" y="100"/>
                    </a:lnTo>
                    <a:lnTo>
                      <a:pt x="41" y="100"/>
                    </a:lnTo>
                    <a:lnTo>
                      <a:pt x="39" y="98"/>
                    </a:lnTo>
                    <a:lnTo>
                      <a:pt x="33" y="97"/>
                    </a:lnTo>
                    <a:lnTo>
                      <a:pt x="31" y="93"/>
                    </a:lnTo>
                    <a:lnTo>
                      <a:pt x="27" y="87"/>
                    </a:lnTo>
                    <a:lnTo>
                      <a:pt x="27" y="83"/>
                    </a:lnTo>
                    <a:lnTo>
                      <a:pt x="27" y="79"/>
                    </a:lnTo>
                    <a:lnTo>
                      <a:pt x="23" y="73"/>
                    </a:lnTo>
                    <a:lnTo>
                      <a:pt x="21" y="77"/>
                    </a:lnTo>
                    <a:lnTo>
                      <a:pt x="17" y="79"/>
                    </a:lnTo>
                    <a:lnTo>
                      <a:pt x="15" y="79"/>
                    </a:lnTo>
                    <a:lnTo>
                      <a:pt x="14" y="77"/>
                    </a:lnTo>
                    <a:lnTo>
                      <a:pt x="12" y="73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6" y="58"/>
                    </a:lnTo>
                    <a:lnTo>
                      <a:pt x="6" y="52"/>
                    </a:lnTo>
                    <a:lnTo>
                      <a:pt x="6" y="46"/>
                    </a:lnTo>
                    <a:lnTo>
                      <a:pt x="6" y="41"/>
                    </a:lnTo>
                    <a:lnTo>
                      <a:pt x="8" y="29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4" y="16"/>
                    </a:lnTo>
                    <a:lnTo>
                      <a:pt x="0" y="27"/>
                    </a:lnTo>
                    <a:lnTo>
                      <a:pt x="0" y="48"/>
                    </a:lnTo>
                    <a:lnTo>
                      <a:pt x="2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5"/>
                    </a:lnTo>
                    <a:lnTo>
                      <a:pt x="4" y="89"/>
                    </a:lnTo>
                    <a:lnTo>
                      <a:pt x="8" y="93"/>
                    </a:lnTo>
                    <a:lnTo>
                      <a:pt x="10" y="95"/>
                    </a:lnTo>
                    <a:lnTo>
                      <a:pt x="14" y="95"/>
                    </a:lnTo>
                    <a:lnTo>
                      <a:pt x="17" y="95"/>
                    </a:lnTo>
                    <a:lnTo>
                      <a:pt x="21" y="95"/>
                    </a:lnTo>
                    <a:lnTo>
                      <a:pt x="25" y="97"/>
                    </a:lnTo>
                    <a:lnTo>
                      <a:pt x="27" y="100"/>
                    </a:lnTo>
                    <a:lnTo>
                      <a:pt x="33" y="104"/>
                    </a:lnTo>
                    <a:lnTo>
                      <a:pt x="37" y="108"/>
                    </a:lnTo>
                    <a:lnTo>
                      <a:pt x="41" y="108"/>
                    </a:lnTo>
                    <a:lnTo>
                      <a:pt x="43" y="108"/>
                    </a:lnTo>
                    <a:lnTo>
                      <a:pt x="46" y="108"/>
                    </a:lnTo>
                    <a:lnTo>
                      <a:pt x="50" y="106"/>
                    </a:lnTo>
                    <a:lnTo>
                      <a:pt x="52" y="106"/>
                    </a:lnTo>
                    <a:lnTo>
                      <a:pt x="56" y="108"/>
                    </a:lnTo>
                    <a:lnTo>
                      <a:pt x="60" y="110"/>
                    </a:lnTo>
                    <a:lnTo>
                      <a:pt x="64" y="114"/>
                    </a:lnTo>
                    <a:lnTo>
                      <a:pt x="68" y="118"/>
                    </a:lnTo>
                    <a:lnTo>
                      <a:pt x="71" y="120"/>
                    </a:lnTo>
                    <a:lnTo>
                      <a:pt x="77" y="118"/>
                    </a:lnTo>
                    <a:lnTo>
                      <a:pt x="81" y="118"/>
                    </a:lnTo>
                    <a:lnTo>
                      <a:pt x="85" y="116"/>
                    </a:lnTo>
                    <a:lnTo>
                      <a:pt x="87" y="114"/>
                    </a:lnTo>
                    <a:lnTo>
                      <a:pt x="87" y="114"/>
                    </a:lnTo>
                    <a:lnTo>
                      <a:pt x="91" y="114"/>
                    </a:lnTo>
                    <a:lnTo>
                      <a:pt x="93" y="116"/>
                    </a:lnTo>
                    <a:lnTo>
                      <a:pt x="97" y="118"/>
                    </a:lnTo>
                    <a:lnTo>
                      <a:pt x="98" y="120"/>
                    </a:lnTo>
                    <a:lnTo>
                      <a:pt x="104" y="122"/>
                    </a:lnTo>
                    <a:lnTo>
                      <a:pt x="106" y="122"/>
                    </a:lnTo>
                    <a:lnTo>
                      <a:pt x="108" y="124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4" y="120"/>
                    </a:lnTo>
                    <a:lnTo>
                      <a:pt x="129" y="116"/>
                    </a:lnTo>
                    <a:lnTo>
                      <a:pt x="131" y="110"/>
                    </a:lnTo>
                    <a:lnTo>
                      <a:pt x="127" y="112"/>
                    </a:lnTo>
                    <a:lnTo>
                      <a:pt x="122" y="114"/>
                    </a:lnTo>
                    <a:lnTo>
                      <a:pt x="118" y="116"/>
                    </a:lnTo>
                    <a:lnTo>
                      <a:pt x="114" y="116"/>
                    </a:lnTo>
                    <a:lnTo>
                      <a:pt x="108" y="114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72"/>
              <p:cNvSpPr>
                <a:spLocks/>
              </p:cNvSpPr>
              <p:nvPr/>
            </p:nvSpPr>
            <p:spPr bwMode="auto">
              <a:xfrm>
                <a:off x="6257926" y="2827338"/>
                <a:ext cx="25400" cy="58738"/>
              </a:xfrm>
              <a:custGeom>
                <a:avLst/>
                <a:gdLst>
                  <a:gd name="T0" fmla="*/ 4 w 16"/>
                  <a:gd name="T1" fmla="*/ 37 h 37"/>
                  <a:gd name="T2" fmla="*/ 6 w 16"/>
                  <a:gd name="T3" fmla="*/ 23 h 37"/>
                  <a:gd name="T4" fmla="*/ 6 w 16"/>
                  <a:gd name="T5" fmla="*/ 21 h 37"/>
                  <a:gd name="T6" fmla="*/ 8 w 16"/>
                  <a:gd name="T7" fmla="*/ 19 h 37"/>
                  <a:gd name="T8" fmla="*/ 10 w 16"/>
                  <a:gd name="T9" fmla="*/ 19 h 37"/>
                  <a:gd name="T10" fmla="*/ 12 w 16"/>
                  <a:gd name="T11" fmla="*/ 19 h 37"/>
                  <a:gd name="T12" fmla="*/ 16 w 16"/>
                  <a:gd name="T13" fmla="*/ 19 h 37"/>
                  <a:gd name="T14" fmla="*/ 12 w 16"/>
                  <a:gd name="T15" fmla="*/ 13 h 37"/>
                  <a:gd name="T16" fmla="*/ 6 w 16"/>
                  <a:gd name="T17" fmla="*/ 6 h 37"/>
                  <a:gd name="T18" fmla="*/ 2 w 16"/>
                  <a:gd name="T19" fmla="*/ 0 h 37"/>
                  <a:gd name="T20" fmla="*/ 0 w 16"/>
                  <a:gd name="T21" fmla="*/ 11 h 37"/>
                  <a:gd name="T22" fmla="*/ 2 w 16"/>
                  <a:gd name="T23" fmla="*/ 25 h 37"/>
                  <a:gd name="T24" fmla="*/ 4 w 16"/>
                  <a:gd name="T2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37">
                    <a:moveTo>
                      <a:pt x="4" y="37"/>
                    </a:moveTo>
                    <a:lnTo>
                      <a:pt x="6" y="23"/>
                    </a:lnTo>
                    <a:lnTo>
                      <a:pt x="6" y="21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16" y="19"/>
                    </a:lnTo>
                    <a:lnTo>
                      <a:pt x="12" y="13"/>
                    </a:lnTo>
                    <a:lnTo>
                      <a:pt x="6" y="6"/>
                    </a:lnTo>
                    <a:lnTo>
                      <a:pt x="2" y="0"/>
                    </a:lnTo>
                    <a:lnTo>
                      <a:pt x="0" y="11"/>
                    </a:lnTo>
                    <a:lnTo>
                      <a:pt x="2" y="25"/>
                    </a:lnTo>
                    <a:lnTo>
                      <a:pt x="4" y="37"/>
                    </a:lnTo>
                    <a:close/>
                  </a:path>
                </a:pathLst>
              </a:custGeom>
              <a:solidFill>
                <a:srgbClr val="CC8257"/>
              </a:solidFill>
              <a:ln w="0">
                <a:solidFill>
                  <a:srgbClr val="CC825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73"/>
              <p:cNvSpPr>
                <a:spLocks/>
              </p:cNvSpPr>
              <p:nvPr/>
            </p:nvSpPr>
            <p:spPr bwMode="auto">
              <a:xfrm>
                <a:off x="5594351" y="1106488"/>
                <a:ext cx="617538" cy="973138"/>
              </a:xfrm>
              <a:custGeom>
                <a:avLst/>
                <a:gdLst>
                  <a:gd name="T0" fmla="*/ 357 w 389"/>
                  <a:gd name="T1" fmla="*/ 54 h 613"/>
                  <a:gd name="T2" fmla="*/ 339 w 389"/>
                  <a:gd name="T3" fmla="*/ 11 h 613"/>
                  <a:gd name="T4" fmla="*/ 324 w 389"/>
                  <a:gd name="T5" fmla="*/ 0 h 613"/>
                  <a:gd name="T6" fmla="*/ 304 w 389"/>
                  <a:gd name="T7" fmla="*/ 5 h 613"/>
                  <a:gd name="T8" fmla="*/ 287 w 389"/>
                  <a:gd name="T9" fmla="*/ 15 h 613"/>
                  <a:gd name="T10" fmla="*/ 260 w 389"/>
                  <a:gd name="T11" fmla="*/ 25 h 613"/>
                  <a:gd name="T12" fmla="*/ 216 w 389"/>
                  <a:gd name="T13" fmla="*/ 38 h 613"/>
                  <a:gd name="T14" fmla="*/ 185 w 389"/>
                  <a:gd name="T15" fmla="*/ 57 h 613"/>
                  <a:gd name="T16" fmla="*/ 167 w 389"/>
                  <a:gd name="T17" fmla="*/ 71 h 613"/>
                  <a:gd name="T18" fmla="*/ 156 w 389"/>
                  <a:gd name="T19" fmla="*/ 82 h 613"/>
                  <a:gd name="T20" fmla="*/ 150 w 389"/>
                  <a:gd name="T21" fmla="*/ 96 h 613"/>
                  <a:gd name="T22" fmla="*/ 146 w 389"/>
                  <a:gd name="T23" fmla="*/ 110 h 613"/>
                  <a:gd name="T24" fmla="*/ 144 w 389"/>
                  <a:gd name="T25" fmla="*/ 144 h 613"/>
                  <a:gd name="T26" fmla="*/ 135 w 389"/>
                  <a:gd name="T27" fmla="*/ 225 h 613"/>
                  <a:gd name="T28" fmla="*/ 94 w 389"/>
                  <a:gd name="T29" fmla="*/ 322 h 613"/>
                  <a:gd name="T30" fmla="*/ 65 w 389"/>
                  <a:gd name="T31" fmla="*/ 380 h 613"/>
                  <a:gd name="T32" fmla="*/ 54 w 389"/>
                  <a:gd name="T33" fmla="*/ 416 h 613"/>
                  <a:gd name="T34" fmla="*/ 50 w 389"/>
                  <a:gd name="T35" fmla="*/ 426 h 613"/>
                  <a:gd name="T36" fmla="*/ 42 w 389"/>
                  <a:gd name="T37" fmla="*/ 434 h 613"/>
                  <a:gd name="T38" fmla="*/ 34 w 389"/>
                  <a:gd name="T39" fmla="*/ 439 h 613"/>
                  <a:gd name="T40" fmla="*/ 27 w 389"/>
                  <a:gd name="T41" fmla="*/ 443 h 613"/>
                  <a:gd name="T42" fmla="*/ 19 w 389"/>
                  <a:gd name="T43" fmla="*/ 453 h 613"/>
                  <a:gd name="T44" fmla="*/ 9 w 389"/>
                  <a:gd name="T45" fmla="*/ 465 h 613"/>
                  <a:gd name="T46" fmla="*/ 3 w 389"/>
                  <a:gd name="T47" fmla="*/ 474 h 613"/>
                  <a:gd name="T48" fmla="*/ 2 w 389"/>
                  <a:gd name="T49" fmla="*/ 486 h 613"/>
                  <a:gd name="T50" fmla="*/ 2 w 389"/>
                  <a:gd name="T51" fmla="*/ 495 h 613"/>
                  <a:gd name="T52" fmla="*/ 0 w 389"/>
                  <a:gd name="T53" fmla="*/ 503 h 613"/>
                  <a:gd name="T54" fmla="*/ 0 w 389"/>
                  <a:gd name="T55" fmla="*/ 513 h 613"/>
                  <a:gd name="T56" fmla="*/ 13 w 389"/>
                  <a:gd name="T57" fmla="*/ 530 h 613"/>
                  <a:gd name="T58" fmla="*/ 36 w 389"/>
                  <a:gd name="T59" fmla="*/ 540 h 613"/>
                  <a:gd name="T60" fmla="*/ 104 w 389"/>
                  <a:gd name="T61" fmla="*/ 574 h 613"/>
                  <a:gd name="T62" fmla="*/ 148 w 389"/>
                  <a:gd name="T63" fmla="*/ 590 h 613"/>
                  <a:gd name="T64" fmla="*/ 175 w 389"/>
                  <a:gd name="T65" fmla="*/ 607 h 613"/>
                  <a:gd name="T66" fmla="*/ 202 w 389"/>
                  <a:gd name="T67" fmla="*/ 611 h 613"/>
                  <a:gd name="T68" fmla="*/ 210 w 389"/>
                  <a:gd name="T69" fmla="*/ 605 h 613"/>
                  <a:gd name="T70" fmla="*/ 212 w 389"/>
                  <a:gd name="T71" fmla="*/ 600 h 613"/>
                  <a:gd name="T72" fmla="*/ 214 w 389"/>
                  <a:gd name="T73" fmla="*/ 592 h 613"/>
                  <a:gd name="T74" fmla="*/ 221 w 389"/>
                  <a:gd name="T75" fmla="*/ 584 h 613"/>
                  <a:gd name="T76" fmla="*/ 231 w 389"/>
                  <a:gd name="T77" fmla="*/ 580 h 613"/>
                  <a:gd name="T78" fmla="*/ 243 w 389"/>
                  <a:gd name="T79" fmla="*/ 567 h 613"/>
                  <a:gd name="T80" fmla="*/ 250 w 389"/>
                  <a:gd name="T81" fmla="*/ 540 h 613"/>
                  <a:gd name="T82" fmla="*/ 252 w 389"/>
                  <a:gd name="T83" fmla="*/ 515 h 613"/>
                  <a:gd name="T84" fmla="*/ 248 w 389"/>
                  <a:gd name="T85" fmla="*/ 507 h 613"/>
                  <a:gd name="T86" fmla="*/ 256 w 389"/>
                  <a:gd name="T87" fmla="*/ 517 h 613"/>
                  <a:gd name="T88" fmla="*/ 283 w 389"/>
                  <a:gd name="T89" fmla="*/ 447 h 613"/>
                  <a:gd name="T90" fmla="*/ 324 w 389"/>
                  <a:gd name="T91" fmla="*/ 383 h 613"/>
                  <a:gd name="T92" fmla="*/ 345 w 389"/>
                  <a:gd name="T93" fmla="*/ 341 h 613"/>
                  <a:gd name="T94" fmla="*/ 353 w 389"/>
                  <a:gd name="T95" fmla="*/ 287 h 613"/>
                  <a:gd name="T96" fmla="*/ 374 w 389"/>
                  <a:gd name="T97" fmla="*/ 229 h 613"/>
                  <a:gd name="T98" fmla="*/ 385 w 389"/>
                  <a:gd name="T99" fmla="*/ 196 h 613"/>
                  <a:gd name="T100" fmla="*/ 364 w 389"/>
                  <a:gd name="T101" fmla="*/ 75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89" h="613">
                    <a:moveTo>
                      <a:pt x="364" y="75"/>
                    </a:moveTo>
                    <a:lnTo>
                      <a:pt x="357" y="54"/>
                    </a:lnTo>
                    <a:lnTo>
                      <a:pt x="347" y="32"/>
                    </a:lnTo>
                    <a:lnTo>
                      <a:pt x="339" y="11"/>
                    </a:lnTo>
                    <a:lnTo>
                      <a:pt x="333" y="1"/>
                    </a:lnTo>
                    <a:lnTo>
                      <a:pt x="324" y="0"/>
                    </a:lnTo>
                    <a:lnTo>
                      <a:pt x="314" y="1"/>
                    </a:lnTo>
                    <a:lnTo>
                      <a:pt x="304" y="5"/>
                    </a:lnTo>
                    <a:lnTo>
                      <a:pt x="295" y="11"/>
                    </a:lnTo>
                    <a:lnTo>
                      <a:pt x="287" y="15"/>
                    </a:lnTo>
                    <a:lnTo>
                      <a:pt x="281" y="17"/>
                    </a:lnTo>
                    <a:lnTo>
                      <a:pt x="260" y="25"/>
                    </a:lnTo>
                    <a:lnTo>
                      <a:pt x="239" y="30"/>
                    </a:lnTo>
                    <a:lnTo>
                      <a:pt x="216" y="38"/>
                    </a:lnTo>
                    <a:lnTo>
                      <a:pt x="194" y="48"/>
                    </a:lnTo>
                    <a:lnTo>
                      <a:pt x="185" y="57"/>
                    </a:lnTo>
                    <a:lnTo>
                      <a:pt x="175" y="65"/>
                    </a:lnTo>
                    <a:lnTo>
                      <a:pt x="167" y="71"/>
                    </a:lnTo>
                    <a:lnTo>
                      <a:pt x="162" y="77"/>
                    </a:lnTo>
                    <a:lnTo>
                      <a:pt x="156" y="82"/>
                    </a:lnTo>
                    <a:lnTo>
                      <a:pt x="152" y="88"/>
                    </a:lnTo>
                    <a:lnTo>
                      <a:pt x="150" y="96"/>
                    </a:lnTo>
                    <a:lnTo>
                      <a:pt x="148" y="102"/>
                    </a:lnTo>
                    <a:lnTo>
                      <a:pt x="146" y="110"/>
                    </a:lnTo>
                    <a:lnTo>
                      <a:pt x="146" y="115"/>
                    </a:lnTo>
                    <a:lnTo>
                      <a:pt x="144" y="144"/>
                    </a:lnTo>
                    <a:lnTo>
                      <a:pt x="142" y="173"/>
                    </a:lnTo>
                    <a:lnTo>
                      <a:pt x="135" y="225"/>
                    </a:lnTo>
                    <a:lnTo>
                      <a:pt x="117" y="275"/>
                    </a:lnTo>
                    <a:lnTo>
                      <a:pt x="94" y="322"/>
                    </a:lnTo>
                    <a:lnTo>
                      <a:pt x="77" y="351"/>
                    </a:lnTo>
                    <a:lnTo>
                      <a:pt x="65" y="380"/>
                    </a:lnTo>
                    <a:lnTo>
                      <a:pt x="54" y="410"/>
                    </a:lnTo>
                    <a:lnTo>
                      <a:pt x="54" y="416"/>
                    </a:lnTo>
                    <a:lnTo>
                      <a:pt x="52" y="422"/>
                    </a:lnTo>
                    <a:lnTo>
                      <a:pt x="50" y="426"/>
                    </a:lnTo>
                    <a:lnTo>
                      <a:pt x="48" y="430"/>
                    </a:lnTo>
                    <a:lnTo>
                      <a:pt x="42" y="434"/>
                    </a:lnTo>
                    <a:lnTo>
                      <a:pt x="38" y="438"/>
                    </a:lnTo>
                    <a:lnTo>
                      <a:pt x="34" y="439"/>
                    </a:lnTo>
                    <a:lnTo>
                      <a:pt x="30" y="441"/>
                    </a:lnTo>
                    <a:lnTo>
                      <a:pt x="27" y="443"/>
                    </a:lnTo>
                    <a:lnTo>
                      <a:pt x="23" y="447"/>
                    </a:lnTo>
                    <a:lnTo>
                      <a:pt x="19" y="453"/>
                    </a:lnTo>
                    <a:lnTo>
                      <a:pt x="13" y="459"/>
                    </a:lnTo>
                    <a:lnTo>
                      <a:pt x="9" y="465"/>
                    </a:lnTo>
                    <a:lnTo>
                      <a:pt x="5" y="468"/>
                    </a:lnTo>
                    <a:lnTo>
                      <a:pt x="3" y="474"/>
                    </a:lnTo>
                    <a:lnTo>
                      <a:pt x="3" y="478"/>
                    </a:lnTo>
                    <a:lnTo>
                      <a:pt x="2" y="486"/>
                    </a:lnTo>
                    <a:lnTo>
                      <a:pt x="2" y="492"/>
                    </a:lnTo>
                    <a:lnTo>
                      <a:pt x="2" y="495"/>
                    </a:lnTo>
                    <a:lnTo>
                      <a:pt x="2" y="499"/>
                    </a:lnTo>
                    <a:lnTo>
                      <a:pt x="0" y="503"/>
                    </a:lnTo>
                    <a:lnTo>
                      <a:pt x="0" y="509"/>
                    </a:lnTo>
                    <a:lnTo>
                      <a:pt x="0" y="513"/>
                    </a:lnTo>
                    <a:lnTo>
                      <a:pt x="5" y="522"/>
                    </a:lnTo>
                    <a:lnTo>
                      <a:pt x="13" y="530"/>
                    </a:lnTo>
                    <a:lnTo>
                      <a:pt x="25" y="536"/>
                    </a:lnTo>
                    <a:lnTo>
                      <a:pt x="36" y="540"/>
                    </a:lnTo>
                    <a:lnTo>
                      <a:pt x="69" y="559"/>
                    </a:lnTo>
                    <a:lnTo>
                      <a:pt x="104" y="574"/>
                    </a:lnTo>
                    <a:lnTo>
                      <a:pt x="125" y="582"/>
                    </a:lnTo>
                    <a:lnTo>
                      <a:pt x="148" y="590"/>
                    </a:lnTo>
                    <a:lnTo>
                      <a:pt x="162" y="598"/>
                    </a:lnTo>
                    <a:lnTo>
                      <a:pt x="175" y="607"/>
                    </a:lnTo>
                    <a:lnTo>
                      <a:pt x="191" y="613"/>
                    </a:lnTo>
                    <a:lnTo>
                      <a:pt x="202" y="611"/>
                    </a:lnTo>
                    <a:lnTo>
                      <a:pt x="208" y="609"/>
                    </a:lnTo>
                    <a:lnTo>
                      <a:pt x="210" y="605"/>
                    </a:lnTo>
                    <a:lnTo>
                      <a:pt x="212" y="603"/>
                    </a:lnTo>
                    <a:lnTo>
                      <a:pt x="212" y="600"/>
                    </a:lnTo>
                    <a:lnTo>
                      <a:pt x="212" y="596"/>
                    </a:lnTo>
                    <a:lnTo>
                      <a:pt x="214" y="592"/>
                    </a:lnTo>
                    <a:lnTo>
                      <a:pt x="218" y="588"/>
                    </a:lnTo>
                    <a:lnTo>
                      <a:pt x="221" y="584"/>
                    </a:lnTo>
                    <a:lnTo>
                      <a:pt x="225" y="582"/>
                    </a:lnTo>
                    <a:lnTo>
                      <a:pt x="231" y="580"/>
                    </a:lnTo>
                    <a:lnTo>
                      <a:pt x="235" y="576"/>
                    </a:lnTo>
                    <a:lnTo>
                      <a:pt x="243" y="567"/>
                    </a:lnTo>
                    <a:lnTo>
                      <a:pt x="247" y="553"/>
                    </a:lnTo>
                    <a:lnTo>
                      <a:pt x="250" y="540"/>
                    </a:lnTo>
                    <a:lnTo>
                      <a:pt x="254" y="526"/>
                    </a:lnTo>
                    <a:lnTo>
                      <a:pt x="252" y="515"/>
                    </a:lnTo>
                    <a:lnTo>
                      <a:pt x="247" y="503"/>
                    </a:lnTo>
                    <a:lnTo>
                      <a:pt x="248" y="507"/>
                    </a:lnTo>
                    <a:lnTo>
                      <a:pt x="252" y="513"/>
                    </a:lnTo>
                    <a:lnTo>
                      <a:pt x="256" y="517"/>
                    </a:lnTo>
                    <a:lnTo>
                      <a:pt x="266" y="482"/>
                    </a:lnTo>
                    <a:lnTo>
                      <a:pt x="283" y="447"/>
                    </a:lnTo>
                    <a:lnTo>
                      <a:pt x="304" y="416"/>
                    </a:lnTo>
                    <a:lnTo>
                      <a:pt x="324" y="383"/>
                    </a:lnTo>
                    <a:lnTo>
                      <a:pt x="335" y="362"/>
                    </a:lnTo>
                    <a:lnTo>
                      <a:pt x="345" y="341"/>
                    </a:lnTo>
                    <a:lnTo>
                      <a:pt x="349" y="314"/>
                    </a:lnTo>
                    <a:lnTo>
                      <a:pt x="353" y="287"/>
                    </a:lnTo>
                    <a:lnTo>
                      <a:pt x="364" y="258"/>
                    </a:lnTo>
                    <a:lnTo>
                      <a:pt x="374" y="229"/>
                    </a:lnTo>
                    <a:lnTo>
                      <a:pt x="380" y="214"/>
                    </a:lnTo>
                    <a:lnTo>
                      <a:pt x="385" y="196"/>
                    </a:lnTo>
                    <a:lnTo>
                      <a:pt x="389" y="179"/>
                    </a:lnTo>
                    <a:lnTo>
                      <a:pt x="364" y="75"/>
                    </a:lnTo>
                    <a:close/>
                  </a:path>
                </a:pathLst>
              </a:custGeom>
              <a:solidFill>
                <a:srgbClr val="141414"/>
              </a:solidFill>
              <a:ln w="0">
                <a:solidFill>
                  <a:srgbClr val="14141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74"/>
              <p:cNvSpPr>
                <a:spLocks/>
              </p:cNvSpPr>
              <p:nvPr/>
            </p:nvSpPr>
            <p:spPr bwMode="auto">
              <a:xfrm>
                <a:off x="5594351" y="1239838"/>
                <a:ext cx="400050" cy="733425"/>
              </a:xfrm>
              <a:custGeom>
                <a:avLst/>
                <a:gdLst>
                  <a:gd name="T0" fmla="*/ 117 w 252"/>
                  <a:gd name="T1" fmla="*/ 191 h 462"/>
                  <a:gd name="T2" fmla="*/ 54 w 252"/>
                  <a:gd name="T3" fmla="*/ 326 h 462"/>
                  <a:gd name="T4" fmla="*/ 48 w 252"/>
                  <a:gd name="T5" fmla="*/ 346 h 462"/>
                  <a:gd name="T6" fmla="*/ 30 w 252"/>
                  <a:gd name="T7" fmla="*/ 357 h 462"/>
                  <a:gd name="T8" fmla="*/ 13 w 252"/>
                  <a:gd name="T9" fmla="*/ 375 h 462"/>
                  <a:gd name="T10" fmla="*/ 3 w 252"/>
                  <a:gd name="T11" fmla="*/ 394 h 462"/>
                  <a:gd name="T12" fmla="*/ 2 w 252"/>
                  <a:gd name="T13" fmla="*/ 415 h 462"/>
                  <a:gd name="T14" fmla="*/ 5 w 252"/>
                  <a:gd name="T15" fmla="*/ 438 h 462"/>
                  <a:gd name="T16" fmla="*/ 38 w 252"/>
                  <a:gd name="T17" fmla="*/ 454 h 462"/>
                  <a:gd name="T18" fmla="*/ 46 w 252"/>
                  <a:gd name="T19" fmla="*/ 444 h 462"/>
                  <a:gd name="T20" fmla="*/ 54 w 252"/>
                  <a:gd name="T21" fmla="*/ 440 h 462"/>
                  <a:gd name="T22" fmla="*/ 52 w 252"/>
                  <a:gd name="T23" fmla="*/ 429 h 462"/>
                  <a:gd name="T24" fmla="*/ 75 w 252"/>
                  <a:gd name="T25" fmla="*/ 425 h 462"/>
                  <a:gd name="T26" fmla="*/ 135 w 252"/>
                  <a:gd name="T27" fmla="*/ 448 h 462"/>
                  <a:gd name="T28" fmla="*/ 162 w 252"/>
                  <a:gd name="T29" fmla="*/ 462 h 462"/>
                  <a:gd name="T30" fmla="*/ 85 w 252"/>
                  <a:gd name="T31" fmla="*/ 417 h 462"/>
                  <a:gd name="T32" fmla="*/ 48 w 252"/>
                  <a:gd name="T33" fmla="*/ 408 h 462"/>
                  <a:gd name="T34" fmla="*/ 56 w 252"/>
                  <a:gd name="T35" fmla="*/ 396 h 462"/>
                  <a:gd name="T36" fmla="*/ 71 w 252"/>
                  <a:gd name="T37" fmla="*/ 394 h 462"/>
                  <a:gd name="T38" fmla="*/ 102 w 252"/>
                  <a:gd name="T39" fmla="*/ 398 h 462"/>
                  <a:gd name="T40" fmla="*/ 150 w 252"/>
                  <a:gd name="T41" fmla="*/ 415 h 462"/>
                  <a:gd name="T42" fmla="*/ 187 w 252"/>
                  <a:gd name="T43" fmla="*/ 431 h 462"/>
                  <a:gd name="T44" fmla="*/ 166 w 252"/>
                  <a:gd name="T45" fmla="*/ 419 h 462"/>
                  <a:gd name="T46" fmla="*/ 98 w 252"/>
                  <a:gd name="T47" fmla="*/ 388 h 462"/>
                  <a:gd name="T48" fmla="*/ 61 w 252"/>
                  <a:gd name="T49" fmla="*/ 382 h 462"/>
                  <a:gd name="T50" fmla="*/ 52 w 252"/>
                  <a:gd name="T51" fmla="*/ 373 h 462"/>
                  <a:gd name="T52" fmla="*/ 67 w 252"/>
                  <a:gd name="T53" fmla="*/ 363 h 462"/>
                  <a:gd name="T54" fmla="*/ 73 w 252"/>
                  <a:gd name="T55" fmla="*/ 357 h 462"/>
                  <a:gd name="T56" fmla="*/ 73 w 252"/>
                  <a:gd name="T57" fmla="*/ 350 h 462"/>
                  <a:gd name="T58" fmla="*/ 83 w 252"/>
                  <a:gd name="T59" fmla="*/ 350 h 462"/>
                  <a:gd name="T60" fmla="*/ 98 w 252"/>
                  <a:gd name="T61" fmla="*/ 363 h 462"/>
                  <a:gd name="T62" fmla="*/ 113 w 252"/>
                  <a:gd name="T63" fmla="*/ 373 h 462"/>
                  <a:gd name="T64" fmla="*/ 137 w 252"/>
                  <a:gd name="T65" fmla="*/ 377 h 462"/>
                  <a:gd name="T66" fmla="*/ 173 w 252"/>
                  <a:gd name="T67" fmla="*/ 388 h 462"/>
                  <a:gd name="T68" fmla="*/ 200 w 252"/>
                  <a:gd name="T69" fmla="*/ 394 h 462"/>
                  <a:gd name="T70" fmla="*/ 216 w 252"/>
                  <a:gd name="T71" fmla="*/ 384 h 462"/>
                  <a:gd name="T72" fmla="*/ 229 w 252"/>
                  <a:gd name="T73" fmla="*/ 365 h 462"/>
                  <a:gd name="T74" fmla="*/ 233 w 252"/>
                  <a:gd name="T75" fmla="*/ 348 h 462"/>
                  <a:gd name="T76" fmla="*/ 212 w 252"/>
                  <a:gd name="T77" fmla="*/ 369 h 462"/>
                  <a:gd name="T78" fmla="*/ 193 w 252"/>
                  <a:gd name="T79" fmla="*/ 379 h 462"/>
                  <a:gd name="T80" fmla="*/ 169 w 252"/>
                  <a:gd name="T81" fmla="*/ 373 h 462"/>
                  <a:gd name="T82" fmla="*/ 139 w 252"/>
                  <a:gd name="T83" fmla="*/ 369 h 462"/>
                  <a:gd name="T84" fmla="*/ 119 w 252"/>
                  <a:gd name="T85" fmla="*/ 357 h 462"/>
                  <a:gd name="T86" fmla="*/ 121 w 252"/>
                  <a:gd name="T87" fmla="*/ 338 h 462"/>
                  <a:gd name="T88" fmla="*/ 121 w 252"/>
                  <a:gd name="T89" fmla="*/ 319 h 462"/>
                  <a:gd name="T90" fmla="*/ 102 w 252"/>
                  <a:gd name="T91" fmla="*/ 336 h 462"/>
                  <a:gd name="T92" fmla="*/ 92 w 252"/>
                  <a:gd name="T93" fmla="*/ 338 h 462"/>
                  <a:gd name="T94" fmla="*/ 139 w 252"/>
                  <a:gd name="T95" fmla="*/ 282 h 462"/>
                  <a:gd name="T96" fmla="*/ 187 w 252"/>
                  <a:gd name="T97" fmla="*/ 222 h 462"/>
                  <a:gd name="T98" fmla="*/ 150 w 252"/>
                  <a:gd name="T99" fmla="*/ 218 h 462"/>
                  <a:gd name="T100" fmla="*/ 210 w 252"/>
                  <a:gd name="T101" fmla="*/ 114 h 462"/>
                  <a:gd name="T102" fmla="*/ 235 w 252"/>
                  <a:gd name="T103" fmla="*/ 43 h 462"/>
                  <a:gd name="T104" fmla="*/ 235 w 252"/>
                  <a:gd name="T105" fmla="*/ 16 h 462"/>
                  <a:gd name="T106" fmla="*/ 208 w 252"/>
                  <a:gd name="T107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2" h="462">
                    <a:moveTo>
                      <a:pt x="146" y="35"/>
                    </a:moveTo>
                    <a:lnTo>
                      <a:pt x="142" y="89"/>
                    </a:lnTo>
                    <a:lnTo>
                      <a:pt x="135" y="141"/>
                    </a:lnTo>
                    <a:lnTo>
                      <a:pt x="117" y="191"/>
                    </a:lnTo>
                    <a:lnTo>
                      <a:pt x="94" y="238"/>
                    </a:lnTo>
                    <a:lnTo>
                      <a:pt x="77" y="267"/>
                    </a:lnTo>
                    <a:lnTo>
                      <a:pt x="65" y="296"/>
                    </a:lnTo>
                    <a:lnTo>
                      <a:pt x="54" y="326"/>
                    </a:lnTo>
                    <a:lnTo>
                      <a:pt x="54" y="332"/>
                    </a:lnTo>
                    <a:lnTo>
                      <a:pt x="52" y="338"/>
                    </a:lnTo>
                    <a:lnTo>
                      <a:pt x="50" y="342"/>
                    </a:lnTo>
                    <a:lnTo>
                      <a:pt x="48" y="346"/>
                    </a:lnTo>
                    <a:lnTo>
                      <a:pt x="42" y="350"/>
                    </a:lnTo>
                    <a:lnTo>
                      <a:pt x="38" y="354"/>
                    </a:lnTo>
                    <a:lnTo>
                      <a:pt x="34" y="355"/>
                    </a:lnTo>
                    <a:lnTo>
                      <a:pt x="30" y="357"/>
                    </a:lnTo>
                    <a:lnTo>
                      <a:pt x="27" y="359"/>
                    </a:lnTo>
                    <a:lnTo>
                      <a:pt x="23" y="363"/>
                    </a:lnTo>
                    <a:lnTo>
                      <a:pt x="19" y="369"/>
                    </a:lnTo>
                    <a:lnTo>
                      <a:pt x="13" y="375"/>
                    </a:lnTo>
                    <a:lnTo>
                      <a:pt x="9" y="381"/>
                    </a:lnTo>
                    <a:lnTo>
                      <a:pt x="5" y="384"/>
                    </a:lnTo>
                    <a:lnTo>
                      <a:pt x="3" y="390"/>
                    </a:lnTo>
                    <a:lnTo>
                      <a:pt x="3" y="394"/>
                    </a:lnTo>
                    <a:lnTo>
                      <a:pt x="2" y="402"/>
                    </a:lnTo>
                    <a:lnTo>
                      <a:pt x="2" y="408"/>
                    </a:lnTo>
                    <a:lnTo>
                      <a:pt x="2" y="411"/>
                    </a:lnTo>
                    <a:lnTo>
                      <a:pt x="2" y="415"/>
                    </a:lnTo>
                    <a:lnTo>
                      <a:pt x="0" y="419"/>
                    </a:lnTo>
                    <a:lnTo>
                      <a:pt x="0" y="425"/>
                    </a:lnTo>
                    <a:lnTo>
                      <a:pt x="0" y="429"/>
                    </a:lnTo>
                    <a:lnTo>
                      <a:pt x="5" y="438"/>
                    </a:lnTo>
                    <a:lnTo>
                      <a:pt x="13" y="446"/>
                    </a:lnTo>
                    <a:lnTo>
                      <a:pt x="25" y="452"/>
                    </a:lnTo>
                    <a:lnTo>
                      <a:pt x="36" y="456"/>
                    </a:lnTo>
                    <a:lnTo>
                      <a:pt x="38" y="454"/>
                    </a:lnTo>
                    <a:lnTo>
                      <a:pt x="40" y="450"/>
                    </a:lnTo>
                    <a:lnTo>
                      <a:pt x="42" y="448"/>
                    </a:lnTo>
                    <a:lnTo>
                      <a:pt x="44" y="446"/>
                    </a:lnTo>
                    <a:lnTo>
                      <a:pt x="46" y="444"/>
                    </a:lnTo>
                    <a:lnTo>
                      <a:pt x="50" y="444"/>
                    </a:lnTo>
                    <a:lnTo>
                      <a:pt x="52" y="444"/>
                    </a:lnTo>
                    <a:lnTo>
                      <a:pt x="54" y="442"/>
                    </a:lnTo>
                    <a:lnTo>
                      <a:pt x="54" y="440"/>
                    </a:lnTo>
                    <a:lnTo>
                      <a:pt x="52" y="436"/>
                    </a:lnTo>
                    <a:lnTo>
                      <a:pt x="52" y="435"/>
                    </a:lnTo>
                    <a:lnTo>
                      <a:pt x="52" y="431"/>
                    </a:lnTo>
                    <a:lnTo>
                      <a:pt x="52" y="429"/>
                    </a:lnTo>
                    <a:lnTo>
                      <a:pt x="54" y="427"/>
                    </a:lnTo>
                    <a:lnTo>
                      <a:pt x="61" y="425"/>
                    </a:lnTo>
                    <a:lnTo>
                      <a:pt x="69" y="425"/>
                    </a:lnTo>
                    <a:lnTo>
                      <a:pt x="75" y="425"/>
                    </a:lnTo>
                    <a:lnTo>
                      <a:pt x="90" y="427"/>
                    </a:lnTo>
                    <a:lnTo>
                      <a:pt x="104" y="431"/>
                    </a:lnTo>
                    <a:lnTo>
                      <a:pt x="119" y="440"/>
                    </a:lnTo>
                    <a:lnTo>
                      <a:pt x="135" y="448"/>
                    </a:lnTo>
                    <a:lnTo>
                      <a:pt x="144" y="454"/>
                    </a:lnTo>
                    <a:lnTo>
                      <a:pt x="154" y="458"/>
                    </a:lnTo>
                    <a:lnTo>
                      <a:pt x="158" y="460"/>
                    </a:lnTo>
                    <a:lnTo>
                      <a:pt x="162" y="462"/>
                    </a:lnTo>
                    <a:lnTo>
                      <a:pt x="146" y="446"/>
                    </a:lnTo>
                    <a:lnTo>
                      <a:pt x="125" y="433"/>
                    </a:lnTo>
                    <a:lnTo>
                      <a:pt x="106" y="425"/>
                    </a:lnTo>
                    <a:lnTo>
                      <a:pt x="85" y="417"/>
                    </a:lnTo>
                    <a:lnTo>
                      <a:pt x="73" y="415"/>
                    </a:lnTo>
                    <a:lnTo>
                      <a:pt x="61" y="415"/>
                    </a:lnTo>
                    <a:lnTo>
                      <a:pt x="52" y="409"/>
                    </a:lnTo>
                    <a:lnTo>
                      <a:pt x="48" y="408"/>
                    </a:lnTo>
                    <a:lnTo>
                      <a:pt x="48" y="404"/>
                    </a:lnTo>
                    <a:lnTo>
                      <a:pt x="50" y="400"/>
                    </a:lnTo>
                    <a:lnTo>
                      <a:pt x="52" y="398"/>
                    </a:lnTo>
                    <a:lnTo>
                      <a:pt x="56" y="396"/>
                    </a:lnTo>
                    <a:lnTo>
                      <a:pt x="58" y="394"/>
                    </a:lnTo>
                    <a:lnTo>
                      <a:pt x="63" y="392"/>
                    </a:lnTo>
                    <a:lnTo>
                      <a:pt x="67" y="392"/>
                    </a:lnTo>
                    <a:lnTo>
                      <a:pt x="71" y="394"/>
                    </a:lnTo>
                    <a:lnTo>
                      <a:pt x="81" y="394"/>
                    </a:lnTo>
                    <a:lnTo>
                      <a:pt x="90" y="394"/>
                    </a:lnTo>
                    <a:lnTo>
                      <a:pt x="96" y="396"/>
                    </a:lnTo>
                    <a:lnTo>
                      <a:pt x="102" y="398"/>
                    </a:lnTo>
                    <a:lnTo>
                      <a:pt x="112" y="402"/>
                    </a:lnTo>
                    <a:lnTo>
                      <a:pt x="123" y="404"/>
                    </a:lnTo>
                    <a:lnTo>
                      <a:pt x="137" y="409"/>
                    </a:lnTo>
                    <a:lnTo>
                      <a:pt x="150" y="415"/>
                    </a:lnTo>
                    <a:lnTo>
                      <a:pt x="164" y="423"/>
                    </a:lnTo>
                    <a:lnTo>
                      <a:pt x="175" y="431"/>
                    </a:lnTo>
                    <a:lnTo>
                      <a:pt x="189" y="435"/>
                    </a:lnTo>
                    <a:lnTo>
                      <a:pt x="187" y="431"/>
                    </a:lnTo>
                    <a:lnTo>
                      <a:pt x="183" y="429"/>
                    </a:lnTo>
                    <a:lnTo>
                      <a:pt x="179" y="425"/>
                    </a:lnTo>
                    <a:lnTo>
                      <a:pt x="175" y="423"/>
                    </a:lnTo>
                    <a:lnTo>
                      <a:pt x="166" y="419"/>
                    </a:lnTo>
                    <a:lnTo>
                      <a:pt x="154" y="413"/>
                    </a:lnTo>
                    <a:lnTo>
                      <a:pt x="129" y="402"/>
                    </a:lnTo>
                    <a:lnTo>
                      <a:pt x="113" y="396"/>
                    </a:lnTo>
                    <a:lnTo>
                      <a:pt x="98" y="388"/>
                    </a:lnTo>
                    <a:lnTo>
                      <a:pt x="88" y="384"/>
                    </a:lnTo>
                    <a:lnTo>
                      <a:pt x="77" y="384"/>
                    </a:lnTo>
                    <a:lnTo>
                      <a:pt x="65" y="382"/>
                    </a:lnTo>
                    <a:lnTo>
                      <a:pt x="61" y="382"/>
                    </a:lnTo>
                    <a:lnTo>
                      <a:pt x="56" y="382"/>
                    </a:lnTo>
                    <a:lnTo>
                      <a:pt x="54" y="381"/>
                    </a:lnTo>
                    <a:lnTo>
                      <a:pt x="52" y="377"/>
                    </a:lnTo>
                    <a:lnTo>
                      <a:pt x="52" y="373"/>
                    </a:lnTo>
                    <a:lnTo>
                      <a:pt x="56" y="369"/>
                    </a:lnTo>
                    <a:lnTo>
                      <a:pt x="58" y="367"/>
                    </a:lnTo>
                    <a:lnTo>
                      <a:pt x="61" y="365"/>
                    </a:lnTo>
                    <a:lnTo>
                      <a:pt x="67" y="363"/>
                    </a:lnTo>
                    <a:lnTo>
                      <a:pt x="71" y="361"/>
                    </a:lnTo>
                    <a:lnTo>
                      <a:pt x="75" y="361"/>
                    </a:lnTo>
                    <a:lnTo>
                      <a:pt x="75" y="359"/>
                    </a:lnTo>
                    <a:lnTo>
                      <a:pt x="73" y="357"/>
                    </a:lnTo>
                    <a:lnTo>
                      <a:pt x="73" y="355"/>
                    </a:lnTo>
                    <a:lnTo>
                      <a:pt x="71" y="354"/>
                    </a:lnTo>
                    <a:lnTo>
                      <a:pt x="71" y="352"/>
                    </a:lnTo>
                    <a:lnTo>
                      <a:pt x="73" y="350"/>
                    </a:lnTo>
                    <a:lnTo>
                      <a:pt x="75" y="348"/>
                    </a:lnTo>
                    <a:lnTo>
                      <a:pt x="77" y="348"/>
                    </a:lnTo>
                    <a:lnTo>
                      <a:pt x="81" y="348"/>
                    </a:lnTo>
                    <a:lnTo>
                      <a:pt x="83" y="350"/>
                    </a:lnTo>
                    <a:lnTo>
                      <a:pt x="86" y="352"/>
                    </a:lnTo>
                    <a:lnTo>
                      <a:pt x="88" y="354"/>
                    </a:lnTo>
                    <a:lnTo>
                      <a:pt x="94" y="359"/>
                    </a:lnTo>
                    <a:lnTo>
                      <a:pt x="98" y="363"/>
                    </a:lnTo>
                    <a:lnTo>
                      <a:pt x="102" y="365"/>
                    </a:lnTo>
                    <a:lnTo>
                      <a:pt x="106" y="369"/>
                    </a:lnTo>
                    <a:lnTo>
                      <a:pt x="110" y="371"/>
                    </a:lnTo>
                    <a:lnTo>
                      <a:pt x="113" y="373"/>
                    </a:lnTo>
                    <a:lnTo>
                      <a:pt x="119" y="373"/>
                    </a:lnTo>
                    <a:lnTo>
                      <a:pt x="125" y="373"/>
                    </a:lnTo>
                    <a:lnTo>
                      <a:pt x="131" y="375"/>
                    </a:lnTo>
                    <a:lnTo>
                      <a:pt x="137" y="377"/>
                    </a:lnTo>
                    <a:lnTo>
                      <a:pt x="146" y="379"/>
                    </a:lnTo>
                    <a:lnTo>
                      <a:pt x="156" y="381"/>
                    </a:lnTo>
                    <a:lnTo>
                      <a:pt x="166" y="386"/>
                    </a:lnTo>
                    <a:lnTo>
                      <a:pt x="173" y="388"/>
                    </a:lnTo>
                    <a:lnTo>
                      <a:pt x="181" y="390"/>
                    </a:lnTo>
                    <a:lnTo>
                      <a:pt x="191" y="392"/>
                    </a:lnTo>
                    <a:lnTo>
                      <a:pt x="194" y="392"/>
                    </a:lnTo>
                    <a:lnTo>
                      <a:pt x="200" y="394"/>
                    </a:lnTo>
                    <a:lnTo>
                      <a:pt x="206" y="394"/>
                    </a:lnTo>
                    <a:lnTo>
                      <a:pt x="210" y="392"/>
                    </a:lnTo>
                    <a:lnTo>
                      <a:pt x="212" y="390"/>
                    </a:lnTo>
                    <a:lnTo>
                      <a:pt x="216" y="384"/>
                    </a:lnTo>
                    <a:lnTo>
                      <a:pt x="218" y="382"/>
                    </a:lnTo>
                    <a:lnTo>
                      <a:pt x="221" y="375"/>
                    </a:lnTo>
                    <a:lnTo>
                      <a:pt x="225" y="369"/>
                    </a:lnTo>
                    <a:lnTo>
                      <a:pt x="229" y="365"/>
                    </a:lnTo>
                    <a:lnTo>
                      <a:pt x="233" y="361"/>
                    </a:lnTo>
                    <a:lnTo>
                      <a:pt x="235" y="357"/>
                    </a:lnTo>
                    <a:lnTo>
                      <a:pt x="235" y="354"/>
                    </a:lnTo>
                    <a:lnTo>
                      <a:pt x="233" y="348"/>
                    </a:lnTo>
                    <a:lnTo>
                      <a:pt x="229" y="355"/>
                    </a:lnTo>
                    <a:lnTo>
                      <a:pt x="223" y="359"/>
                    </a:lnTo>
                    <a:lnTo>
                      <a:pt x="218" y="365"/>
                    </a:lnTo>
                    <a:lnTo>
                      <a:pt x="212" y="369"/>
                    </a:lnTo>
                    <a:lnTo>
                      <a:pt x="208" y="373"/>
                    </a:lnTo>
                    <a:lnTo>
                      <a:pt x="202" y="377"/>
                    </a:lnTo>
                    <a:lnTo>
                      <a:pt x="196" y="379"/>
                    </a:lnTo>
                    <a:lnTo>
                      <a:pt x="193" y="379"/>
                    </a:lnTo>
                    <a:lnTo>
                      <a:pt x="189" y="377"/>
                    </a:lnTo>
                    <a:lnTo>
                      <a:pt x="185" y="375"/>
                    </a:lnTo>
                    <a:lnTo>
                      <a:pt x="181" y="375"/>
                    </a:lnTo>
                    <a:lnTo>
                      <a:pt x="169" y="373"/>
                    </a:lnTo>
                    <a:lnTo>
                      <a:pt x="160" y="373"/>
                    </a:lnTo>
                    <a:lnTo>
                      <a:pt x="150" y="373"/>
                    </a:lnTo>
                    <a:lnTo>
                      <a:pt x="146" y="371"/>
                    </a:lnTo>
                    <a:lnTo>
                      <a:pt x="139" y="369"/>
                    </a:lnTo>
                    <a:lnTo>
                      <a:pt x="131" y="367"/>
                    </a:lnTo>
                    <a:lnTo>
                      <a:pt x="125" y="363"/>
                    </a:lnTo>
                    <a:lnTo>
                      <a:pt x="121" y="361"/>
                    </a:lnTo>
                    <a:lnTo>
                      <a:pt x="119" y="357"/>
                    </a:lnTo>
                    <a:lnTo>
                      <a:pt x="117" y="352"/>
                    </a:lnTo>
                    <a:lnTo>
                      <a:pt x="117" y="348"/>
                    </a:lnTo>
                    <a:lnTo>
                      <a:pt x="117" y="342"/>
                    </a:lnTo>
                    <a:lnTo>
                      <a:pt x="121" y="338"/>
                    </a:lnTo>
                    <a:lnTo>
                      <a:pt x="123" y="336"/>
                    </a:lnTo>
                    <a:lnTo>
                      <a:pt x="129" y="334"/>
                    </a:lnTo>
                    <a:lnTo>
                      <a:pt x="127" y="326"/>
                    </a:lnTo>
                    <a:lnTo>
                      <a:pt x="121" y="319"/>
                    </a:lnTo>
                    <a:lnTo>
                      <a:pt x="117" y="323"/>
                    </a:lnTo>
                    <a:lnTo>
                      <a:pt x="112" y="326"/>
                    </a:lnTo>
                    <a:lnTo>
                      <a:pt x="106" y="332"/>
                    </a:lnTo>
                    <a:lnTo>
                      <a:pt x="102" y="336"/>
                    </a:lnTo>
                    <a:lnTo>
                      <a:pt x="98" y="342"/>
                    </a:lnTo>
                    <a:lnTo>
                      <a:pt x="94" y="346"/>
                    </a:lnTo>
                    <a:lnTo>
                      <a:pt x="92" y="342"/>
                    </a:lnTo>
                    <a:lnTo>
                      <a:pt x="92" y="338"/>
                    </a:lnTo>
                    <a:lnTo>
                      <a:pt x="94" y="334"/>
                    </a:lnTo>
                    <a:lnTo>
                      <a:pt x="94" y="330"/>
                    </a:lnTo>
                    <a:lnTo>
                      <a:pt x="115" y="305"/>
                    </a:lnTo>
                    <a:lnTo>
                      <a:pt x="139" y="282"/>
                    </a:lnTo>
                    <a:lnTo>
                      <a:pt x="164" y="259"/>
                    </a:lnTo>
                    <a:lnTo>
                      <a:pt x="189" y="236"/>
                    </a:lnTo>
                    <a:lnTo>
                      <a:pt x="210" y="209"/>
                    </a:lnTo>
                    <a:lnTo>
                      <a:pt x="187" y="222"/>
                    </a:lnTo>
                    <a:lnTo>
                      <a:pt x="164" y="238"/>
                    </a:lnTo>
                    <a:lnTo>
                      <a:pt x="140" y="245"/>
                    </a:lnTo>
                    <a:lnTo>
                      <a:pt x="142" y="234"/>
                    </a:lnTo>
                    <a:lnTo>
                      <a:pt x="150" y="218"/>
                    </a:lnTo>
                    <a:lnTo>
                      <a:pt x="158" y="205"/>
                    </a:lnTo>
                    <a:lnTo>
                      <a:pt x="164" y="193"/>
                    </a:lnTo>
                    <a:lnTo>
                      <a:pt x="200" y="132"/>
                    </a:lnTo>
                    <a:lnTo>
                      <a:pt x="210" y="114"/>
                    </a:lnTo>
                    <a:lnTo>
                      <a:pt x="221" y="99"/>
                    </a:lnTo>
                    <a:lnTo>
                      <a:pt x="231" y="81"/>
                    </a:lnTo>
                    <a:lnTo>
                      <a:pt x="237" y="62"/>
                    </a:lnTo>
                    <a:lnTo>
                      <a:pt x="235" y="43"/>
                    </a:lnTo>
                    <a:lnTo>
                      <a:pt x="233" y="35"/>
                    </a:lnTo>
                    <a:lnTo>
                      <a:pt x="229" y="27"/>
                    </a:lnTo>
                    <a:lnTo>
                      <a:pt x="225" y="20"/>
                    </a:lnTo>
                    <a:lnTo>
                      <a:pt x="235" y="16"/>
                    </a:lnTo>
                    <a:lnTo>
                      <a:pt x="245" y="16"/>
                    </a:lnTo>
                    <a:lnTo>
                      <a:pt x="252" y="20"/>
                    </a:lnTo>
                    <a:lnTo>
                      <a:pt x="231" y="4"/>
                    </a:lnTo>
                    <a:lnTo>
                      <a:pt x="208" y="0"/>
                    </a:lnTo>
                    <a:lnTo>
                      <a:pt x="185" y="4"/>
                    </a:lnTo>
                    <a:lnTo>
                      <a:pt x="164" y="16"/>
                    </a:lnTo>
                    <a:lnTo>
                      <a:pt x="146" y="35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75"/>
              <p:cNvSpPr>
                <a:spLocks/>
              </p:cNvSpPr>
              <p:nvPr/>
            </p:nvSpPr>
            <p:spPr bwMode="auto">
              <a:xfrm>
                <a:off x="5691188" y="1931988"/>
                <a:ext cx="269875" cy="117475"/>
              </a:xfrm>
              <a:custGeom>
                <a:avLst/>
                <a:gdLst>
                  <a:gd name="T0" fmla="*/ 145 w 170"/>
                  <a:gd name="T1" fmla="*/ 74 h 74"/>
                  <a:gd name="T2" fmla="*/ 145 w 170"/>
                  <a:gd name="T3" fmla="*/ 74 h 74"/>
                  <a:gd name="T4" fmla="*/ 143 w 170"/>
                  <a:gd name="T5" fmla="*/ 72 h 74"/>
                  <a:gd name="T6" fmla="*/ 141 w 170"/>
                  <a:gd name="T7" fmla="*/ 72 h 74"/>
                  <a:gd name="T8" fmla="*/ 141 w 170"/>
                  <a:gd name="T9" fmla="*/ 70 h 74"/>
                  <a:gd name="T10" fmla="*/ 137 w 170"/>
                  <a:gd name="T11" fmla="*/ 68 h 74"/>
                  <a:gd name="T12" fmla="*/ 132 w 170"/>
                  <a:gd name="T13" fmla="*/ 64 h 74"/>
                  <a:gd name="T14" fmla="*/ 128 w 170"/>
                  <a:gd name="T15" fmla="*/ 60 h 74"/>
                  <a:gd name="T16" fmla="*/ 126 w 170"/>
                  <a:gd name="T17" fmla="*/ 58 h 74"/>
                  <a:gd name="T18" fmla="*/ 124 w 170"/>
                  <a:gd name="T19" fmla="*/ 56 h 74"/>
                  <a:gd name="T20" fmla="*/ 124 w 170"/>
                  <a:gd name="T21" fmla="*/ 54 h 74"/>
                  <a:gd name="T22" fmla="*/ 126 w 170"/>
                  <a:gd name="T23" fmla="*/ 53 h 74"/>
                  <a:gd name="T24" fmla="*/ 128 w 170"/>
                  <a:gd name="T25" fmla="*/ 53 h 74"/>
                  <a:gd name="T26" fmla="*/ 132 w 170"/>
                  <a:gd name="T27" fmla="*/ 53 h 74"/>
                  <a:gd name="T28" fmla="*/ 135 w 170"/>
                  <a:gd name="T29" fmla="*/ 53 h 74"/>
                  <a:gd name="T30" fmla="*/ 137 w 170"/>
                  <a:gd name="T31" fmla="*/ 53 h 74"/>
                  <a:gd name="T32" fmla="*/ 170 w 170"/>
                  <a:gd name="T33" fmla="*/ 53 h 74"/>
                  <a:gd name="T34" fmla="*/ 166 w 170"/>
                  <a:gd name="T35" fmla="*/ 53 h 74"/>
                  <a:gd name="T36" fmla="*/ 162 w 170"/>
                  <a:gd name="T37" fmla="*/ 51 h 74"/>
                  <a:gd name="T38" fmla="*/ 159 w 170"/>
                  <a:gd name="T39" fmla="*/ 51 h 74"/>
                  <a:gd name="T40" fmla="*/ 139 w 170"/>
                  <a:gd name="T41" fmla="*/ 49 h 74"/>
                  <a:gd name="T42" fmla="*/ 116 w 170"/>
                  <a:gd name="T43" fmla="*/ 45 h 74"/>
                  <a:gd name="T44" fmla="*/ 101 w 170"/>
                  <a:gd name="T45" fmla="*/ 43 h 74"/>
                  <a:gd name="T46" fmla="*/ 97 w 170"/>
                  <a:gd name="T47" fmla="*/ 41 h 74"/>
                  <a:gd name="T48" fmla="*/ 93 w 170"/>
                  <a:gd name="T49" fmla="*/ 39 h 74"/>
                  <a:gd name="T50" fmla="*/ 89 w 170"/>
                  <a:gd name="T51" fmla="*/ 37 h 74"/>
                  <a:gd name="T52" fmla="*/ 74 w 170"/>
                  <a:gd name="T53" fmla="*/ 29 h 74"/>
                  <a:gd name="T54" fmla="*/ 60 w 170"/>
                  <a:gd name="T55" fmla="*/ 24 h 74"/>
                  <a:gd name="T56" fmla="*/ 51 w 170"/>
                  <a:gd name="T57" fmla="*/ 18 h 74"/>
                  <a:gd name="T58" fmla="*/ 41 w 170"/>
                  <a:gd name="T59" fmla="*/ 12 h 74"/>
                  <a:gd name="T60" fmla="*/ 33 w 170"/>
                  <a:gd name="T61" fmla="*/ 6 h 74"/>
                  <a:gd name="T62" fmla="*/ 29 w 170"/>
                  <a:gd name="T63" fmla="*/ 4 h 74"/>
                  <a:gd name="T64" fmla="*/ 24 w 170"/>
                  <a:gd name="T65" fmla="*/ 2 h 74"/>
                  <a:gd name="T66" fmla="*/ 18 w 170"/>
                  <a:gd name="T67" fmla="*/ 2 h 74"/>
                  <a:gd name="T68" fmla="*/ 12 w 170"/>
                  <a:gd name="T69" fmla="*/ 0 h 74"/>
                  <a:gd name="T70" fmla="*/ 8 w 170"/>
                  <a:gd name="T71" fmla="*/ 0 h 74"/>
                  <a:gd name="T72" fmla="*/ 4 w 170"/>
                  <a:gd name="T73" fmla="*/ 2 h 74"/>
                  <a:gd name="T74" fmla="*/ 0 w 170"/>
                  <a:gd name="T75" fmla="*/ 4 h 74"/>
                  <a:gd name="T76" fmla="*/ 0 w 170"/>
                  <a:gd name="T77" fmla="*/ 6 h 74"/>
                  <a:gd name="T78" fmla="*/ 2 w 170"/>
                  <a:gd name="T79" fmla="*/ 10 h 74"/>
                  <a:gd name="T80" fmla="*/ 4 w 170"/>
                  <a:gd name="T81" fmla="*/ 14 h 74"/>
                  <a:gd name="T82" fmla="*/ 8 w 170"/>
                  <a:gd name="T83" fmla="*/ 16 h 74"/>
                  <a:gd name="T84" fmla="*/ 10 w 170"/>
                  <a:gd name="T85" fmla="*/ 18 h 74"/>
                  <a:gd name="T86" fmla="*/ 14 w 170"/>
                  <a:gd name="T87" fmla="*/ 20 h 74"/>
                  <a:gd name="T88" fmla="*/ 16 w 170"/>
                  <a:gd name="T89" fmla="*/ 22 h 74"/>
                  <a:gd name="T90" fmla="*/ 52 w 170"/>
                  <a:gd name="T91" fmla="*/ 39 h 74"/>
                  <a:gd name="T92" fmla="*/ 60 w 170"/>
                  <a:gd name="T93" fmla="*/ 43 h 74"/>
                  <a:gd name="T94" fmla="*/ 68 w 170"/>
                  <a:gd name="T95" fmla="*/ 45 h 74"/>
                  <a:gd name="T96" fmla="*/ 78 w 170"/>
                  <a:gd name="T97" fmla="*/ 47 h 74"/>
                  <a:gd name="T98" fmla="*/ 93 w 170"/>
                  <a:gd name="T99" fmla="*/ 54 h 74"/>
                  <a:gd name="T100" fmla="*/ 110 w 170"/>
                  <a:gd name="T101" fmla="*/ 64 h 74"/>
                  <a:gd name="T102" fmla="*/ 120 w 170"/>
                  <a:gd name="T103" fmla="*/ 68 h 74"/>
                  <a:gd name="T104" fmla="*/ 130 w 170"/>
                  <a:gd name="T105" fmla="*/ 74 h 74"/>
                  <a:gd name="T106" fmla="*/ 141 w 170"/>
                  <a:gd name="T107" fmla="*/ 74 h 74"/>
                  <a:gd name="T108" fmla="*/ 145 w 170"/>
                  <a:gd name="T10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0" h="74">
                    <a:moveTo>
                      <a:pt x="145" y="74"/>
                    </a:moveTo>
                    <a:lnTo>
                      <a:pt x="145" y="74"/>
                    </a:lnTo>
                    <a:lnTo>
                      <a:pt x="143" y="72"/>
                    </a:lnTo>
                    <a:lnTo>
                      <a:pt x="141" y="72"/>
                    </a:lnTo>
                    <a:lnTo>
                      <a:pt x="141" y="70"/>
                    </a:lnTo>
                    <a:lnTo>
                      <a:pt x="137" y="68"/>
                    </a:lnTo>
                    <a:lnTo>
                      <a:pt x="132" y="64"/>
                    </a:lnTo>
                    <a:lnTo>
                      <a:pt x="128" y="60"/>
                    </a:lnTo>
                    <a:lnTo>
                      <a:pt x="126" y="58"/>
                    </a:lnTo>
                    <a:lnTo>
                      <a:pt x="124" y="56"/>
                    </a:lnTo>
                    <a:lnTo>
                      <a:pt x="124" y="54"/>
                    </a:lnTo>
                    <a:lnTo>
                      <a:pt x="126" y="53"/>
                    </a:lnTo>
                    <a:lnTo>
                      <a:pt x="128" y="53"/>
                    </a:lnTo>
                    <a:lnTo>
                      <a:pt x="132" y="53"/>
                    </a:lnTo>
                    <a:lnTo>
                      <a:pt x="135" y="53"/>
                    </a:lnTo>
                    <a:lnTo>
                      <a:pt x="137" y="53"/>
                    </a:lnTo>
                    <a:lnTo>
                      <a:pt x="170" y="53"/>
                    </a:lnTo>
                    <a:lnTo>
                      <a:pt x="166" y="53"/>
                    </a:lnTo>
                    <a:lnTo>
                      <a:pt x="162" y="51"/>
                    </a:lnTo>
                    <a:lnTo>
                      <a:pt x="159" y="51"/>
                    </a:lnTo>
                    <a:lnTo>
                      <a:pt x="139" y="49"/>
                    </a:lnTo>
                    <a:lnTo>
                      <a:pt x="116" y="45"/>
                    </a:lnTo>
                    <a:lnTo>
                      <a:pt x="101" y="43"/>
                    </a:lnTo>
                    <a:lnTo>
                      <a:pt x="97" y="41"/>
                    </a:lnTo>
                    <a:lnTo>
                      <a:pt x="93" y="39"/>
                    </a:lnTo>
                    <a:lnTo>
                      <a:pt x="89" y="37"/>
                    </a:lnTo>
                    <a:lnTo>
                      <a:pt x="74" y="29"/>
                    </a:lnTo>
                    <a:lnTo>
                      <a:pt x="60" y="24"/>
                    </a:lnTo>
                    <a:lnTo>
                      <a:pt x="51" y="18"/>
                    </a:lnTo>
                    <a:lnTo>
                      <a:pt x="41" y="12"/>
                    </a:lnTo>
                    <a:lnTo>
                      <a:pt x="33" y="6"/>
                    </a:lnTo>
                    <a:lnTo>
                      <a:pt x="29" y="4"/>
                    </a:lnTo>
                    <a:lnTo>
                      <a:pt x="24" y="2"/>
                    </a:lnTo>
                    <a:lnTo>
                      <a:pt x="1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4"/>
                    </a:lnTo>
                    <a:lnTo>
                      <a:pt x="8" y="16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6" y="22"/>
                    </a:lnTo>
                    <a:lnTo>
                      <a:pt x="52" y="39"/>
                    </a:lnTo>
                    <a:lnTo>
                      <a:pt x="60" y="43"/>
                    </a:lnTo>
                    <a:lnTo>
                      <a:pt x="68" y="45"/>
                    </a:lnTo>
                    <a:lnTo>
                      <a:pt x="78" y="47"/>
                    </a:lnTo>
                    <a:lnTo>
                      <a:pt x="93" y="54"/>
                    </a:lnTo>
                    <a:lnTo>
                      <a:pt x="110" y="64"/>
                    </a:lnTo>
                    <a:lnTo>
                      <a:pt x="120" y="68"/>
                    </a:lnTo>
                    <a:lnTo>
                      <a:pt x="130" y="74"/>
                    </a:lnTo>
                    <a:lnTo>
                      <a:pt x="141" y="74"/>
                    </a:lnTo>
                    <a:lnTo>
                      <a:pt x="145" y="74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76"/>
              <p:cNvSpPr>
                <a:spLocks/>
              </p:cNvSpPr>
              <p:nvPr/>
            </p:nvSpPr>
            <p:spPr bwMode="auto">
              <a:xfrm>
                <a:off x="5851526" y="1908175"/>
                <a:ext cx="93663" cy="42863"/>
              </a:xfrm>
              <a:custGeom>
                <a:avLst/>
                <a:gdLst>
                  <a:gd name="T0" fmla="*/ 46 w 59"/>
                  <a:gd name="T1" fmla="*/ 27 h 27"/>
                  <a:gd name="T2" fmla="*/ 31 w 59"/>
                  <a:gd name="T3" fmla="*/ 21 h 27"/>
                  <a:gd name="T4" fmla="*/ 15 w 59"/>
                  <a:gd name="T5" fmla="*/ 14 h 27"/>
                  <a:gd name="T6" fmla="*/ 11 w 59"/>
                  <a:gd name="T7" fmla="*/ 12 h 27"/>
                  <a:gd name="T8" fmla="*/ 7 w 59"/>
                  <a:gd name="T9" fmla="*/ 10 h 27"/>
                  <a:gd name="T10" fmla="*/ 4 w 59"/>
                  <a:gd name="T11" fmla="*/ 6 h 27"/>
                  <a:gd name="T12" fmla="*/ 0 w 59"/>
                  <a:gd name="T13" fmla="*/ 4 h 27"/>
                  <a:gd name="T14" fmla="*/ 11 w 59"/>
                  <a:gd name="T15" fmla="*/ 0 h 27"/>
                  <a:gd name="T16" fmla="*/ 25 w 59"/>
                  <a:gd name="T17" fmla="*/ 2 h 27"/>
                  <a:gd name="T18" fmla="*/ 36 w 59"/>
                  <a:gd name="T19" fmla="*/ 6 h 27"/>
                  <a:gd name="T20" fmla="*/ 46 w 59"/>
                  <a:gd name="T21" fmla="*/ 12 h 27"/>
                  <a:gd name="T22" fmla="*/ 54 w 59"/>
                  <a:gd name="T23" fmla="*/ 17 h 27"/>
                  <a:gd name="T24" fmla="*/ 56 w 59"/>
                  <a:gd name="T25" fmla="*/ 19 h 27"/>
                  <a:gd name="T26" fmla="*/ 58 w 59"/>
                  <a:gd name="T27" fmla="*/ 21 h 27"/>
                  <a:gd name="T28" fmla="*/ 59 w 59"/>
                  <a:gd name="T29" fmla="*/ 23 h 27"/>
                  <a:gd name="T30" fmla="*/ 56 w 59"/>
                  <a:gd name="T31" fmla="*/ 25 h 27"/>
                  <a:gd name="T32" fmla="*/ 54 w 59"/>
                  <a:gd name="T33" fmla="*/ 27 h 27"/>
                  <a:gd name="T34" fmla="*/ 50 w 59"/>
                  <a:gd name="T35" fmla="*/ 27 h 27"/>
                  <a:gd name="T36" fmla="*/ 46 w 59"/>
                  <a:gd name="T37" fmla="*/ 25 h 27"/>
                  <a:gd name="T38" fmla="*/ 46 w 59"/>
                  <a:gd name="T3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9" h="27">
                    <a:moveTo>
                      <a:pt x="46" y="27"/>
                    </a:moveTo>
                    <a:lnTo>
                      <a:pt x="31" y="21"/>
                    </a:lnTo>
                    <a:lnTo>
                      <a:pt x="15" y="14"/>
                    </a:lnTo>
                    <a:lnTo>
                      <a:pt x="11" y="12"/>
                    </a:lnTo>
                    <a:lnTo>
                      <a:pt x="7" y="10"/>
                    </a:lnTo>
                    <a:lnTo>
                      <a:pt x="4" y="6"/>
                    </a:lnTo>
                    <a:lnTo>
                      <a:pt x="0" y="4"/>
                    </a:lnTo>
                    <a:lnTo>
                      <a:pt x="11" y="0"/>
                    </a:lnTo>
                    <a:lnTo>
                      <a:pt x="25" y="2"/>
                    </a:lnTo>
                    <a:lnTo>
                      <a:pt x="36" y="6"/>
                    </a:lnTo>
                    <a:lnTo>
                      <a:pt x="46" y="12"/>
                    </a:lnTo>
                    <a:lnTo>
                      <a:pt x="54" y="17"/>
                    </a:lnTo>
                    <a:lnTo>
                      <a:pt x="56" y="19"/>
                    </a:lnTo>
                    <a:lnTo>
                      <a:pt x="58" y="21"/>
                    </a:lnTo>
                    <a:lnTo>
                      <a:pt x="59" y="23"/>
                    </a:lnTo>
                    <a:lnTo>
                      <a:pt x="56" y="25"/>
                    </a:lnTo>
                    <a:lnTo>
                      <a:pt x="54" y="27"/>
                    </a:lnTo>
                    <a:lnTo>
                      <a:pt x="50" y="27"/>
                    </a:lnTo>
                    <a:lnTo>
                      <a:pt x="46" y="25"/>
                    </a:lnTo>
                    <a:lnTo>
                      <a:pt x="46" y="27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D0D0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77"/>
              <p:cNvSpPr>
                <a:spLocks/>
              </p:cNvSpPr>
              <p:nvPr/>
            </p:nvSpPr>
            <p:spPr bwMode="auto">
              <a:xfrm>
                <a:off x="6426201" y="1196975"/>
                <a:ext cx="338138" cy="1023938"/>
              </a:xfrm>
              <a:custGeom>
                <a:avLst/>
                <a:gdLst>
                  <a:gd name="T0" fmla="*/ 0 w 213"/>
                  <a:gd name="T1" fmla="*/ 12 h 645"/>
                  <a:gd name="T2" fmla="*/ 70 w 213"/>
                  <a:gd name="T3" fmla="*/ 552 h 645"/>
                  <a:gd name="T4" fmla="*/ 178 w 213"/>
                  <a:gd name="T5" fmla="*/ 645 h 645"/>
                  <a:gd name="T6" fmla="*/ 213 w 213"/>
                  <a:gd name="T7" fmla="*/ 512 h 645"/>
                  <a:gd name="T8" fmla="*/ 47 w 213"/>
                  <a:gd name="T9" fmla="*/ 0 h 645"/>
                  <a:gd name="T10" fmla="*/ 0 w 213"/>
                  <a:gd name="T11" fmla="*/ 12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645">
                    <a:moveTo>
                      <a:pt x="0" y="12"/>
                    </a:moveTo>
                    <a:lnTo>
                      <a:pt x="70" y="552"/>
                    </a:lnTo>
                    <a:lnTo>
                      <a:pt x="178" y="645"/>
                    </a:lnTo>
                    <a:lnTo>
                      <a:pt x="213" y="512"/>
                    </a:lnTo>
                    <a:lnTo>
                      <a:pt x="47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78"/>
              <p:cNvSpPr>
                <a:spLocks/>
              </p:cNvSpPr>
              <p:nvPr/>
            </p:nvSpPr>
            <p:spPr bwMode="auto">
              <a:xfrm>
                <a:off x="6426201" y="1200150"/>
                <a:ext cx="312738" cy="1020763"/>
              </a:xfrm>
              <a:custGeom>
                <a:avLst/>
                <a:gdLst>
                  <a:gd name="T0" fmla="*/ 124 w 197"/>
                  <a:gd name="T1" fmla="*/ 444 h 643"/>
                  <a:gd name="T2" fmla="*/ 149 w 197"/>
                  <a:gd name="T3" fmla="*/ 407 h 643"/>
                  <a:gd name="T4" fmla="*/ 160 w 197"/>
                  <a:gd name="T5" fmla="*/ 386 h 643"/>
                  <a:gd name="T6" fmla="*/ 155 w 197"/>
                  <a:gd name="T7" fmla="*/ 380 h 643"/>
                  <a:gd name="T8" fmla="*/ 139 w 197"/>
                  <a:gd name="T9" fmla="*/ 394 h 643"/>
                  <a:gd name="T10" fmla="*/ 83 w 197"/>
                  <a:gd name="T11" fmla="*/ 444 h 643"/>
                  <a:gd name="T12" fmla="*/ 89 w 197"/>
                  <a:gd name="T13" fmla="*/ 413 h 643"/>
                  <a:gd name="T14" fmla="*/ 106 w 197"/>
                  <a:gd name="T15" fmla="*/ 384 h 643"/>
                  <a:gd name="T16" fmla="*/ 139 w 197"/>
                  <a:gd name="T17" fmla="*/ 313 h 643"/>
                  <a:gd name="T18" fmla="*/ 143 w 197"/>
                  <a:gd name="T19" fmla="*/ 305 h 643"/>
                  <a:gd name="T20" fmla="*/ 141 w 197"/>
                  <a:gd name="T21" fmla="*/ 296 h 643"/>
                  <a:gd name="T22" fmla="*/ 133 w 197"/>
                  <a:gd name="T23" fmla="*/ 305 h 643"/>
                  <a:gd name="T24" fmla="*/ 126 w 197"/>
                  <a:gd name="T25" fmla="*/ 317 h 643"/>
                  <a:gd name="T26" fmla="*/ 118 w 197"/>
                  <a:gd name="T27" fmla="*/ 326 h 643"/>
                  <a:gd name="T28" fmla="*/ 106 w 197"/>
                  <a:gd name="T29" fmla="*/ 338 h 643"/>
                  <a:gd name="T30" fmla="*/ 87 w 197"/>
                  <a:gd name="T31" fmla="*/ 355 h 643"/>
                  <a:gd name="T32" fmla="*/ 68 w 197"/>
                  <a:gd name="T33" fmla="*/ 346 h 643"/>
                  <a:gd name="T34" fmla="*/ 60 w 197"/>
                  <a:gd name="T35" fmla="*/ 321 h 643"/>
                  <a:gd name="T36" fmla="*/ 33 w 197"/>
                  <a:gd name="T37" fmla="*/ 211 h 643"/>
                  <a:gd name="T38" fmla="*/ 18 w 197"/>
                  <a:gd name="T39" fmla="*/ 105 h 643"/>
                  <a:gd name="T40" fmla="*/ 12 w 197"/>
                  <a:gd name="T41" fmla="*/ 72 h 643"/>
                  <a:gd name="T42" fmla="*/ 14 w 197"/>
                  <a:gd name="T43" fmla="*/ 68 h 643"/>
                  <a:gd name="T44" fmla="*/ 16 w 197"/>
                  <a:gd name="T45" fmla="*/ 64 h 643"/>
                  <a:gd name="T46" fmla="*/ 22 w 197"/>
                  <a:gd name="T47" fmla="*/ 51 h 643"/>
                  <a:gd name="T48" fmla="*/ 37 w 197"/>
                  <a:gd name="T49" fmla="*/ 35 h 643"/>
                  <a:gd name="T50" fmla="*/ 47 w 197"/>
                  <a:gd name="T51" fmla="*/ 20 h 643"/>
                  <a:gd name="T52" fmla="*/ 47 w 197"/>
                  <a:gd name="T53" fmla="*/ 0 h 643"/>
                  <a:gd name="T54" fmla="*/ 0 w 197"/>
                  <a:gd name="T55" fmla="*/ 10 h 643"/>
                  <a:gd name="T56" fmla="*/ 2 w 197"/>
                  <a:gd name="T57" fmla="*/ 27 h 643"/>
                  <a:gd name="T58" fmla="*/ 4 w 197"/>
                  <a:gd name="T59" fmla="*/ 47 h 643"/>
                  <a:gd name="T60" fmla="*/ 4 w 197"/>
                  <a:gd name="T61" fmla="*/ 56 h 643"/>
                  <a:gd name="T62" fmla="*/ 6 w 197"/>
                  <a:gd name="T63" fmla="*/ 68 h 643"/>
                  <a:gd name="T64" fmla="*/ 178 w 197"/>
                  <a:gd name="T65" fmla="*/ 643 h 643"/>
                  <a:gd name="T66" fmla="*/ 193 w 197"/>
                  <a:gd name="T67" fmla="*/ 573 h 643"/>
                  <a:gd name="T68" fmla="*/ 187 w 197"/>
                  <a:gd name="T69" fmla="*/ 579 h 643"/>
                  <a:gd name="T70" fmla="*/ 170 w 197"/>
                  <a:gd name="T71" fmla="*/ 575 h 643"/>
                  <a:gd name="T72" fmla="*/ 151 w 197"/>
                  <a:gd name="T73" fmla="*/ 560 h 643"/>
                  <a:gd name="T74" fmla="*/ 122 w 197"/>
                  <a:gd name="T75" fmla="*/ 533 h 643"/>
                  <a:gd name="T76" fmla="*/ 97 w 197"/>
                  <a:gd name="T77" fmla="*/ 494 h 643"/>
                  <a:gd name="T78" fmla="*/ 106 w 197"/>
                  <a:gd name="T79" fmla="*/ 469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7" h="643">
                    <a:moveTo>
                      <a:pt x="106" y="469"/>
                    </a:moveTo>
                    <a:lnTo>
                      <a:pt x="124" y="444"/>
                    </a:lnTo>
                    <a:lnTo>
                      <a:pt x="141" y="417"/>
                    </a:lnTo>
                    <a:lnTo>
                      <a:pt x="149" y="407"/>
                    </a:lnTo>
                    <a:lnTo>
                      <a:pt x="155" y="398"/>
                    </a:lnTo>
                    <a:lnTo>
                      <a:pt x="160" y="386"/>
                    </a:lnTo>
                    <a:lnTo>
                      <a:pt x="162" y="377"/>
                    </a:lnTo>
                    <a:lnTo>
                      <a:pt x="155" y="380"/>
                    </a:lnTo>
                    <a:lnTo>
                      <a:pt x="147" y="386"/>
                    </a:lnTo>
                    <a:lnTo>
                      <a:pt x="139" y="394"/>
                    </a:lnTo>
                    <a:lnTo>
                      <a:pt x="132" y="400"/>
                    </a:lnTo>
                    <a:lnTo>
                      <a:pt x="83" y="444"/>
                    </a:lnTo>
                    <a:lnTo>
                      <a:pt x="83" y="429"/>
                    </a:lnTo>
                    <a:lnTo>
                      <a:pt x="89" y="413"/>
                    </a:lnTo>
                    <a:lnTo>
                      <a:pt x="99" y="398"/>
                    </a:lnTo>
                    <a:lnTo>
                      <a:pt x="106" y="384"/>
                    </a:lnTo>
                    <a:lnTo>
                      <a:pt x="124" y="350"/>
                    </a:lnTo>
                    <a:lnTo>
                      <a:pt x="139" y="313"/>
                    </a:lnTo>
                    <a:lnTo>
                      <a:pt x="141" y="309"/>
                    </a:lnTo>
                    <a:lnTo>
                      <a:pt x="143" y="305"/>
                    </a:lnTo>
                    <a:lnTo>
                      <a:pt x="143" y="299"/>
                    </a:lnTo>
                    <a:lnTo>
                      <a:pt x="141" y="296"/>
                    </a:lnTo>
                    <a:lnTo>
                      <a:pt x="137" y="301"/>
                    </a:lnTo>
                    <a:lnTo>
                      <a:pt x="133" y="305"/>
                    </a:lnTo>
                    <a:lnTo>
                      <a:pt x="130" y="311"/>
                    </a:lnTo>
                    <a:lnTo>
                      <a:pt x="126" y="317"/>
                    </a:lnTo>
                    <a:lnTo>
                      <a:pt x="122" y="323"/>
                    </a:lnTo>
                    <a:lnTo>
                      <a:pt x="118" y="326"/>
                    </a:lnTo>
                    <a:lnTo>
                      <a:pt x="114" y="330"/>
                    </a:lnTo>
                    <a:lnTo>
                      <a:pt x="106" y="338"/>
                    </a:lnTo>
                    <a:lnTo>
                      <a:pt x="97" y="348"/>
                    </a:lnTo>
                    <a:lnTo>
                      <a:pt x="87" y="355"/>
                    </a:lnTo>
                    <a:lnTo>
                      <a:pt x="76" y="355"/>
                    </a:lnTo>
                    <a:lnTo>
                      <a:pt x="68" y="346"/>
                    </a:lnTo>
                    <a:lnTo>
                      <a:pt x="62" y="332"/>
                    </a:lnTo>
                    <a:lnTo>
                      <a:pt x="60" y="321"/>
                    </a:lnTo>
                    <a:lnTo>
                      <a:pt x="49" y="272"/>
                    </a:lnTo>
                    <a:lnTo>
                      <a:pt x="33" y="211"/>
                    </a:lnTo>
                    <a:lnTo>
                      <a:pt x="22" y="147"/>
                    </a:lnTo>
                    <a:lnTo>
                      <a:pt x="18" y="105"/>
                    </a:lnTo>
                    <a:lnTo>
                      <a:pt x="16" y="87"/>
                    </a:lnTo>
                    <a:lnTo>
                      <a:pt x="12" y="72"/>
                    </a:lnTo>
                    <a:lnTo>
                      <a:pt x="14" y="70"/>
                    </a:lnTo>
                    <a:lnTo>
                      <a:pt x="14" y="68"/>
                    </a:lnTo>
                    <a:lnTo>
                      <a:pt x="16" y="66"/>
                    </a:lnTo>
                    <a:lnTo>
                      <a:pt x="16" y="64"/>
                    </a:lnTo>
                    <a:lnTo>
                      <a:pt x="18" y="56"/>
                    </a:lnTo>
                    <a:lnTo>
                      <a:pt x="22" y="51"/>
                    </a:lnTo>
                    <a:lnTo>
                      <a:pt x="29" y="43"/>
                    </a:lnTo>
                    <a:lnTo>
                      <a:pt x="37" y="35"/>
                    </a:lnTo>
                    <a:lnTo>
                      <a:pt x="43" y="25"/>
                    </a:lnTo>
                    <a:lnTo>
                      <a:pt x="47" y="20"/>
                    </a:lnTo>
                    <a:lnTo>
                      <a:pt x="50" y="12"/>
                    </a:lnTo>
                    <a:lnTo>
                      <a:pt x="47" y="0"/>
                    </a:lnTo>
                    <a:lnTo>
                      <a:pt x="4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2" y="27"/>
                    </a:lnTo>
                    <a:lnTo>
                      <a:pt x="4" y="39"/>
                    </a:lnTo>
                    <a:lnTo>
                      <a:pt x="4" y="47"/>
                    </a:lnTo>
                    <a:lnTo>
                      <a:pt x="4" y="51"/>
                    </a:lnTo>
                    <a:lnTo>
                      <a:pt x="4" y="56"/>
                    </a:lnTo>
                    <a:lnTo>
                      <a:pt x="6" y="62"/>
                    </a:lnTo>
                    <a:lnTo>
                      <a:pt x="6" y="68"/>
                    </a:lnTo>
                    <a:lnTo>
                      <a:pt x="70" y="550"/>
                    </a:lnTo>
                    <a:lnTo>
                      <a:pt x="178" y="643"/>
                    </a:lnTo>
                    <a:lnTo>
                      <a:pt x="197" y="570"/>
                    </a:lnTo>
                    <a:lnTo>
                      <a:pt x="193" y="573"/>
                    </a:lnTo>
                    <a:lnTo>
                      <a:pt x="191" y="577"/>
                    </a:lnTo>
                    <a:lnTo>
                      <a:pt x="187" y="579"/>
                    </a:lnTo>
                    <a:lnTo>
                      <a:pt x="180" y="581"/>
                    </a:lnTo>
                    <a:lnTo>
                      <a:pt x="170" y="575"/>
                    </a:lnTo>
                    <a:lnTo>
                      <a:pt x="160" y="568"/>
                    </a:lnTo>
                    <a:lnTo>
                      <a:pt x="151" y="560"/>
                    </a:lnTo>
                    <a:lnTo>
                      <a:pt x="145" y="554"/>
                    </a:lnTo>
                    <a:lnTo>
                      <a:pt x="122" y="533"/>
                    </a:lnTo>
                    <a:lnTo>
                      <a:pt x="103" y="508"/>
                    </a:lnTo>
                    <a:lnTo>
                      <a:pt x="97" y="494"/>
                    </a:lnTo>
                    <a:lnTo>
                      <a:pt x="97" y="483"/>
                    </a:lnTo>
                    <a:lnTo>
                      <a:pt x="106" y="469"/>
                    </a:lnTo>
                    <a:close/>
                  </a:path>
                </a:pathLst>
              </a:custGeom>
              <a:solidFill>
                <a:srgbClr val="CC0000"/>
              </a:solidFill>
              <a:ln w="0">
                <a:solidFill>
                  <a:srgbClr val="CC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79"/>
              <p:cNvSpPr>
                <a:spLocks/>
              </p:cNvSpPr>
              <p:nvPr/>
            </p:nvSpPr>
            <p:spPr bwMode="auto">
              <a:xfrm>
                <a:off x="6423026" y="1185863"/>
                <a:ext cx="80963" cy="69850"/>
              </a:xfrm>
              <a:custGeom>
                <a:avLst/>
                <a:gdLst>
                  <a:gd name="T0" fmla="*/ 16 w 51"/>
                  <a:gd name="T1" fmla="*/ 2 h 44"/>
                  <a:gd name="T2" fmla="*/ 10 w 51"/>
                  <a:gd name="T3" fmla="*/ 4 h 44"/>
                  <a:gd name="T4" fmla="*/ 6 w 51"/>
                  <a:gd name="T5" fmla="*/ 5 h 44"/>
                  <a:gd name="T6" fmla="*/ 0 w 51"/>
                  <a:gd name="T7" fmla="*/ 13 h 44"/>
                  <a:gd name="T8" fmla="*/ 2 w 51"/>
                  <a:gd name="T9" fmla="*/ 21 h 44"/>
                  <a:gd name="T10" fmla="*/ 8 w 51"/>
                  <a:gd name="T11" fmla="*/ 32 h 44"/>
                  <a:gd name="T12" fmla="*/ 16 w 51"/>
                  <a:gd name="T13" fmla="*/ 40 h 44"/>
                  <a:gd name="T14" fmla="*/ 25 w 51"/>
                  <a:gd name="T15" fmla="*/ 44 h 44"/>
                  <a:gd name="T16" fmla="*/ 35 w 51"/>
                  <a:gd name="T17" fmla="*/ 44 h 44"/>
                  <a:gd name="T18" fmla="*/ 45 w 51"/>
                  <a:gd name="T19" fmla="*/ 34 h 44"/>
                  <a:gd name="T20" fmla="*/ 49 w 51"/>
                  <a:gd name="T21" fmla="*/ 27 h 44"/>
                  <a:gd name="T22" fmla="*/ 51 w 51"/>
                  <a:gd name="T23" fmla="*/ 17 h 44"/>
                  <a:gd name="T24" fmla="*/ 49 w 51"/>
                  <a:gd name="T25" fmla="*/ 7 h 44"/>
                  <a:gd name="T26" fmla="*/ 41 w 51"/>
                  <a:gd name="T27" fmla="*/ 2 h 44"/>
                  <a:gd name="T28" fmla="*/ 35 w 51"/>
                  <a:gd name="T29" fmla="*/ 0 h 44"/>
                  <a:gd name="T30" fmla="*/ 29 w 51"/>
                  <a:gd name="T31" fmla="*/ 0 h 44"/>
                  <a:gd name="T32" fmla="*/ 24 w 51"/>
                  <a:gd name="T33" fmla="*/ 0 h 44"/>
                  <a:gd name="T34" fmla="*/ 16 w 51"/>
                  <a:gd name="T35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44">
                    <a:moveTo>
                      <a:pt x="16" y="2"/>
                    </a:moveTo>
                    <a:lnTo>
                      <a:pt x="10" y="4"/>
                    </a:lnTo>
                    <a:lnTo>
                      <a:pt x="6" y="5"/>
                    </a:lnTo>
                    <a:lnTo>
                      <a:pt x="0" y="13"/>
                    </a:lnTo>
                    <a:lnTo>
                      <a:pt x="2" y="21"/>
                    </a:lnTo>
                    <a:lnTo>
                      <a:pt x="8" y="32"/>
                    </a:lnTo>
                    <a:lnTo>
                      <a:pt x="16" y="40"/>
                    </a:lnTo>
                    <a:lnTo>
                      <a:pt x="25" y="44"/>
                    </a:lnTo>
                    <a:lnTo>
                      <a:pt x="35" y="44"/>
                    </a:lnTo>
                    <a:lnTo>
                      <a:pt x="45" y="34"/>
                    </a:lnTo>
                    <a:lnTo>
                      <a:pt x="49" y="27"/>
                    </a:lnTo>
                    <a:lnTo>
                      <a:pt x="51" y="17"/>
                    </a:lnTo>
                    <a:lnTo>
                      <a:pt x="49" y="7"/>
                    </a:lnTo>
                    <a:lnTo>
                      <a:pt x="41" y="2"/>
                    </a:lnTo>
                    <a:lnTo>
                      <a:pt x="35" y="0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FF0000"/>
              </a:solidFill>
              <a:ln w="0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80"/>
              <p:cNvSpPr>
                <a:spLocks noEditPoints="1"/>
              </p:cNvSpPr>
              <p:nvPr/>
            </p:nvSpPr>
            <p:spPr bwMode="auto">
              <a:xfrm>
                <a:off x="5584826" y="1108075"/>
                <a:ext cx="627063" cy="984250"/>
              </a:xfrm>
              <a:custGeom>
                <a:avLst/>
                <a:gdLst>
                  <a:gd name="T0" fmla="*/ 364 w 395"/>
                  <a:gd name="T1" fmla="*/ 292 h 620"/>
                  <a:gd name="T2" fmla="*/ 395 w 395"/>
                  <a:gd name="T3" fmla="*/ 178 h 620"/>
                  <a:gd name="T4" fmla="*/ 353 w 395"/>
                  <a:gd name="T5" fmla="*/ 288 h 620"/>
                  <a:gd name="T6" fmla="*/ 322 w 395"/>
                  <a:gd name="T7" fmla="*/ 382 h 620"/>
                  <a:gd name="T8" fmla="*/ 266 w 395"/>
                  <a:gd name="T9" fmla="*/ 481 h 620"/>
                  <a:gd name="T10" fmla="*/ 251 w 395"/>
                  <a:gd name="T11" fmla="*/ 494 h 620"/>
                  <a:gd name="T12" fmla="*/ 251 w 395"/>
                  <a:gd name="T13" fmla="*/ 512 h 620"/>
                  <a:gd name="T14" fmla="*/ 237 w 395"/>
                  <a:gd name="T15" fmla="*/ 570 h 620"/>
                  <a:gd name="T16" fmla="*/ 220 w 395"/>
                  <a:gd name="T17" fmla="*/ 579 h 620"/>
                  <a:gd name="T18" fmla="*/ 210 w 395"/>
                  <a:gd name="T19" fmla="*/ 599 h 620"/>
                  <a:gd name="T20" fmla="*/ 206 w 395"/>
                  <a:gd name="T21" fmla="*/ 604 h 620"/>
                  <a:gd name="T22" fmla="*/ 187 w 395"/>
                  <a:gd name="T23" fmla="*/ 602 h 620"/>
                  <a:gd name="T24" fmla="*/ 104 w 395"/>
                  <a:gd name="T25" fmla="*/ 566 h 620"/>
                  <a:gd name="T26" fmla="*/ 40 w 395"/>
                  <a:gd name="T27" fmla="*/ 531 h 620"/>
                  <a:gd name="T28" fmla="*/ 17 w 395"/>
                  <a:gd name="T29" fmla="*/ 519 h 620"/>
                  <a:gd name="T30" fmla="*/ 13 w 395"/>
                  <a:gd name="T31" fmla="*/ 516 h 620"/>
                  <a:gd name="T32" fmla="*/ 13 w 395"/>
                  <a:gd name="T33" fmla="*/ 496 h 620"/>
                  <a:gd name="T34" fmla="*/ 17 w 395"/>
                  <a:gd name="T35" fmla="*/ 473 h 620"/>
                  <a:gd name="T36" fmla="*/ 33 w 395"/>
                  <a:gd name="T37" fmla="*/ 452 h 620"/>
                  <a:gd name="T38" fmla="*/ 54 w 395"/>
                  <a:gd name="T39" fmla="*/ 438 h 620"/>
                  <a:gd name="T40" fmla="*/ 65 w 395"/>
                  <a:gd name="T41" fmla="*/ 417 h 620"/>
                  <a:gd name="T42" fmla="*/ 108 w 395"/>
                  <a:gd name="T43" fmla="*/ 321 h 620"/>
                  <a:gd name="T44" fmla="*/ 156 w 395"/>
                  <a:gd name="T45" fmla="*/ 145 h 620"/>
                  <a:gd name="T46" fmla="*/ 172 w 395"/>
                  <a:gd name="T47" fmla="*/ 81 h 620"/>
                  <a:gd name="T48" fmla="*/ 226 w 395"/>
                  <a:gd name="T49" fmla="*/ 41 h 620"/>
                  <a:gd name="T50" fmla="*/ 287 w 395"/>
                  <a:gd name="T51" fmla="*/ 16 h 620"/>
                  <a:gd name="T52" fmla="*/ 303 w 395"/>
                  <a:gd name="T53" fmla="*/ 4 h 620"/>
                  <a:gd name="T54" fmla="*/ 226 w 395"/>
                  <a:gd name="T55" fmla="*/ 29 h 620"/>
                  <a:gd name="T56" fmla="*/ 154 w 395"/>
                  <a:gd name="T57" fmla="*/ 81 h 620"/>
                  <a:gd name="T58" fmla="*/ 141 w 395"/>
                  <a:gd name="T59" fmla="*/ 188 h 620"/>
                  <a:gd name="T60" fmla="*/ 73 w 395"/>
                  <a:gd name="T61" fmla="*/ 354 h 620"/>
                  <a:gd name="T62" fmla="*/ 52 w 395"/>
                  <a:gd name="T63" fmla="*/ 421 h 620"/>
                  <a:gd name="T64" fmla="*/ 38 w 395"/>
                  <a:gd name="T65" fmla="*/ 433 h 620"/>
                  <a:gd name="T66" fmla="*/ 17 w 395"/>
                  <a:gd name="T67" fmla="*/ 450 h 620"/>
                  <a:gd name="T68" fmla="*/ 4 w 395"/>
                  <a:gd name="T69" fmla="*/ 471 h 620"/>
                  <a:gd name="T70" fmla="*/ 2 w 395"/>
                  <a:gd name="T71" fmla="*/ 494 h 620"/>
                  <a:gd name="T72" fmla="*/ 2 w 395"/>
                  <a:gd name="T73" fmla="*/ 518 h 620"/>
                  <a:gd name="T74" fmla="*/ 6 w 395"/>
                  <a:gd name="T75" fmla="*/ 525 h 620"/>
                  <a:gd name="T76" fmla="*/ 23 w 395"/>
                  <a:gd name="T77" fmla="*/ 537 h 620"/>
                  <a:gd name="T78" fmla="*/ 67 w 395"/>
                  <a:gd name="T79" fmla="*/ 562 h 620"/>
                  <a:gd name="T80" fmla="*/ 175 w 395"/>
                  <a:gd name="T81" fmla="*/ 608 h 620"/>
                  <a:gd name="T82" fmla="*/ 202 w 395"/>
                  <a:gd name="T83" fmla="*/ 620 h 620"/>
                  <a:gd name="T84" fmla="*/ 220 w 395"/>
                  <a:gd name="T85" fmla="*/ 612 h 620"/>
                  <a:gd name="T86" fmla="*/ 224 w 395"/>
                  <a:gd name="T87" fmla="*/ 597 h 620"/>
                  <a:gd name="T88" fmla="*/ 235 w 395"/>
                  <a:gd name="T89" fmla="*/ 587 h 620"/>
                  <a:gd name="T90" fmla="*/ 260 w 395"/>
                  <a:gd name="T91" fmla="*/ 550 h 620"/>
                  <a:gd name="T92" fmla="*/ 268 w 395"/>
                  <a:gd name="T93" fmla="*/ 516 h 620"/>
                  <a:gd name="T94" fmla="*/ 274 w 395"/>
                  <a:gd name="T95" fmla="*/ 492 h 620"/>
                  <a:gd name="T96" fmla="*/ 334 w 395"/>
                  <a:gd name="T97" fmla="*/ 388 h 620"/>
                  <a:gd name="T98" fmla="*/ 258 w 395"/>
                  <a:gd name="T99" fmla="*/ 50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95" h="620">
                    <a:moveTo>
                      <a:pt x="343" y="371"/>
                    </a:moveTo>
                    <a:lnTo>
                      <a:pt x="357" y="342"/>
                    </a:lnTo>
                    <a:lnTo>
                      <a:pt x="361" y="315"/>
                    </a:lnTo>
                    <a:lnTo>
                      <a:pt x="364" y="292"/>
                    </a:lnTo>
                    <a:lnTo>
                      <a:pt x="370" y="269"/>
                    </a:lnTo>
                    <a:lnTo>
                      <a:pt x="384" y="226"/>
                    </a:lnTo>
                    <a:lnTo>
                      <a:pt x="391" y="203"/>
                    </a:lnTo>
                    <a:lnTo>
                      <a:pt x="395" y="178"/>
                    </a:lnTo>
                    <a:lnTo>
                      <a:pt x="388" y="203"/>
                    </a:lnTo>
                    <a:lnTo>
                      <a:pt x="378" y="224"/>
                    </a:lnTo>
                    <a:lnTo>
                      <a:pt x="363" y="267"/>
                    </a:lnTo>
                    <a:lnTo>
                      <a:pt x="353" y="288"/>
                    </a:lnTo>
                    <a:lnTo>
                      <a:pt x="349" y="313"/>
                    </a:lnTo>
                    <a:lnTo>
                      <a:pt x="343" y="338"/>
                    </a:lnTo>
                    <a:lnTo>
                      <a:pt x="332" y="365"/>
                    </a:lnTo>
                    <a:lnTo>
                      <a:pt x="322" y="382"/>
                    </a:lnTo>
                    <a:lnTo>
                      <a:pt x="308" y="406"/>
                    </a:lnTo>
                    <a:lnTo>
                      <a:pt x="289" y="435"/>
                    </a:lnTo>
                    <a:lnTo>
                      <a:pt x="270" y="469"/>
                    </a:lnTo>
                    <a:lnTo>
                      <a:pt x="266" y="481"/>
                    </a:lnTo>
                    <a:lnTo>
                      <a:pt x="262" y="492"/>
                    </a:lnTo>
                    <a:lnTo>
                      <a:pt x="256" y="502"/>
                    </a:lnTo>
                    <a:lnTo>
                      <a:pt x="253" y="498"/>
                    </a:lnTo>
                    <a:lnTo>
                      <a:pt x="251" y="494"/>
                    </a:lnTo>
                    <a:lnTo>
                      <a:pt x="249" y="489"/>
                    </a:lnTo>
                    <a:lnTo>
                      <a:pt x="245" y="485"/>
                    </a:lnTo>
                    <a:lnTo>
                      <a:pt x="245" y="498"/>
                    </a:lnTo>
                    <a:lnTo>
                      <a:pt x="251" y="512"/>
                    </a:lnTo>
                    <a:lnTo>
                      <a:pt x="253" y="525"/>
                    </a:lnTo>
                    <a:lnTo>
                      <a:pt x="249" y="546"/>
                    </a:lnTo>
                    <a:lnTo>
                      <a:pt x="241" y="566"/>
                    </a:lnTo>
                    <a:lnTo>
                      <a:pt x="237" y="570"/>
                    </a:lnTo>
                    <a:lnTo>
                      <a:pt x="233" y="572"/>
                    </a:lnTo>
                    <a:lnTo>
                      <a:pt x="229" y="575"/>
                    </a:lnTo>
                    <a:lnTo>
                      <a:pt x="224" y="577"/>
                    </a:lnTo>
                    <a:lnTo>
                      <a:pt x="220" y="579"/>
                    </a:lnTo>
                    <a:lnTo>
                      <a:pt x="216" y="583"/>
                    </a:lnTo>
                    <a:lnTo>
                      <a:pt x="214" y="589"/>
                    </a:lnTo>
                    <a:lnTo>
                      <a:pt x="212" y="593"/>
                    </a:lnTo>
                    <a:lnTo>
                      <a:pt x="210" y="599"/>
                    </a:lnTo>
                    <a:lnTo>
                      <a:pt x="210" y="601"/>
                    </a:lnTo>
                    <a:lnTo>
                      <a:pt x="210" y="602"/>
                    </a:lnTo>
                    <a:lnTo>
                      <a:pt x="210" y="604"/>
                    </a:lnTo>
                    <a:lnTo>
                      <a:pt x="206" y="604"/>
                    </a:lnTo>
                    <a:lnTo>
                      <a:pt x="204" y="606"/>
                    </a:lnTo>
                    <a:lnTo>
                      <a:pt x="200" y="606"/>
                    </a:lnTo>
                    <a:lnTo>
                      <a:pt x="195" y="604"/>
                    </a:lnTo>
                    <a:lnTo>
                      <a:pt x="187" y="602"/>
                    </a:lnTo>
                    <a:lnTo>
                      <a:pt x="181" y="599"/>
                    </a:lnTo>
                    <a:lnTo>
                      <a:pt x="162" y="587"/>
                    </a:lnTo>
                    <a:lnTo>
                      <a:pt x="143" y="577"/>
                    </a:lnTo>
                    <a:lnTo>
                      <a:pt x="104" y="566"/>
                    </a:lnTo>
                    <a:lnTo>
                      <a:pt x="73" y="550"/>
                    </a:lnTo>
                    <a:lnTo>
                      <a:pt x="60" y="543"/>
                    </a:lnTo>
                    <a:lnTo>
                      <a:pt x="48" y="535"/>
                    </a:lnTo>
                    <a:lnTo>
                      <a:pt x="40" y="531"/>
                    </a:lnTo>
                    <a:lnTo>
                      <a:pt x="33" y="529"/>
                    </a:lnTo>
                    <a:lnTo>
                      <a:pt x="27" y="525"/>
                    </a:lnTo>
                    <a:lnTo>
                      <a:pt x="21" y="521"/>
                    </a:lnTo>
                    <a:lnTo>
                      <a:pt x="17" y="519"/>
                    </a:lnTo>
                    <a:lnTo>
                      <a:pt x="15" y="518"/>
                    </a:lnTo>
                    <a:lnTo>
                      <a:pt x="15" y="518"/>
                    </a:lnTo>
                    <a:lnTo>
                      <a:pt x="13" y="516"/>
                    </a:lnTo>
                    <a:lnTo>
                      <a:pt x="13" y="516"/>
                    </a:lnTo>
                    <a:lnTo>
                      <a:pt x="11" y="512"/>
                    </a:lnTo>
                    <a:lnTo>
                      <a:pt x="11" y="508"/>
                    </a:lnTo>
                    <a:lnTo>
                      <a:pt x="11" y="504"/>
                    </a:lnTo>
                    <a:lnTo>
                      <a:pt x="13" y="496"/>
                    </a:lnTo>
                    <a:lnTo>
                      <a:pt x="15" y="489"/>
                    </a:lnTo>
                    <a:lnTo>
                      <a:pt x="15" y="481"/>
                    </a:lnTo>
                    <a:lnTo>
                      <a:pt x="15" y="477"/>
                    </a:lnTo>
                    <a:lnTo>
                      <a:pt x="17" y="473"/>
                    </a:lnTo>
                    <a:lnTo>
                      <a:pt x="17" y="469"/>
                    </a:lnTo>
                    <a:lnTo>
                      <a:pt x="23" y="464"/>
                    </a:lnTo>
                    <a:lnTo>
                      <a:pt x="27" y="458"/>
                    </a:lnTo>
                    <a:lnTo>
                      <a:pt x="33" y="452"/>
                    </a:lnTo>
                    <a:lnTo>
                      <a:pt x="38" y="446"/>
                    </a:lnTo>
                    <a:lnTo>
                      <a:pt x="42" y="444"/>
                    </a:lnTo>
                    <a:lnTo>
                      <a:pt x="48" y="442"/>
                    </a:lnTo>
                    <a:lnTo>
                      <a:pt x="54" y="438"/>
                    </a:lnTo>
                    <a:lnTo>
                      <a:pt x="58" y="435"/>
                    </a:lnTo>
                    <a:lnTo>
                      <a:pt x="62" y="429"/>
                    </a:lnTo>
                    <a:lnTo>
                      <a:pt x="64" y="423"/>
                    </a:lnTo>
                    <a:lnTo>
                      <a:pt x="65" y="417"/>
                    </a:lnTo>
                    <a:lnTo>
                      <a:pt x="67" y="408"/>
                    </a:lnTo>
                    <a:lnTo>
                      <a:pt x="69" y="398"/>
                    </a:lnTo>
                    <a:lnTo>
                      <a:pt x="85" y="359"/>
                    </a:lnTo>
                    <a:lnTo>
                      <a:pt x="108" y="321"/>
                    </a:lnTo>
                    <a:lnTo>
                      <a:pt x="129" y="278"/>
                    </a:lnTo>
                    <a:lnTo>
                      <a:pt x="145" y="234"/>
                    </a:lnTo>
                    <a:lnTo>
                      <a:pt x="152" y="188"/>
                    </a:lnTo>
                    <a:lnTo>
                      <a:pt x="156" y="145"/>
                    </a:lnTo>
                    <a:lnTo>
                      <a:pt x="158" y="126"/>
                    </a:lnTo>
                    <a:lnTo>
                      <a:pt x="160" y="107"/>
                    </a:lnTo>
                    <a:lnTo>
                      <a:pt x="164" y="91"/>
                    </a:lnTo>
                    <a:lnTo>
                      <a:pt x="172" y="81"/>
                    </a:lnTo>
                    <a:lnTo>
                      <a:pt x="185" y="68"/>
                    </a:lnTo>
                    <a:lnTo>
                      <a:pt x="199" y="58"/>
                    </a:lnTo>
                    <a:lnTo>
                      <a:pt x="208" y="51"/>
                    </a:lnTo>
                    <a:lnTo>
                      <a:pt x="226" y="41"/>
                    </a:lnTo>
                    <a:lnTo>
                      <a:pt x="245" y="35"/>
                    </a:lnTo>
                    <a:lnTo>
                      <a:pt x="264" y="27"/>
                    </a:lnTo>
                    <a:lnTo>
                      <a:pt x="283" y="18"/>
                    </a:lnTo>
                    <a:lnTo>
                      <a:pt x="287" y="16"/>
                    </a:lnTo>
                    <a:lnTo>
                      <a:pt x="291" y="14"/>
                    </a:lnTo>
                    <a:lnTo>
                      <a:pt x="297" y="12"/>
                    </a:lnTo>
                    <a:lnTo>
                      <a:pt x="301" y="8"/>
                    </a:lnTo>
                    <a:lnTo>
                      <a:pt x="303" y="4"/>
                    </a:lnTo>
                    <a:lnTo>
                      <a:pt x="305" y="0"/>
                    </a:lnTo>
                    <a:lnTo>
                      <a:pt x="278" y="12"/>
                    </a:lnTo>
                    <a:lnTo>
                      <a:pt x="251" y="22"/>
                    </a:lnTo>
                    <a:lnTo>
                      <a:pt x="226" y="29"/>
                    </a:lnTo>
                    <a:lnTo>
                      <a:pt x="200" y="39"/>
                    </a:lnTo>
                    <a:lnTo>
                      <a:pt x="185" y="53"/>
                    </a:lnTo>
                    <a:lnTo>
                      <a:pt x="162" y="72"/>
                    </a:lnTo>
                    <a:lnTo>
                      <a:pt x="154" y="81"/>
                    </a:lnTo>
                    <a:lnTo>
                      <a:pt x="150" y="93"/>
                    </a:lnTo>
                    <a:lnTo>
                      <a:pt x="146" y="105"/>
                    </a:lnTo>
                    <a:lnTo>
                      <a:pt x="143" y="145"/>
                    </a:lnTo>
                    <a:lnTo>
                      <a:pt x="141" y="188"/>
                    </a:lnTo>
                    <a:lnTo>
                      <a:pt x="133" y="230"/>
                    </a:lnTo>
                    <a:lnTo>
                      <a:pt x="118" y="273"/>
                    </a:lnTo>
                    <a:lnTo>
                      <a:pt x="96" y="313"/>
                    </a:lnTo>
                    <a:lnTo>
                      <a:pt x="73" y="354"/>
                    </a:lnTo>
                    <a:lnTo>
                      <a:pt x="58" y="394"/>
                    </a:lnTo>
                    <a:lnTo>
                      <a:pt x="54" y="406"/>
                    </a:lnTo>
                    <a:lnTo>
                      <a:pt x="52" y="415"/>
                    </a:lnTo>
                    <a:lnTo>
                      <a:pt x="52" y="421"/>
                    </a:lnTo>
                    <a:lnTo>
                      <a:pt x="50" y="425"/>
                    </a:lnTo>
                    <a:lnTo>
                      <a:pt x="46" y="429"/>
                    </a:lnTo>
                    <a:lnTo>
                      <a:pt x="42" y="431"/>
                    </a:lnTo>
                    <a:lnTo>
                      <a:pt x="38" y="433"/>
                    </a:lnTo>
                    <a:lnTo>
                      <a:pt x="35" y="435"/>
                    </a:lnTo>
                    <a:lnTo>
                      <a:pt x="31" y="437"/>
                    </a:lnTo>
                    <a:lnTo>
                      <a:pt x="23" y="444"/>
                    </a:lnTo>
                    <a:lnTo>
                      <a:pt x="17" y="450"/>
                    </a:lnTo>
                    <a:lnTo>
                      <a:pt x="11" y="456"/>
                    </a:lnTo>
                    <a:lnTo>
                      <a:pt x="8" y="464"/>
                    </a:lnTo>
                    <a:lnTo>
                      <a:pt x="6" y="467"/>
                    </a:lnTo>
                    <a:lnTo>
                      <a:pt x="4" y="471"/>
                    </a:lnTo>
                    <a:lnTo>
                      <a:pt x="4" y="475"/>
                    </a:lnTo>
                    <a:lnTo>
                      <a:pt x="2" y="479"/>
                    </a:lnTo>
                    <a:lnTo>
                      <a:pt x="2" y="487"/>
                    </a:lnTo>
                    <a:lnTo>
                      <a:pt x="2" y="494"/>
                    </a:lnTo>
                    <a:lnTo>
                      <a:pt x="0" y="500"/>
                    </a:lnTo>
                    <a:lnTo>
                      <a:pt x="0" y="508"/>
                    </a:lnTo>
                    <a:lnTo>
                      <a:pt x="0" y="514"/>
                    </a:lnTo>
                    <a:lnTo>
                      <a:pt x="2" y="518"/>
                    </a:lnTo>
                    <a:lnTo>
                      <a:pt x="2" y="521"/>
                    </a:lnTo>
                    <a:lnTo>
                      <a:pt x="4" y="523"/>
                    </a:lnTo>
                    <a:lnTo>
                      <a:pt x="4" y="523"/>
                    </a:lnTo>
                    <a:lnTo>
                      <a:pt x="6" y="525"/>
                    </a:lnTo>
                    <a:lnTo>
                      <a:pt x="8" y="527"/>
                    </a:lnTo>
                    <a:lnTo>
                      <a:pt x="11" y="531"/>
                    </a:lnTo>
                    <a:lnTo>
                      <a:pt x="15" y="533"/>
                    </a:lnTo>
                    <a:lnTo>
                      <a:pt x="23" y="537"/>
                    </a:lnTo>
                    <a:lnTo>
                      <a:pt x="33" y="541"/>
                    </a:lnTo>
                    <a:lnTo>
                      <a:pt x="42" y="546"/>
                    </a:lnTo>
                    <a:lnTo>
                      <a:pt x="54" y="554"/>
                    </a:lnTo>
                    <a:lnTo>
                      <a:pt x="67" y="562"/>
                    </a:lnTo>
                    <a:lnTo>
                      <a:pt x="100" y="577"/>
                    </a:lnTo>
                    <a:lnTo>
                      <a:pt x="137" y="591"/>
                    </a:lnTo>
                    <a:lnTo>
                      <a:pt x="156" y="599"/>
                    </a:lnTo>
                    <a:lnTo>
                      <a:pt x="175" y="608"/>
                    </a:lnTo>
                    <a:lnTo>
                      <a:pt x="181" y="612"/>
                    </a:lnTo>
                    <a:lnTo>
                      <a:pt x="189" y="616"/>
                    </a:lnTo>
                    <a:lnTo>
                      <a:pt x="199" y="618"/>
                    </a:lnTo>
                    <a:lnTo>
                      <a:pt x="202" y="620"/>
                    </a:lnTo>
                    <a:lnTo>
                      <a:pt x="208" y="618"/>
                    </a:lnTo>
                    <a:lnTo>
                      <a:pt x="212" y="616"/>
                    </a:lnTo>
                    <a:lnTo>
                      <a:pt x="216" y="614"/>
                    </a:lnTo>
                    <a:lnTo>
                      <a:pt x="220" y="612"/>
                    </a:lnTo>
                    <a:lnTo>
                      <a:pt x="222" y="608"/>
                    </a:lnTo>
                    <a:lnTo>
                      <a:pt x="224" y="602"/>
                    </a:lnTo>
                    <a:lnTo>
                      <a:pt x="224" y="599"/>
                    </a:lnTo>
                    <a:lnTo>
                      <a:pt x="224" y="597"/>
                    </a:lnTo>
                    <a:lnTo>
                      <a:pt x="226" y="595"/>
                    </a:lnTo>
                    <a:lnTo>
                      <a:pt x="227" y="591"/>
                    </a:lnTo>
                    <a:lnTo>
                      <a:pt x="231" y="589"/>
                    </a:lnTo>
                    <a:lnTo>
                      <a:pt x="235" y="587"/>
                    </a:lnTo>
                    <a:lnTo>
                      <a:pt x="241" y="583"/>
                    </a:lnTo>
                    <a:lnTo>
                      <a:pt x="247" y="577"/>
                    </a:lnTo>
                    <a:lnTo>
                      <a:pt x="251" y="572"/>
                    </a:lnTo>
                    <a:lnTo>
                      <a:pt x="260" y="550"/>
                    </a:lnTo>
                    <a:lnTo>
                      <a:pt x="266" y="525"/>
                    </a:lnTo>
                    <a:lnTo>
                      <a:pt x="266" y="518"/>
                    </a:lnTo>
                    <a:lnTo>
                      <a:pt x="268" y="516"/>
                    </a:lnTo>
                    <a:lnTo>
                      <a:pt x="268" y="516"/>
                    </a:lnTo>
                    <a:lnTo>
                      <a:pt x="268" y="516"/>
                    </a:lnTo>
                    <a:lnTo>
                      <a:pt x="268" y="516"/>
                    </a:lnTo>
                    <a:lnTo>
                      <a:pt x="270" y="514"/>
                    </a:lnTo>
                    <a:lnTo>
                      <a:pt x="274" y="492"/>
                    </a:lnTo>
                    <a:lnTo>
                      <a:pt x="281" y="475"/>
                    </a:lnTo>
                    <a:lnTo>
                      <a:pt x="301" y="440"/>
                    </a:lnTo>
                    <a:lnTo>
                      <a:pt x="318" y="413"/>
                    </a:lnTo>
                    <a:lnTo>
                      <a:pt x="334" y="388"/>
                    </a:lnTo>
                    <a:lnTo>
                      <a:pt x="343" y="371"/>
                    </a:lnTo>
                    <a:close/>
                    <a:moveTo>
                      <a:pt x="260" y="498"/>
                    </a:moveTo>
                    <a:lnTo>
                      <a:pt x="258" y="500"/>
                    </a:lnTo>
                    <a:lnTo>
                      <a:pt x="258" y="500"/>
                    </a:lnTo>
                    <a:lnTo>
                      <a:pt x="258" y="498"/>
                    </a:lnTo>
                    <a:lnTo>
                      <a:pt x="260" y="49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81"/>
              <p:cNvSpPr>
                <a:spLocks/>
              </p:cNvSpPr>
              <p:nvPr/>
            </p:nvSpPr>
            <p:spPr bwMode="auto">
              <a:xfrm>
                <a:off x="6515101" y="796925"/>
                <a:ext cx="114300" cy="66675"/>
              </a:xfrm>
              <a:custGeom>
                <a:avLst/>
                <a:gdLst>
                  <a:gd name="T0" fmla="*/ 66 w 72"/>
                  <a:gd name="T1" fmla="*/ 0 h 42"/>
                  <a:gd name="T2" fmla="*/ 58 w 72"/>
                  <a:gd name="T3" fmla="*/ 2 h 42"/>
                  <a:gd name="T4" fmla="*/ 52 w 72"/>
                  <a:gd name="T5" fmla="*/ 4 h 42"/>
                  <a:gd name="T6" fmla="*/ 47 w 72"/>
                  <a:gd name="T7" fmla="*/ 4 h 42"/>
                  <a:gd name="T8" fmla="*/ 41 w 72"/>
                  <a:gd name="T9" fmla="*/ 4 h 42"/>
                  <a:gd name="T10" fmla="*/ 33 w 72"/>
                  <a:gd name="T11" fmla="*/ 4 h 42"/>
                  <a:gd name="T12" fmla="*/ 25 w 72"/>
                  <a:gd name="T13" fmla="*/ 4 h 42"/>
                  <a:gd name="T14" fmla="*/ 14 w 72"/>
                  <a:gd name="T15" fmla="*/ 2 h 42"/>
                  <a:gd name="T16" fmla="*/ 0 w 72"/>
                  <a:gd name="T17" fmla="*/ 2 h 42"/>
                  <a:gd name="T18" fmla="*/ 2 w 72"/>
                  <a:gd name="T19" fmla="*/ 7 h 42"/>
                  <a:gd name="T20" fmla="*/ 6 w 72"/>
                  <a:gd name="T21" fmla="*/ 13 h 42"/>
                  <a:gd name="T22" fmla="*/ 8 w 72"/>
                  <a:gd name="T23" fmla="*/ 19 h 42"/>
                  <a:gd name="T24" fmla="*/ 12 w 72"/>
                  <a:gd name="T25" fmla="*/ 25 h 42"/>
                  <a:gd name="T26" fmla="*/ 18 w 72"/>
                  <a:gd name="T27" fmla="*/ 31 h 42"/>
                  <a:gd name="T28" fmla="*/ 23 w 72"/>
                  <a:gd name="T29" fmla="*/ 34 h 42"/>
                  <a:gd name="T30" fmla="*/ 31 w 72"/>
                  <a:gd name="T31" fmla="*/ 38 h 42"/>
                  <a:gd name="T32" fmla="*/ 37 w 72"/>
                  <a:gd name="T33" fmla="*/ 42 h 42"/>
                  <a:gd name="T34" fmla="*/ 45 w 72"/>
                  <a:gd name="T35" fmla="*/ 42 h 42"/>
                  <a:gd name="T36" fmla="*/ 52 w 72"/>
                  <a:gd name="T37" fmla="*/ 42 h 42"/>
                  <a:gd name="T38" fmla="*/ 56 w 72"/>
                  <a:gd name="T39" fmla="*/ 42 h 42"/>
                  <a:gd name="T40" fmla="*/ 60 w 72"/>
                  <a:gd name="T41" fmla="*/ 40 h 42"/>
                  <a:gd name="T42" fmla="*/ 64 w 72"/>
                  <a:gd name="T43" fmla="*/ 38 h 42"/>
                  <a:gd name="T44" fmla="*/ 68 w 72"/>
                  <a:gd name="T45" fmla="*/ 36 h 42"/>
                  <a:gd name="T46" fmla="*/ 72 w 72"/>
                  <a:gd name="T47" fmla="*/ 34 h 42"/>
                  <a:gd name="T48" fmla="*/ 72 w 72"/>
                  <a:gd name="T49" fmla="*/ 31 h 42"/>
                  <a:gd name="T50" fmla="*/ 70 w 72"/>
                  <a:gd name="T51" fmla="*/ 27 h 42"/>
                  <a:gd name="T52" fmla="*/ 70 w 72"/>
                  <a:gd name="T53" fmla="*/ 25 h 42"/>
                  <a:gd name="T54" fmla="*/ 68 w 72"/>
                  <a:gd name="T55" fmla="*/ 21 h 42"/>
                  <a:gd name="T56" fmla="*/ 66 w 72"/>
                  <a:gd name="T57" fmla="*/ 19 h 42"/>
                  <a:gd name="T58" fmla="*/ 64 w 72"/>
                  <a:gd name="T59" fmla="*/ 15 h 42"/>
                  <a:gd name="T60" fmla="*/ 66 w 72"/>
                  <a:gd name="T61" fmla="*/ 13 h 42"/>
                  <a:gd name="T62" fmla="*/ 66 w 72"/>
                  <a:gd name="T63" fmla="*/ 11 h 42"/>
                  <a:gd name="T64" fmla="*/ 68 w 72"/>
                  <a:gd name="T65" fmla="*/ 7 h 42"/>
                  <a:gd name="T66" fmla="*/ 70 w 72"/>
                  <a:gd name="T67" fmla="*/ 5 h 42"/>
                  <a:gd name="T68" fmla="*/ 70 w 72"/>
                  <a:gd name="T69" fmla="*/ 4 h 42"/>
                  <a:gd name="T70" fmla="*/ 70 w 72"/>
                  <a:gd name="T71" fmla="*/ 0 h 42"/>
                  <a:gd name="T72" fmla="*/ 66 w 72"/>
                  <a:gd name="T7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2" h="42">
                    <a:moveTo>
                      <a:pt x="66" y="0"/>
                    </a:moveTo>
                    <a:lnTo>
                      <a:pt x="58" y="2"/>
                    </a:lnTo>
                    <a:lnTo>
                      <a:pt x="52" y="4"/>
                    </a:lnTo>
                    <a:lnTo>
                      <a:pt x="47" y="4"/>
                    </a:lnTo>
                    <a:lnTo>
                      <a:pt x="41" y="4"/>
                    </a:lnTo>
                    <a:lnTo>
                      <a:pt x="33" y="4"/>
                    </a:lnTo>
                    <a:lnTo>
                      <a:pt x="25" y="4"/>
                    </a:lnTo>
                    <a:lnTo>
                      <a:pt x="14" y="2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6" y="13"/>
                    </a:lnTo>
                    <a:lnTo>
                      <a:pt x="8" y="19"/>
                    </a:lnTo>
                    <a:lnTo>
                      <a:pt x="12" y="25"/>
                    </a:lnTo>
                    <a:lnTo>
                      <a:pt x="18" y="31"/>
                    </a:lnTo>
                    <a:lnTo>
                      <a:pt x="23" y="34"/>
                    </a:lnTo>
                    <a:lnTo>
                      <a:pt x="31" y="38"/>
                    </a:lnTo>
                    <a:lnTo>
                      <a:pt x="37" y="42"/>
                    </a:lnTo>
                    <a:lnTo>
                      <a:pt x="45" y="42"/>
                    </a:lnTo>
                    <a:lnTo>
                      <a:pt x="52" y="42"/>
                    </a:lnTo>
                    <a:lnTo>
                      <a:pt x="56" y="42"/>
                    </a:lnTo>
                    <a:lnTo>
                      <a:pt x="60" y="40"/>
                    </a:lnTo>
                    <a:lnTo>
                      <a:pt x="64" y="38"/>
                    </a:lnTo>
                    <a:lnTo>
                      <a:pt x="68" y="36"/>
                    </a:lnTo>
                    <a:lnTo>
                      <a:pt x="72" y="34"/>
                    </a:lnTo>
                    <a:lnTo>
                      <a:pt x="72" y="31"/>
                    </a:lnTo>
                    <a:lnTo>
                      <a:pt x="70" y="27"/>
                    </a:lnTo>
                    <a:lnTo>
                      <a:pt x="70" y="25"/>
                    </a:lnTo>
                    <a:lnTo>
                      <a:pt x="68" y="21"/>
                    </a:lnTo>
                    <a:lnTo>
                      <a:pt x="66" y="19"/>
                    </a:lnTo>
                    <a:lnTo>
                      <a:pt x="64" y="15"/>
                    </a:lnTo>
                    <a:lnTo>
                      <a:pt x="66" y="13"/>
                    </a:lnTo>
                    <a:lnTo>
                      <a:pt x="66" y="11"/>
                    </a:lnTo>
                    <a:lnTo>
                      <a:pt x="68" y="7"/>
                    </a:lnTo>
                    <a:lnTo>
                      <a:pt x="70" y="5"/>
                    </a:lnTo>
                    <a:lnTo>
                      <a:pt x="70" y="4"/>
                    </a:lnTo>
                    <a:lnTo>
                      <a:pt x="70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400000"/>
              </a:solidFill>
              <a:ln w="0">
                <a:solidFill>
                  <a:srgbClr val="4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82"/>
              <p:cNvSpPr>
                <a:spLocks/>
              </p:cNvSpPr>
              <p:nvPr/>
            </p:nvSpPr>
            <p:spPr bwMode="auto">
              <a:xfrm>
                <a:off x="6515101" y="796925"/>
                <a:ext cx="111125" cy="36513"/>
              </a:xfrm>
              <a:custGeom>
                <a:avLst/>
                <a:gdLst>
                  <a:gd name="T0" fmla="*/ 66 w 70"/>
                  <a:gd name="T1" fmla="*/ 0 h 23"/>
                  <a:gd name="T2" fmla="*/ 58 w 70"/>
                  <a:gd name="T3" fmla="*/ 2 h 23"/>
                  <a:gd name="T4" fmla="*/ 52 w 70"/>
                  <a:gd name="T5" fmla="*/ 4 h 23"/>
                  <a:gd name="T6" fmla="*/ 47 w 70"/>
                  <a:gd name="T7" fmla="*/ 4 h 23"/>
                  <a:gd name="T8" fmla="*/ 41 w 70"/>
                  <a:gd name="T9" fmla="*/ 4 h 23"/>
                  <a:gd name="T10" fmla="*/ 33 w 70"/>
                  <a:gd name="T11" fmla="*/ 4 h 23"/>
                  <a:gd name="T12" fmla="*/ 25 w 70"/>
                  <a:gd name="T13" fmla="*/ 4 h 23"/>
                  <a:gd name="T14" fmla="*/ 14 w 70"/>
                  <a:gd name="T15" fmla="*/ 2 h 23"/>
                  <a:gd name="T16" fmla="*/ 0 w 70"/>
                  <a:gd name="T17" fmla="*/ 2 h 23"/>
                  <a:gd name="T18" fmla="*/ 2 w 70"/>
                  <a:gd name="T19" fmla="*/ 7 h 23"/>
                  <a:gd name="T20" fmla="*/ 4 w 70"/>
                  <a:gd name="T21" fmla="*/ 11 h 23"/>
                  <a:gd name="T22" fmla="*/ 8 w 70"/>
                  <a:gd name="T23" fmla="*/ 17 h 23"/>
                  <a:gd name="T24" fmla="*/ 8 w 70"/>
                  <a:gd name="T25" fmla="*/ 17 h 23"/>
                  <a:gd name="T26" fmla="*/ 10 w 70"/>
                  <a:gd name="T27" fmla="*/ 19 h 23"/>
                  <a:gd name="T28" fmla="*/ 12 w 70"/>
                  <a:gd name="T29" fmla="*/ 19 h 23"/>
                  <a:gd name="T30" fmla="*/ 20 w 70"/>
                  <a:gd name="T31" fmla="*/ 21 h 23"/>
                  <a:gd name="T32" fmla="*/ 27 w 70"/>
                  <a:gd name="T33" fmla="*/ 21 h 23"/>
                  <a:gd name="T34" fmla="*/ 37 w 70"/>
                  <a:gd name="T35" fmla="*/ 23 h 23"/>
                  <a:gd name="T36" fmla="*/ 45 w 70"/>
                  <a:gd name="T37" fmla="*/ 23 h 23"/>
                  <a:gd name="T38" fmla="*/ 54 w 70"/>
                  <a:gd name="T39" fmla="*/ 21 h 23"/>
                  <a:gd name="T40" fmla="*/ 62 w 70"/>
                  <a:gd name="T41" fmla="*/ 19 h 23"/>
                  <a:gd name="T42" fmla="*/ 66 w 70"/>
                  <a:gd name="T43" fmla="*/ 19 h 23"/>
                  <a:gd name="T44" fmla="*/ 68 w 70"/>
                  <a:gd name="T45" fmla="*/ 17 h 23"/>
                  <a:gd name="T46" fmla="*/ 70 w 70"/>
                  <a:gd name="T47" fmla="*/ 17 h 23"/>
                  <a:gd name="T48" fmla="*/ 70 w 70"/>
                  <a:gd name="T49" fmla="*/ 15 h 23"/>
                  <a:gd name="T50" fmla="*/ 70 w 70"/>
                  <a:gd name="T51" fmla="*/ 7 h 23"/>
                  <a:gd name="T52" fmla="*/ 70 w 70"/>
                  <a:gd name="T53" fmla="*/ 4 h 23"/>
                  <a:gd name="T54" fmla="*/ 70 w 70"/>
                  <a:gd name="T55" fmla="*/ 2 h 23"/>
                  <a:gd name="T56" fmla="*/ 70 w 70"/>
                  <a:gd name="T57" fmla="*/ 0 h 23"/>
                  <a:gd name="T58" fmla="*/ 68 w 70"/>
                  <a:gd name="T59" fmla="*/ 0 h 23"/>
                  <a:gd name="T60" fmla="*/ 66 w 70"/>
                  <a:gd name="T6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0" h="23">
                    <a:moveTo>
                      <a:pt x="66" y="0"/>
                    </a:moveTo>
                    <a:lnTo>
                      <a:pt x="58" y="2"/>
                    </a:lnTo>
                    <a:lnTo>
                      <a:pt x="52" y="4"/>
                    </a:lnTo>
                    <a:lnTo>
                      <a:pt x="47" y="4"/>
                    </a:lnTo>
                    <a:lnTo>
                      <a:pt x="41" y="4"/>
                    </a:lnTo>
                    <a:lnTo>
                      <a:pt x="33" y="4"/>
                    </a:lnTo>
                    <a:lnTo>
                      <a:pt x="25" y="4"/>
                    </a:lnTo>
                    <a:lnTo>
                      <a:pt x="14" y="2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10" y="19"/>
                    </a:lnTo>
                    <a:lnTo>
                      <a:pt x="12" y="19"/>
                    </a:lnTo>
                    <a:lnTo>
                      <a:pt x="20" y="21"/>
                    </a:lnTo>
                    <a:lnTo>
                      <a:pt x="27" y="21"/>
                    </a:lnTo>
                    <a:lnTo>
                      <a:pt x="37" y="23"/>
                    </a:lnTo>
                    <a:lnTo>
                      <a:pt x="45" y="23"/>
                    </a:lnTo>
                    <a:lnTo>
                      <a:pt x="54" y="21"/>
                    </a:lnTo>
                    <a:lnTo>
                      <a:pt x="62" y="19"/>
                    </a:lnTo>
                    <a:lnTo>
                      <a:pt x="66" y="19"/>
                    </a:lnTo>
                    <a:lnTo>
                      <a:pt x="68" y="17"/>
                    </a:lnTo>
                    <a:lnTo>
                      <a:pt x="70" y="17"/>
                    </a:lnTo>
                    <a:lnTo>
                      <a:pt x="70" y="15"/>
                    </a:lnTo>
                    <a:lnTo>
                      <a:pt x="70" y="7"/>
                    </a:lnTo>
                    <a:lnTo>
                      <a:pt x="70" y="4"/>
                    </a:lnTo>
                    <a:lnTo>
                      <a:pt x="70" y="2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83"/>
              <p:cNvSpPr>
                <a:spLocks/>
              </p:cNvSpPr>
              <p:nvPr/>
            </p:nvSpPr>
            <p:spPr bwMode="auto">
              <a:xfrm>
                <a:off x="6540501" y="839788"/>
                <a:ext cx="73025" cy="23813"/>
              </a:xfrm>
              <a:custGeom>
                <a:avLst/>
                <a:gdLst>
                  <a:gd name="T0" fmla="*/ 44 w 46"/>
                  <a:gd name="T1" fmla="*/ 7 h 15"/>
                  <a:gd name="T2" fmla="*/ 40 w 46"/>
                  <a:gd name="T3" fmla="*/ 4 h 15"/>
                  <a:gd name="T4" fmla="*/ 36 w 46"/>
                  <a:gd name="T5" fmla="*/ 2 h 15"/>
                  <a:gd name="T6" fmla="*/ 33 w 46"/>
                  <a:gd name="T7" fmla="*/ 0 h 15"/>
                  <a:gd name="T8" fmla="*/ 27 w 46"/>
                  <a:gd name="T9" fmla="*/ 0 h 15"/>
                  <a:gd name="T10" fmla="*/ 13 w 46"/>
                  <a:gd name="T11" fmla="*/ 0 h 15"/>
                  <a:gd name="T12" fmla="*/ 0 w 46"/>
                  <a:gd name="T13" fmla="*/ 2 h 15"/>
                  <a:gd name="T14" fmla="*/ 7 w 46"/>
                  <a:gd name="T15" fmla="*/ 7 h 15"/>
                  <a:gd name="T16" fmla="*/ 15 w 46"/>
                  <a:gd name="T17" fmla="*/ 11 h 15"/>
                  <a:gd name="T18" fmla="*/ 21 w 46"/>
                  <a:gd name="T19" fmla="*/ 15 h 15"/>
                  <a:gd name="T20" fmla="*/ 29 w 46"/>
                  <a:gd name="T21" fmla="*/ 15 h 15"/>
                  <a:gd name="T22" fmla="*/ 36 w 46"/>
                  <a:gd name="T23" fmla="*/ 15 h 15"/>
                  <a:gd name="T24" fmla="*/ 40 w 46"/>
                  <a:gd name="T25" fmla="*/ 15 h 15"/>
                  <a:gd name="T26" fmla="*/ 46 w 46"/>
                  <a:gd name="T27" fmla="*/ 13 h 15"/>
                  <a:gd name="T28" fmla="*/ 46 w 46"/>
                  <a:gd name="T29" fmla="*/ 11 h 15"/>
                  <a:gd name="T30" fmla="*/ 46 w 46"/>
                  <a:gd name="T31" fmla="*/ 9 h 15"/>
                  <a:gd name="T32" fmla="*/ 44 w 46"/>
                  <a:gd name="T3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15">
                    <a:moveTo>
                      <a:pt x="44" y="7"/>
                    </a:moveTo>
                    <a:lnTo>
                      <a:pt x="40" y="4"/>
                    </a:lnTo>
                    <a:lnTo>
                      <a:pt x="36" y="2"/>
                    </a:lnTo>
                    <a:lnTo>
                      <a:pt x="33" y="0"/>
                    </a:lnTo>
                    <a:lnTo>
                      <a:pt x="27" y="0"/>
                    </a:lnTo>
                    <a:lnTo>
                      <a:pt x="13" y="0"/>
                    </a:lnTo>
                    <a:lnTo>
                      <a:pt x="0" y="2"/>
                    </a:lnTo>
                    <a:lnTo>
                      <a:pt x="7" y="7"/>
                    </a:lnTo>
                    <a:lnTo>
                      <a:pt x="15" y="11"/>
                    </a:lnTo>
                    <a:lnTo>
                      <a:pt x="21" y="15"/>
                    </a:lnTo>
                    <a:lnTo>
                      <a:pt x="29" y="15"/>
                    </a:lnTo>
                    <a:lnTo>
                      <a:pt x="36" y="15"/>
                    </a:lnTo>
                    <a:lnTo>
                      <a:pt x="40" y="15"/>
                    </a:lnTo>
                    <a:lnTo>
                      <a:pt x="46" y="13"/>
                    </a:lnTo>
                    <a:lnTo>
                      <a:pt x="46" y="11"/>
                    </a:lnTo>
                    <a:lnTo>
                      <a:pt x="46" y="9"/>
                    </a:lnTo>
                    <a:lnTo>
                      <a:pt x="44" y="7"/>
                    </a:lnTo>
                    <a:close/>
                  </a:path>
                </a:pathLst>
              </a:custGeom>
              <a:solidFill>
                <a:srgbClr val="BF0000"/>
              </a:solidFill>
              <a:ln w="0">
                <a:solidFill>
                  <a:srgbClr val="BF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86" name="文本框 185"/>
          <p:cNvSpPr txBox="1"/>
          <p:nvPr/>
        </p:nvSpPr>
        <p:spPr>
          <a:xfrm rot="20100000">
            <a:off x="6051400" y="4096118"/>
            <a:ext cx="5014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助您升职加薪</a:t>
            </a:r>
            <a:endParaRPr lang="zh-CN" altLang="en-US" sz="4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601274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2" dur="3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4" dur="3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6" dur="3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组合 187"/>
          <p:cNvGrpSpPr/>
          <p:nvPr/>
        </p:nvGrpSpPr>
        <p:grpSpPr>
          <a:xfrm>
            <a:off x="1270751" y="604838"/>
            <a:ext cx="3182938" cy="4913313"/>
            <a:chOff x="1270751" y="604838"/>
            <a:chExt cx="3182938" cy="4913313"/>
          </a:xfrm>
        </p:grpSpPr>
        <p:sp>
          <p:nvSpPr>
            <p:cNvPr id="3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1766888" y="1385888"/>
              <a:ext cx="2189163" cy="4132262"/>
              <a:chOff x="1766888" y="1385888"/>
              <a:chExt cx="2189163" cy="4132262"/>
            </a:xfrm>
          </p:grpSpPr>
          <p:sp>
            <p:nvSpPr>
              <p:cNvPr id="159" name="Freeform 1059"/>
              <p:cNvSpPr>
                <a:spLocks/>
              </p:cNvSpPr>
              <p:nvPr/>
            </p:nvSpPr>
            <p:spPr bwMode="auto">
              <a:xfrm>
                <a:off x="1766888" y="2838450"/>
                <a:ext cx="2189163" cy="2679700"/>
              </a:xfrm>
              <a:custGeom>
                <a:avLst/>
                <a:gdLst>
                  <a:gd name="T0" fmla="*/ 81 w 687"/>
                  <a:gd name="T1" fmla="*/ 841 h 841"/>
                  <a:gd name="T2" fmla="*/ 344 w 687"/>
                  <a:gd name="T3" fmla="*/ 841 h 841"/>
                  <a:gd name="T4" fmla="*/ 606 w 687"/>
                  <a:gd name="T5" fmla="*/ 841 h 841"/>
                  <a:gd name="T6" fmla="*/ 641 w 687"/>
                  <a:gd name="T7" fmla="*/ 0 h 841"/>
                  <a:gd name="T8" fmla="*/ 46 w 687"/>
                  <a:gd name="T9" fmla="*/ 0 h 841"/>
                  <a:gd name="T10" fmla="*/ 81 w 687"/>
                  <a:gd name="T11" fmla="*/ 841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7" h="841">
                    <a:moveTo>
                      <a:pt x="81" y="841"/>
                    </a:moveTo>
                    <a:cubicBezTo>
                      <a:pt x="344" y="841"/>
                      <a:pt x="344" y="841"/>
                      <a:pt x="344" y="841"/>
                    </a:cubicBezTo>
                    <a:cubicBezTo>
                      <a:pt x="606" y="841"/>
                      <a:pt x="606" y="841"/>
                      <a:pt x="606" y="841"/>
                    </a:cubicBezTo>
                    <a:cubicBezTo>
                      <a:pt x="687" y="514"/>
                      <a:pt x="682" y="232"/>
                      <a:pt x="64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" y="232"/>
                      <a:pt x="0" y="514"/>
                      <a:pt x="81" y="841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60"/>
              <p:cNvSpPr>
                <a:spLocks/>
              </p:cNvSpPr>
              <p:nvPr/>
            </p:nvSpPr>
            <p:spPr bwMode="auto">
              <a:xfrm>
                <a:off x="2178050" y="1395413"/>
                <a:ext cx="1366838" cy="471488"/>
              </a:xfrm>
              <a:custGeom>
                <a:avLst/>
                <a:gdLst>
                  <a:gd name="T0" fmla="*/ 0 w 429"/>
                  <a:gd name="T1" fmla="*/ 148 h 148"/>
                  <a:gd name="T2" fmla="*/ 429 w 429"/>
                  <a:gd name="T3" fmla="*/ 148 h 148"/>
                  <a:gd name="T4" fmla="*/ 367 w 429"/>
                  <a:gd name="T5" fmla="*/ 0 h 148"/>
                  <a:gd name="T6" fmla="*/ 63 w 429"/>
                  <a:gd name="T7" fmla="*/ 0 h 148"/>
                  <a:gd name="T8" fmla="*/ 0 w 429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9" h="148">
                    <a:moveTo>
                      <a:pt x="0" y="148"/>
                    </a:moveTo>
                    <a:cubicBezTo>
                      <a:pt x="429" y="148"/>
                      <a:pt x="429" y="148"/>
                      <a:pt x="429" y="148"/>
                    </a:cubicBezTo>
                    <a:cubicBezTo>
                      <a:pt x="409" y="94"/>
                      <a:pt x="388" y="44"/>
                      <a:pt x="36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42" y="44"/>
                      <a:pt x="20" y="94"/>
                      <a:pt x="0" y="148"/>
                    </a:cubicBezTo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1061"/>
              <p:cNvSpPr>
                <a:spLocks noChangeArrowheads="1"/>
              </p:cNvSpPr>
              <p:nvPr/>
            </p:nvSpPr>
            <p:spPr bwMode="auto">
              <a:xfrm>
                <a:off x="2022475" y="2889250"/>
                <a:ext cx="69850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1062"/>
              <p:cNvSpPr>
                <a:spLocks noChangeArrowheads="1"/>
              </p:cNvSpPr>
              <p:nvPr/>
            </p:nvSpPr>
            <p:spPr bwMode="auto">
              <a:xfrm>
                <a:off x="2200275" y="2889250"/>
                <a:ext cx="69850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1063"/>
              <p:cNvSpPr>
                <a:spLocks noChangeArrowheads="1"/>
              </p:cNvSpPr>
              <p:nvPr/>
            </p:nvSpPr>
            <p:spPr bwMode="auto">
              <a:xfrm>
                <a:off x="2382838" y="2889250"/>
                <a:ext cx="66675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1064"/>
              <p:cNvSpPr>
                <a:spLocks noChangeArrowheads="1"/>
              </p:cNvSpPr>
              <p:nvPr/>
            </p:nvSpPr>
            <p:spPr bwMode="auto">
              <a:xfrm>
                <a:off x="2560638" y="2889250"/>
                <a:ext cx="66675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1065"/>
              <p:cNvSpPr>
                <a:spLocks noChangeArrowheads="1"/>
              </p:cNvSpPr>
              <p:nvPr/>
            </p:nvSpPr>
            <p:spPr bwMode="auto">
              <a:xfrm>
                <a:off x="2738438" y="2889250"/>
                <a:ext cx="66675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1066"/>
              <p:cNvSpPr>
                <a:spLocks noChangeArrowheads="1"/>
              </p:cNvSpPr>
              <p:nvPr/>
            </p:nvSpPr>
            <p:spPr bwMode="auto">
              <a:xfrm>
                <a:off x="2917825" y="2889250"/>
                <a:ext cx="66675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1067"/>
              <p:cNvSpPr>
                <a:spLocks noChangeArrowheads="1"/>
              </p:cNvSpPr>
              <p:nvPr/>
            </p:nvSpPr>
            <p:spPr bwMode="auto">
              <a:xfrm>
                <a:off x="3095625" y="2889250"/>
                <a:ext cx="69850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1068"/>
              <p:cNvSpPr>
                <a:spLocks noChangeArrowheads="1"/>
              </p:cNvSpPr>
              <p:nvPr/>
            </p:nvSpPr>
            <p:spPr bwMode="auto">
              <a:xfrm>
                <a:off x="3273425" y="2889250"/>
                <a:ext cx="71438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1069"/>
              <p:cNvSpPr>
                <a:spLocks noChangeArrowheads="1"/>
              </p:cNvSpPr>
              <p:nvPr/>
            </p:nvSpPr>
            <p:spPr bwMode="auto">
              <a:xfrm>
                <a:off x="3455988" y="2889250"/>
                <a:ext cx="66675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1070"/>
              <p:cNvSpPr>
                <a:spLocks noChangeArrowheads="1"/>
              </p:cNvSpPr>
              <p:nvPr/>
            </p:nvSpPr>
            <p:spPr bwMode="auto">
              <a:xfrm>
                <a:off x="3633788" y="2889250"/>
                <a:ext cx="66675" cy="714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1071"/>
              <p:cNvSpPr>
                <a:spLocks noChangeArrowheads="1"/>
              </p:cNvSpPr>
              <p:nvPr/>
            </p:nvSpPr>
            <p:spPr bwMode="auto">
              <a:xfrm>
                <a:off x="2279650" y="1762125"/>
                <a:ext cx="61913" cy="603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1072"/>
              <p:cNvSpPr>
                <a:spLocks noChangeArrowheads="1"/>
              </p:cNvSpPr>
              <p:nvPr/>
            </p:nvSpPr>
            <p:spPr bwMode="auto">
              <a:xfrm>
                <a:off x="2436813" y="1762125"/>
                <a:ext cx="60325" cy="603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Oval 1073"/>
              <p:cNvSpPr>
                <a:spLocks noChangeArrowheads="1"/>
              </p:cNvSpPr>
              <p:nvPr/>
            </p:nvSpPr>
            <p:spPr bwMode="auto">
              <a:xfrm>
                <a:off x="2595563" y="1762125"/>
                <a:ext cx="60325" cy="603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Oval 1074"/>
              <p:cNvSpPr>
                <a:spLocks noChangeArrowheads="1"/>
              </p:cNvSpPr>
              <p:nvPr/>
            </p:nvSpPr>
            <p:spPr bwMode="auto">
              <a:xfrm>
                <a:off x="2751138" y="1762125"/>
                <a:ext cx="60325" cy="603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1075"/>
              <p:cNvSpPr>
                <a:spLocks noChangeArrowheads="1"/>
              </p:cNvSpPr>
              <p:nvPr/>
            </p:nvSpPr>
            <p:spPr bwMode="auto">
              <a:xfrm>
                <a:off x="2911475" y="1762125"/>
                <a:ext cx="60325" cy="603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Oval 1076"/>
              <p:cNvSpPr>
                <a:spLocks noChangeArrowheads="1"/>
              </p:cNvSpPr>
              <p:nvPr/>
            </p:nvSpPr>
            <p:spPr bwMode="auto">
              <a:xfrm>
                <a:off x="3067050" y="1762125"/>
                <a:ext cx="60325" cy="603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Oval 1077"/>
              <p:cNvSpPr>
                <a:spLocks noChangeArrowheads="1"/>
              </p:cNvSpPr>
              <p:nvPr/>
            </p:nvSpPr>
            <p:spPr bwMode="auto">
              <a:xfrm>
                <a:off x="3225800" y="1762125"/>
                <a:ext cx="60325" cy="603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Oval 1078"/>
              <p:cNvSpPr>
                <a:spLocks noChangeArrowheads="1"/>
              </p:cNvSpPr>
              <p:nvPr/>
            </p:nvSpPr>
            <p:spPr bwMode="auto">
              <a:xfrm>
                <a:off x="3382963" y="1762125"/>
                <a:ext cx="60325" cy="603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Oval 1082"/>
              <p:cNvSpPr>
                <a:spLocks noChangeArrowheads="1"/>
              </p:cNvSpPr>
              <p:nvPr/>
            </p:nvSpPr>
            <p:spPr bwMode="auto">
              <a:xfrm>
                <a:off x="2490788" y="1987550"/>
                <a:ext cx="741363" cy="73977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Oval 1083"/>
              <p:cNvSpPr>
                <a:spLocks noChangeArrowheads="1"/>
              </p:cNvSpPr>
              <p:nvPr/>
            </p:nvSpPr>
            <p:spPr bwMode="auto">
              <a:xfrm>
                <a:off x="2570163" y="2065338"/>
                <a:ext cx="585788" cy="585788"/>
              </a:xfrm>
              <a:prstGeom prst="ellipse">
                <a:avLst/>
              </a:prstGeom>
              <a:solidFill>
                <a:srgbClr val="0090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1084"/>
              <p:cNvSpPr>
                <a:spLocks noChangeArrowheads="1"/>
              </p:cNvSpPr>
              <p:nvPr/>
            </p:nvSpPr>
            <p:spPr bwMode="auto">
              <a:xfrm>
                <a:off x="2722563" y="2092325"/>
                <a:ext cx="6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5" name="Freeform 1168"/>
              <p:cNvSpPr>
                <a:spLocks/>
              </p:cNvSpPr>
              <p:nvPr/>
            </p:nvSpPr>
            <p:spPr bwMode="auto">
              <a:xfrm>
                <a:off x="3324225" y="1385888"/>
                <a:ext cx="157163" cy="319088"/>
              </a:xfrm>
              <a:custGeom>
                <a:avLst/>
                <a:gdLst>
                  <a:gd name="T0" fmla="*/ 5 w 49"/>
                  <a:gd name="T1" fmla="*/ 0 h 100"/>
                  <a:gd name="T2" fmla="*/ 0 w 49"/>
                  <a:gd name="T3" fmla="*/ 3 h 100"/>
                  <a:gd name="T4" fmla="*/ 7 w 49"/>
                  <a:gd name="T5" fmla="*/ 3 h 100"/>
                  <a:gd name="T6" fmla="*/ 49 w 49"/>
                  <a:gd name="T7" fmla="*/ 100 h 100"/>
                  <a:gd name="T8" fmla="*/ 49 w 49"/>
                  <a:gd name="T9" fmla="*/ 100 h 100"/>
                  <a:gd name="T10" fmla="*/ 5 w 49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00">
                    <a:moveTo>
                      <a:pt x="5" y="0"/>
                    </a:moveTo>
                    <a:cubicBezTo>
                      <a:pt x="3" y="1"/>
                      <a:pt x="2" y="2"/>
                      <a:pt x="0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21" y="33"/>
                      <a:pt x="35" y="65"/>
                      <a:pt x="49" y="100"/>
                    </a:cubicBezTo>
                    <a:cubicBezTo>
                      <a:pt x="49" y="100"/>
                      <a:pt x="49" y="100"/>
                      <a:pt x="49" y="100"/>
                    </a:cubicBezTo>
                    <a:cubicBezTo>
                      <a:pt x="35" y="64"/>
                      <a:pt x="20" y="31"/>
                      <a:pt x="5" y="0"/>
                    </a:cubicBezTo>
                  </a:path>
                </a:pathLst>
              </a:custGeom>
              <a:solidFill>
                <a:srgbClr val="C8DF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9" name="组合 188"/>
          <p:cNvGrpSpPr/>
          <p:nvPr/>
        </p:nvGrpSpPr>
        <p:grpSpPr>
          <a:xfrm>
            <a:off x="2338388" y="6088063"/>
            <a:ext cx="1047750" cy="847725"/>
            <a:chOff x="2338388" y="6088063"/>
            <a:chExt cx="1047750" cy="847725"/>
          </a:xfrm>
        </p:grpSpPr>
        <p:sp>
          <p:nvSpPr>
            <p:cNvPr id="4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7" name="Freeform 1057"/>
          <p:cNvSpPr>
            <a:spLocks/>
          </p:cNvSpPr>
          <p:nvPr/>
        </p:nvSpPr>
        <p:spPr bwMode="auto">
          <a:xfrm>
            <a:off x="2111375" y="5476875"/>
            <a:ext cx="1500188" cy="582613"/>
          </a:xfrm>
          <a:custGeom>
            <a:avLst/>
            <a:gdLst>
              <a:gd name="T0" fmla="*/ 813 w 945"/>
              <a:gd name="T1" fmla="*/ 367 h 367"/>
              <a:gd name="T2" fmla="*/ 133 w 945"/>
              <a:gd name="T3" fmla="*/ 367 h 367"/>
              <a:gd name="T4" fmla="*/ 0 w 945"/>
              <a:gd name="T5" fmla="*/ 0 h 367"/>
              <a:gd name="T6" fmla="*/ 945 w 945"/>
              <a:gd name="T7" fmla="*/ 0 h 367"/>
              <a:gd name="T8" fmla="*/ 813 w 945"/>
              <a:gd name="T9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5" h="367">
                <a:moveTo>
                  <a:pt x="813" y="367"/>
                </a:moveTo>
                <a:lnTo>
                  <a:pt x="133" y="367"/>
                </a:lnTo>
                <a:lnTo>
                  <a:pt x="0" y="0"/>
                </a:lnTo>
                <a:lnTo>
                  <a:pt x="945" y="0"/>
                </a:lnTo>
                <a:lnTo>
                  <a:pt x="813" y="367"/>
                </a:lnTo>
                <a:close/>
              </a:path>
            </a:pathLst>
          </a:custGeom>
          <a:solidFill>
            <a:srgbClr val="BF4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079"/>
          <p:cNvSpPr>
            <a:spLocks/>
          </p:cNvSpPr>
          <p:nvPr/>
        </p:nvSpPr>
        <p:spPr bwMode="auto">
          <a:xfrm>
            <a:off x="1050925" y="4249738"/>
            <a:ext cx="1019175" cy="1524000"/>
          </a:xfrm>
          <a:custGeom>
            <a:avLst/>
            <a:gdLst>
              <a:gd name="T0" fmla="*/ 642 w 642"/>
              <a:gd name="T1" fmla="*/ 761 h 960"/>
              <a:gd name="T2" fmla="*/ 26 w 642"/>
              <a:gd name="T3" fmla="*/ 960 h 960"/>
              <a:gd name="T4" fmla="*/ 0 w 642"/>
              <a:gd name="T5" fmla="*/ 725 h 960"/>
              <a:gd name="T6" fmla="*/ 558 w 642"/>
              <a:gd name="T7" fmla="*/ 0 h 960"/>
              <a:gd name="T8" fmla="*/ 642 w 642"/>
              <a:gd name="T9" fmla="*/ 761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2" h="960">
                <a:moveTo>
                  <a:pt x="642" y="761"/>
                </a:moveTo>
                <a:lnTo>
                  <a:pt x="26" y="960"/>
                </a:lnTo>
                <a:lnTo>
                  <a:pt x="0" y="725"/>
                </a:lnTo>
                <a:lnTo>
                  <a:pt x="558" y="0"/>
                </a:lnTo>
                <a:lnTo>
                  <a:pt x="642" y="761"/>
                </a:lnTo>
                <a:close/>
              </a:path>
            </a:pathLst>
          </a:custGeom>
          <a:solidFill>
            <a:srgbClr val="BF4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080"/>
          <p:cNvSpPr>
            <a:spLocks/>
          </p:cNvSpPr>
          <p:nvPr/>
        </p:nvSpPr>
        <p:spPr bwMode="auto">
          <a:xfrm>
            <a:off x="3656013" y="4249738"/>
            <a:ext cx="1016000" cy="1524000"/>
          </a:xfrm>
          <a:custGeom>
            <a:avLst/>
            <a:gdLst>
              <a:gd name="T0" fmla="*/ 0 w 640"/>
              <a:gd name="T1" fmla="*/ 761 h 960"/>
              <a:gd name="T2" fmla="*/ 614 w 640"/>
              <a:gd name="T3" fmla="*/ 960 h 960"/>
              <a:gd name="T4" fmla="*/ 640 w 640"/>
              <a:gd name="T5" fmla="*/ 725 h 960"/>
              <a:gd name="T6" fmla="*/ 82 w 640"/>
              <a:gd name="T7" fmla="*/ 0 h 960"/>
              <a:gd name="T8" fmla="*/ 0 w 640"/>
              <a:gd name="T9" fmla="*/ 761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0" h="960">
                <a:moveTo>
                  <a:pt x="0" y="761"/>
                </a:moveTo>
                <a:lnTo>
                  <a:pt x="614" y="960"/>
                </a:lnTo>
                <a:lnTo>
                  <a:pt x="640" y="725"/>
                </a:lnTo>
                <a:lnTo>
                  <a:pt x="82" y="0"/>
                </a:lnTo>
                <a:lnTo>
                  <a:pt x="0" y="761"/>
                </a:lnTo>
                <a:close/>
              </a:path>
            </a:pathLst>
          </a:custGeom>
          <a:solidFill>
            <a:srgbClr val="BF4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81"/>
          <p:cNvSpPr>
            <a:spLocks/>
          </p:cNvSpPr>
          <p:nvPr/>
        </p:nvSpPr>
        <p:spPr bwMode="auto">
          <a:xfrm>
            <a:off x="2795588" y="4249738"/>
            <a:ext cx="134938" cy="1524000"/>
          </a:xfrm>
          <a:custGeom>
            <a:avLst/>
            <a:gdLst>
              <a:gd name="T0" fmla="*/ 0 w 85"/>
              <a:gd name="T1" fmla="*/ 239 h 960"/>
              <a:gd name="T2" fmla="*/ 43 w 85"/>
              <a:gd name="T3" fmla="*/ 0 h 960"/>
              <a:gd name="T4" fmla="*/ 85 w 85"/>
              <a:gd name="T5" fmla="*/ 239 h 960"/>
              <a:gd name="T6" fmla="*/ 85 w 85"/>
              <a:gd name="T7" fmla="*/ 721 h 960"/>
              <a:gd name="T8" fmla="*/ 43 w 85"/>
              <a:gd name="T9" fmla="*/ 960 h 960"/>
              <a:gd name="T10" fmla="*/ 0 w 85"/>
              <a:gd name="T11" fmla="*/ 721 h 960"/>
              <a:gd name="T12" fmla="*/ 0 w 85"/>
              <a:gd name="T13" fmla="*/ 239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" h="960">
                <a:moveTo>
                  <a:pt x="0" y="239"/>
                </a:moveTo>
                <a:lnTo>
                  <a:pt x="43" y="0"/>
                </a:lnTo>
                <a:lnTo>
                  <a:pt x="85" y="239"/>
                </a:lnTo>
                <a:lnTo>
                  <a:pt x="85" y="721"/>
                </a:lnTo>
                <a:lnTo>
                  <a:pt x="43" y="960"/>
                </a:lnTo>
                <a:lnTo>
                  <a:pt x="0" y="721"/>
                </a:lnTo>
                <a:lnTo>
                  <a:pt x="0" y="239"/>
                </a:lnTo>
                <a:close/>
              </a:path>
            </a:pathLst>
          </a:custGeom>
          <a:solidFill>
            <a:srgbClr val="BF47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7"/>
          <p:cNvSpPr txBox="1"/>
          <p:nvPr/>
        </p:nvSpPr>
        <p:spPr>
          <a:xfrm>
            <a:off x="5065940" y="2029664"/>
            <a:ext cx="629874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7</a:t>
            </a:r>
            <a:r>
              <a:rPr lang="zh-CN" altLang="en-US" sz="5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年</a:t>
            </a:r>
            <a:r>
              <a:rPr lang="en-US" altLang="zh-CN" sz="5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54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设计经验</a:t>
            </a:r>
            <a:endParaRPr lang="zh-CN" altLang="en-US" sz="44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91" name="上千"/>
          <p:cNvSpPr txBox="1"/>
          <p:nvPr/>
        </p:nvSpPr>
        <p:spPr>
          <a:xfrm>
            <a:off x="4949826" y="2118406"/>
            <a:ext cx="62987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上千</a:t>
            </a:r>
            <a:r>
              <a:rPr lang="zh-CN" altLang="en-US" sz="60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件商业</a:t>
            </a:r>
            <a:r>
              <a:rPr lang="en-US" altLang="zh-CN" sz="60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60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实例实战</a:t>
            </a:r>
            <a:endParaRPr lang="zh-CN" altLang="en-US" sz="20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92" name="4位"/>
          <p:cNvSpPr txBox="1"/>
          <p:nvPr/>
        </p:nvSpPr>
        <p:spPr>
          <a:xfrm>
            <a:off x="4533064" y="1958226"/>
            <a:ext cx="698091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4</a:t>
            </a:r>
            <a:r>
              <a:rPr lang="zh-CN" altLang="en-US" sz="60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位</a:t>
            </a:r>
            <a:r>
              <a:rPr lang="en-US" altLang="zh-CN" sz="60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60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设计专家</a:t>
            </a:r>
            <a:endParaRPr lang="zh-CN" altLang="en-US" sz="20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95" name="椭圆 194"/>
          <p:cNvSpPr/>
          <p:nvPr/>
        </p:nvSpPr>
        <p:spPr>
          <a:xfrm>
            <a:off x="2251869" y="2989263"/>
            <a:ext cx="1219200" cy="1219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Freeform 591"/>
          <p:cNvSpPr>
            <a:spLocks/>
          </p:cNvSpPr>
          <p:nvPr/>
        </p:nvSpPr>
        <p:spPr bwMode="auto">
          <a:xfrm>
            <a:off x="283368" y="-613726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173"/>
          <p:cNvSpPr>
            <a:spLocks/>
          </p:cNvSpPr>
          <p:nvPr/>
        </p:nvSpPr>
        <p:spPr bwMode="auto">
          <a:xfrm>
            <a:off x="4064114" y="-914084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1" name="组合 200"/>
          <p:cNvGrpSpPr/>
          <p:nvPr/>
        </p:nvGrpSpPr>
        <p:grpSpPr>
          <a:xfrm>
            <a:off x="4987925" y="4024313"/>
            <a:ext cx="314325" cy="2835275"/>
            <a:chOff x="4987925" y="4005263"/>
            <a:chExt cx="314325" cy="2835275"/>
          </a:xfrm>
        </p:grpSpPr>
        <p:sp>
          <p:nvSpPr>
            <p:cNvPr id="202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133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8442325" y="4297363"/>
            <a:ext cx="433388" cy="2730500"/>
            <a:chOff x="8442325" y="4164013"/>
            <a:chExt cx="433388" cy="2730500"/>
          </a:xfrm>
        </p:grpSpPr>
        <p:sp>
          <p:nvSpPr>
            <p:cNvPr id="217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231" name="直接连接符 230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/>
          <p:nvPr/>
        </p:nvCxnSpPr>
        <p:spPr>
          <a:xfrm flipV="1">
            <a:off x="9625263" y="5325979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/>
          <p:cNvCxnSpPr/>
          <p:nvPr/>
        </p:nvCxnSpPr>
        <p:spPr>
          <a:xfrm flipV="1">
            <a:off x="6930189" y="4989095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历时一年"/>
          <p:cNvSpPr txBox="1"/>
          <p:nvPr/>
        </p:nvSpPr>
        <p:spPr>
          <a:xfrm>
            <a:off x="4561639" y="1516813"/>
            <a:ext cx="69809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新标准</a:t>
            </a:r>
            <a:endParaRPr lang="zh-CN" altLang="en-US" sz="8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3619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xit" presetSubtype="32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xit" presetSubtype="32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6.93889E-18 L 2.29167E-6 0.58426 " pathEditMode="relative" rAng="0" ptsTypes="AA">
                                      <p:cBhvr>
                                        <p:cTn id="75" dur="47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21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1.25E-6 0.70301 " pathEditMode="relative" rAng="0" ptsTypes="AA">
                                      <p:cBhvr>
                                        <p:cTn id="77" dur="47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13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" presetClass="entr" presetSubtype="4" decel="5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2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5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decel="5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decel="5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decel="5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1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79" grpId="0" animBg="1"/>
      <p:bldP spid="180" grpId="0" animBg="1"/>
      <p:bldP spid="181" grpId="0" animBg="1"/>
      <p:bldP spid="190" grpId="0"/>
      <p:bldP spid="190" grpId="1"/>
      <p:bldP spid="191" grpId="0"/>
      <p:bldP spid="191" grpId="1"/>
      <p:bldP spid="192" grpId="0"/>
      <p:bldP spid="192" grpId="1"/>
      <p:bldP spid="199" grpId="0" animBg="1"/>
      <p:bldP spid="199" grpId="1" animBg="1"/>
      <p:bldP spid="200" grpId="0" animBg="1"/>
      <p:bldP spid="200" grpId="1" animBg="1"/>
      <p:bldP spid="2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98648" y="2179709"/>
            <a:ext cx="8994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开心学习</a:t>
            </a:r>
            <a:r>
              <a:rPr lang="en-US" altLang="zh-CN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endParaRPr lang="zh-CN" altLang="en-US" sz="9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91" name="直接连接符 190"/>
          <p:cNvCxnSpPr/>
          <p:nvPr/>
        </p:nvCxnSpPr>
        <p:spPr>
          <a:xfrm>
            <a:off x="-3562350" y="2179709"/>
            <a:ext cx="3409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/>
        </p:nvCxnSpPr>
        <p:spPr>
          <a:xfrm>
            <a:off x="12192000" y="2046359"/>
            <a:ext cx="434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/>
          <p:nvPr/>
        </p:nvCxnSpPr>
        <p:spPr>
          <a:xfrm>
            <a:off x="-4610100" y="3882719"/>
            <a:ext cx="4457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/>
          <p:nvPr/>
        </p:nvCxnSpPr>
        <p:spPr>
          <a:xfrm>
            <a:off x="12192000" y="3749369"/>
            <a:ext cx="3409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5990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4.07407E-6 L 3.75E-6 0.00138 C 0.27148 -0.0051 0.53971 4.07407E-6 0.81119 -0.0051 C 0.81393 -0.00371 0.83789 -0.00625 0.8414 -0.00463 " pathEditMode="relative" rAng="0" ptsTypes="AAAA">
                                      <p:cBhvr>
                                        <p:cTn id="10" dur="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70" y="-2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3.7037E-7 L -0.87344 3.7037E-7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7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7037E-6 L 2.5E-6 0.00139 C 0.27148 -0.00509 0.53971 -3.7037E-6 0.8112 -0.00509 C 0.81393 -0.0037 0.83789 -0.00625 0.8414 -0.00463 " pathEditMode="relative" rAng="0" ptsTypes="AAAA">
                                      <p:cBhvr>
                                        <p:cTn id="18" dur="7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70" y="-20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5E-6 3.7037E-7 L -0.87343 3.7037E-7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2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91754" y="1744999"/>
            <a:ext cx="1366616" cy="1949360"/>
            <a:chOff x="4986382" y="1252623"/>
            <a:chExt cx="1113207" cy="1587895"/>
          </a:xfrm>
        </p:grpSpPr>
        <p:sp>
          <p:nvSpPr>
            <p:cNvPr id="3" name="任意多边形 2"/>
            <p:cNvSpPr>
              <a:spLocks noChangeArrowheads="1"/>
            </p:cNvSpPr>
            <p:nvPr/>
          </p:nvSpPr>
          <p:spPr bwMode="auto">
            <a:xfrm>
              <a:off x="5019493" y="1285947"/>
              <a:ext cx="1080096" cy="1554571"/>
            </a:xfrm>
            <a:custGeom>
              <a:avLst/>
              <a:gdLst>
                <a:gd name="connsiteX0" fmla="*/ 119390 w 1080096"/>
                <a:gd name="connsiteY0" fmla="*/ 476417 h 1554571"/>
                <a:gd name="connsiteX1" fmla="*/ 119358 w 1080096"/>
                <a:gd name="connsiteY1" fmla="*/ 477350 h 1554571"/>
                <a:gd name="connsiteX2" fmla="*/ 119390 w 1080096"/>
                <a:gd name="connsiteY2" fmla="*/ 477350 h 1554571"/>
                <a:gd name="connsiteX3" fmla="*/ 959267 w 1080096"/>
                <a:gd name="connsiteY3" fmla="*/ 162088 h 1554571"/>
                <a:gd name="connsiteX4" fmla="*/ 959232 w 1080096"/>
                <a:gd name="connsiteY4" fmla="*/ 162103 h 1554571"/>
                <a:gd name="connsiteX5" fmla="*/ 959232 w 1080096"/>
                <a:gd name="connsiteY5" fmla="*/ 181140 h 1554571"/>
                <a:gd name="connsiteX6" fmla="*/ 959232 w 1080096"/>
                <a:gd name="connsiteY6" fmla="*/ 477350 h 1554571"/>
                <a:gd name="connsiteX7" fmla="*/ 959267 w 1080096"/>
                <a:gd name="connsiteY7" fmla="*/ 477350 h 1554571"/>
                <a:gd name="connsiteX8" fmla="*/ 0 w 1080096"/>
                <a:gd name="connsiteY8" fmla="*/ 0 h 1554571"/>
                <a:gd name="connsiteX9" fmla="*/ 540785 w 1080096"/>
                <a:gd name="connsiteY9" fmla="*/ 0 h 1554571"/>
                <a:gd name="connsiteX10" fmla="*/ 1080096 w 1080096"/>
                <a:gd name="connsiteY10" fmla="*/ 0 h 1554571"/>
                <a:gd name="connsiteX11" fmla="*/ 1031470 w 1080096"/>
                <a:gd name="connsiteY11" fmla="*/ 503946 h 1554571"/>
                <a:gd name="connsiteX12" fmla="*/ 1030234 w 1080096"/>
                <a:gd name="connsiteY12" fmla="*/ 503492 h 1554571"/>
                <a:gd name="connsiteX13" fmla="*/ 1045759 w 1080096"/>
                <a:gd name="connsiteY13" fmla="*/ 526778 h 1554571"/>
                <a:gd name="connsiteX14" fmla="*/ 1052099 w 1080096"/>
                <a:gd name="connsiteY14" fmla="*/ 558151 h 1554571"/>
                <a:gd name="connsiteX15" fmla="*/ 973364 w 1080096"/>
                <a:gd name="connsiteY15" fmla="*/ 636932 h 1554571"/>
                <a:gd name="connsiteX16" fmla="*/ 959232 w 1080096"/>
                <a:gd name="connsiteY16" fmla="*/ 636932 h 1554571"/>
                <a:gd name="connsiteX17" fmla="*/ 959232 w 1080096"/>
                <a:gd name="connsiteY17" fmla="*/ 820755 h 1554571"/>
                <a:gd name="connsiteX18" fmla="*/ 959267 w 1080096"/>
                <a:gd name="connsiteY18" fmla="*/ 820755 h 1554571"/>
                <a:gd name="connsiteX19" fmla="*/ 959267 w 1080096"/>
                <a:gd name="connsiteY19" fmla="*/ 1554571 h 1554571"/>
                <a:gd name="connsiteX20" fmla="*/ 539312 w 1080096"/>
                <a:gd name="connsiteY20" fmla="*/ 1554571 h 1554571"/>
                <a:gd name="connsiteX21" fmla="*/ 539311 w 1080096"/>
                <a:gd name="connsiteY21" fmla="*/ 1554571 h 1554571"/>
                <a:gd name="connsiteX22" fmla="*/ 119356 w 1080096"/>
                <a:gd name="connsiteY22" fmla="*/ 1554571 h 1554571"/>
                <a:gd name="connsiteX23" fmla="*/ 119356 w 1080096"/>
                <a:gd name="connsiteY23" fmla="*/ 820755 h 1554571"/>
                <a:gd name="connsiteX24" fmla="*/ 119390 w 1080096"/>
                <a:gd name="connsiteY24" fmla="*/ 820755 h 1554571"/>
                <a:gd name="connsiteX25" fmla="*/ 119390 w 1080096"/>
                <a:gd name="connsiteY25" fmla="*/ 636932 h 1554571"/>
                <a:gd name="connsiteX26" fmla="*/ 105258 w 1080096"/>
                <a:gd name="connsiteY26" fmla="*/ 636932 h 1554571"/>
                <a:gd name="connsiteX27" fmla="*/ 26523 w 1080096"/>
                <a:gd name="connsiteY27" fmla="*/ 558151 h 1554571"/>
                <a:gd name="connsiteX28" fmla="*/ 49992 w 1080096"/>
                <a:gd name="connsiteY28" fmla="*/ 501086 h 1554571"/>
                <a:gd name="connsiteX29" fmla="*/ 51502 w 1080096"/>
                <a:gd name="connsiteY29" fmla="*/ 500040 h 1554571"/>
                <a:gd name="connsiteX30" fmla="*/ 48626 w 1080096"/>
                <a:gd name="connsiteY30" fmla="*/ 500999 h 155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80096" h="1554571">
                  <a:moveTo>
                    <a:pt x="119390" y="476417"/>
                  </a:moveTo>
                  <a:lnTo>
                    <a:pt x="119358" y="477350"/>
                  </a:lnTo>
                  <a:lnTo>
                    <a:pt x="119390" y="477350"/>
                  </a:lnTo>
                  <a:close/>
                  <a:moveTo>
                    <a:pt x="959267" y="162088"/>
                  </a:moveTo>
                  <a:lnTo>
                    <a:pt x="959232" y="162103"/>
                  </a:lnTo>
                  <a:lnTo>
                    <a:pt x="959232" y="181140"/>
                  </a:lnTo>
                  <a:cubicBezTo>
                    <a:pt x="959232" y="238545"/>
                    <a:pt x="959232" y="330393"/>
                    <a:pt x="959232" y="477350"/>
                  </a:cubicBezTo>
                  <a:lnTo>
                    <a:pt x="959267" y="477350"/>
                  </a:lnTo>
                  <a:close/>
                  <a:moveTo>
                    <a:pt x="0" y="0"/>
                  </a:moveTo>
                  <a:lnTo>
                    <a:pt x="540785" y="0"/>
                  </a:lnTo>
                  <a:lnTo>
                    <a:pt x="1080096" y="0"/>
                  </a:lnTo>
                  <a:lnTo>
                    <a:pt x="1031470" y="503946"/>
                  </a:lnTo>
                  <a:lnTo>
                    <a:pt x="1030234" y="503492"/>
                  </a:lnTo>
                  <a:lnTo>
                    <a:pt x="1045759" y="526778"/>
                  </a:lnTo>
                  <a:cubicBezTo>
                    <a:pt x="1049828" y="536436"/>
                    <a:pt x="1052099" y="547041"/>
                    <a:pt x="1052099" y="558151"/>
                  </a:cubicBezTo>
                  <a:cubicBezTo>
                    <a:pt x="1052099" y="602592"/>
                    <a:pt x="1015760" y="636932"/>
                    <a:pt x="973364" y="636932"/>
                  </a:cubicBezTo>
                  <a:cubicBezTo>
                    <a:pt x="973364" y="636932"/>
                    <a:pt x="973364" y="636932"/>
                    <a:pt x="959232" y="636932"/>
                  </a:cubicBezTo>
                  <a:cubicBezTo>
                    <a:pt x="959232" y="636932"/>
                    <a:pt x="959232" y="636932"/>
                    <a:pt x="959232" y="820755"/>
                  </a:cubicBezTo>
                  <a:lnTo>
                    <a:pt x="959267" y="820755"/>
                  </a:lnTo>
                  <a:lnTo>
                    <a:pt x="959267" y="1554571"/>
                  </a:lnTo>
                  <a:lnTo>
                    <a:pt x="539312" y="1554571"/>
                  </a:lnTo>
                  <a:lnTo>
                    <a:pt x="539311" y="1554571"/>
                  </a:lnTo>
                  <a:lnTo>
                    <a:pt x="119356" y="1554571"/>
                  </a:lnTo>
                  <a:lnTo>
                    <a:pt x="119356" y="820755"/>
                  </a:lnTo>
                  <a:lnTo>
                    <a:pt x="119390" y="820755"/>
                  </a:lnTo>
                  <a:cubicBezTo>
                    <a:pt x="119390" y="820755"/>
                    <a:pt x="119390" y="820755"/>
                    <a:pt x="119390" y="636932"/>
                  </a:cubicBezTo>
                  <a:cubicBezTo>
                    <a:pt x="119390" y="636932"/>
                    <a:pt x="119390" y="636932"/>
                    <a:pt x="105258" y="636932"/>
                  </a:cubicBezTo>
                  <a:cubicBezTo>
                    <a:pt x="62862" y="636932"/>
                    <a:pt x="26523" y="602592"/>
                    <a:pt x="26523" y="558151"/>
                  </a:cubicBezTo>
                  <a:cubicBezTo>
                    <a:pt x="26523" y="535931"/>
                    <a:pt x="35608" y="515731"/>
                    <a:pt x="49992" y="501086"/>
                  </a:cubicBezTo>
                  <a:lnTo>
                    <a:pt x="51502" y="500040"/>
                  </a:lnTo>
                  <a:lnTo>
                    <a:pt x="48626" y="500999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986382" y="1252623"/>
              <a:ext cx="1080096" cy="1554571"/>
              <a:chOff x="4986382" y="1252623"/>
              <a:chExt cx="1080096" cy="1554571"/>
            </a:xfrm>
          </p:grpSpPr>
          <p:sp>
            <p:nvSpPr>
              <p:cNvPr id="5" name="Rectangle 5"/>
              <p:cNvSpPr>
                <a:spLocks noChangeArrowheads="1"/>
              </p:cNvSpPr>
              <p:nvPr/>
            </p:nvSpPr>
            <p:spPr bwMode="auto">
              <a:xfrm>
                <a:off x="5525693" y="2073378"/>
                <a:ext cx="419956" cy="733816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Rectangle 6"/>
              <p:cNvSpPr>
                <a:spLocks noChangeArrowheads="1"/>
              </p:cNvSpPr>
              <p:nvPr/>
            </p:nvSpPr>
            <p:spPr bwMode="auto">
              <a:xfrm>
                <a:off x="5105738" y="2073378"/>
                <a:ext cx="419956" cy="733816"/>
              </a:xfrm>
              <a:prstGeom prst="rect">
                <a:avLst/>
              </a:prstGeom>
              <a:solidFill>
                <a:srgbClr val="FA8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5344450" y="2073378"/>
                <a:ext cx="359541" cy="187138"/>
              </a:xfrm>
              <a:custGeom>
                <a:avLst/>
                <a:gdLst>
                  <a:gd name="T0" fmla="*/ 244 w 244"/>
                  <a:gd name="T1" fmla="*/ 0 h 127"/>
                  <a:gd name="T2" fmla="*/ 123 w 244"/>
                  <a:gd name="T3" fmla="*/ 127 h 127"/>
                  <a:gd name="T4" fmla="*/ 0 w 244"/>
                  <a:gd name="T5" fmla="*/ 0 h 127"/>
                  <a:gd name="T6" fmla="*/ 244 w 244"/>
                  <a:gd name="T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4" h="127">
                    <a:moveTo>
                      <a:pt x="244" y="0"/>
                    </a:moveTo>
                    <a:lnTo>
                      <a:pt x="123" y="127"/>
                    </a:lnTo>
                    <a:lnTo>
                      <a:pt x="0" y="0"/>
                    </a:lnTo>
                    <a:lnTo>
                      <a:pt x="244" y="0"/>
                    </a:lnTo>
                    <a:close/>
                  </a:path>
                </a:pathLst>
              </a:custGeom>
              <a:solidFill>
                <a:srgbClr val="ABE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314979" y="2073378"/>
                <a:ext cx="421429" cy="216609"/>
              </a:xfrm>
              <a:custGeom>
                <a:avLst/>
                <a:gdLst>
                  <a:gd name="T0" fmla="*/ 286 w 286"/>
                  <a:gd name="T1" fmla="*/ 0 h 147"/>
                  <a:gd name="T2" fmla="*/ 142 w 286"/>
                  <a:gd name="T3" fmla="*/ 147 h 147"/>
                  <a:gd name="T4" fmla="*/ 0 w 286"/>
                  <a:gd name="T5" fmla="*/ 0 h 147"/>
                  <a:gd name="T6" fmla="*/ 22 w 286"/>
                  <a:gd name="T7" fmla="*/ 0 h 147"/>
                  <a:gd name="T8" fmla="*/ 143 w 286"/>
                  <a:gd name="T9" fmla="*/ 127 h 147"/>
                  <a:gd name="T10" fmla="*/ 264 w 286"/>
                  <a:gd name="T11" fmla="*/ 0 h 147"/>
                  <a:gd name="T12" fmla="*/ 286 w 286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147">
                    <a:moveTo>
                      <a:pt x="286" y="0"/>
                    </a:moveTo>
                    <a:lnTo>
                      <a:pt x="142" y="147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143" y="127"/>
                    </a:lnTo>
                    <a:lnTo>
                      <a:pt x="264" y="0"/>
                    </a:lnTo>
                    <a:lnTo>
                      <a:pt x="286" y="0"/>
                    </a:lnTo>
                    <a:close/>
                  </a:path>
                </a:pathLst>
              </a:cu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5012905" y="1338088"/>
                <a:ext cx="512788" cy="735290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5525693" y="1338088"/>
                <a:ext cx="512788" cy="735290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Oval 11"/>
              <p:cNvSpPr>
                <a:spLocks noChangeArrowheads="1"/>
              </p:cNvSpPr>
              <p:nvPr/>
            </p:nvSpPr>
            <p:spPr bwMode="auto">
              <a:xfrm>
                <a:off x="5437281" y="2371030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12"/>
              <p:cNvSpPr>
                <a:spLocks noChangeArrowheads="1"/>
              </p:cNvSpPr>
              <p:nvPr/>
            </p:nvSpPr>
            <p:spPr bwMode="auto">
              <a:xfrm>
                <a:off x="5437281" y="2512489"/>
                <a:ext cx="67782" cy="67782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Oval 13"/>
              <p:cNvSpPr>
                <a:spLocks noChangeArrowheads="1"/>
              </p:cNvSpPr>
              <p:nvPr/>
            </p:nvSpPr>
            <p:spPr bwMode="auto">
              <a:xfrm>
                <a:off x="5437281" y="2655421"/>
                <a:ext cx="67782" cy="69256"/>
              </a:xfrm>
              <a:prstGeom prst="ellipse">
                <a:avLst/>
              </a:prstGeom>
              <a:solidFill>
                <a:srgbClr val="E56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7"/>
              <p:cNvSpPr>
                <a:spLocks/>
              </p:cNvSpPr>
              <p:nvPr/>
            </p:nvSpPr>
            <p:spPr bwMode="auto">
              <a:xfrm>
                <a:off x="4986382" y="1252623"/>
                <a:ext cx="540785" cy="500999"/>
              </a:xfrm>
              <a:custGeom>
                <a:avLst/>
                <a:gdLst>
                  <a:gd name="T0" fmla="*/ 0 w 367"/>
                  <a:gd name="T1" fmla="*/ 0 h 340"/>
                  <a:gd name="T2" fmla="*/ 33 w 367"/>
                  <a:gd name="T3" fmla="*/ 340 h 340"/>
                  <a:gd name="T4" fmla="*/ 81 w 367"/>
                  <a:gd name="T5" fmla="*/ 324 h 340"/>
                  <a:gd name="T6" fmla="*/ 88 w 367"/>
                  <a:gd name="T7" fmla="*/ 117 h 340"/>
                  <a:gd name="T8" fmla="*/ 125 w 367"/>
                  <a:gd name="T9" fmla="*/ 142 h 340"/>
                  <a:gd name="T10" fmla="*/ 169 w 367"/>
                  <a:gd name="T11" fmla="*/ 90 h 340"/>
                  <a:gd name="T12" fmla="*/ 223 w 367"/>
                  <a:gd name="T13" fmla="*/ 150 h 340"/>
                  <a:gd name="T14" fmla="*/ 267 w 367"/>
                  <a:gd name="T15" fmla="*/ 90 h 340"/>
                  <a:gd name="T16" fmla="*/ 366 w 367"/>
                  <a:gd name="T17" fmla="*/ 131 h 340"/>
                  <a:gd name="T18" fmla="*/ 367 w 367"/>
                  <a:gd name="T19" fmla="*/ 131 h 340"/>
                  <a:gd name="T20" fmla="*/ 367 w 367"/>
                  <a:gd name="T21" fmla="*/ 0 h 340"/>
                  <a:gd name="T22" fmla="*/ 0 w 367"/>
                  <a:gd name="T23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7" h="340">
                    <a:moveTo>
                      <a:pt x="0" y="0"/>
                    </a:moveTo>
                    <a:lnTo>
                      <a:pt x="33" y="340"/>
                    </a:lnTo>
                    <a:lnTo>
                      <a:pt x="81" y="324"/>
                    </a:lnTo>
                    <a:lnTo>
                      <a:pt x="88" y="117"/>
                    </a:lnTo>
                    <a:lnTo>
                      <a:pt x="125" y="142"/>
                    </a:lnTo>
                    <a:lnTo>
                      <a:pt x="169" y="90"/>
                    </a:lnTo>
                    <a:lnTo>
                      <a:pt x="223" y="150"/>
                    </a:lnTo>
                    <a:lnTo>
                      <a:pt x="267" y="90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"/>
              <p:cNvSpPr>
                <a:spLocks/>
              </p:cNvSpPr>
              <p:nvPr/>
            </p:nvSpPr>
            <p:spPr bwMode="auto">
              <a:xfrm>
                <a:off x="5527167" y="1252623"/>
                <a:ext cx="539311" cy="503946"/>
              </a:xfrm>
              <a:custGeom>
                <a:avLst/>
                <a:gdLst>
                  <a:gd name="T0" fmla="*/ 0 w 366"/>
                  <a:gd name="T1" fmla="*/ 0 h 342"/>
                  <a:gd name="T2" fmla="*/ 0 w 366"/>
                  <a:gd name="T3" fmla="*/ 131 h 342"/>
                  <a:gd name="T4" fmla="*/ 72 w 366"/>
                  <a:gd name="T5" fmla="*/ 90 h 342"/>
                  <a:gd name="T6" fmla="*/ 142 w 366"/>
                  <a:gd name="T7" fmla="*/ 131 h 342"/>
                  <a:gd name="T8" fmla="*/ 203 w 366"/>
                  <a:gd name="T9" fmla="*/ 90 h 342"/>
                  <a:gd name="T10" fmla="*/ 236 w 366"/>
                  <a:gd name="T11" fmla="*/ 131 h 342"/>
                  <a:gd name="T12" fmla="*/ 284 w 366"/>
                  <a:gd name="T13" fmla="*/ 110 h 342"/>
                  <a:gd name="T14" fmla="*/ 284 w 366"/>
                  <a:gd name="T15" fmla="*/ 324 h 342"/>
                  <a:gd name="T16" fmla="*/ 333 w 366"/>
                  <a:gd name="T17" fmla="*/ 342 h 342"/>
                  <a:gd name="T18" fmla="*/ 366 w 366"/>
                  <a:gd name="T19" fmla="*/ 0 h 342"/>
                  <a:gd name="T20" fmla="*/ 0 w 366"/>
                  <a:gd name="T21" fmla="*/ 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6" h="342">
                    <a:moveTo>
                      <a:pt x="0" y="0"/>
                    </a:moveTo>
                    <a:lnTo>
                      <a:pt x="0" y="131"/>
                    </a:lnTo>
                    <a:lnTo>
                      <a:pt x="72" y="90"/>
                    </a:lnTo>
                    <a:lnTo>
                      <a:pt x="142" y="131"/>
                    </a:lnTo>
                    <a:lnTo>
                      <a:pt x="203" y="90"/>
                    </a:lnTo>
                    <a:lnTo>
                      <a:pt x="236" y="131"/>
                    </a:lnTo>
                    <a:lnTo>
                      <a:pt x="284" y="110"/>
                    </a:lnTo>
                    <a:lnTo>
                      <a:pt x="284" y="324"/>
                    </a:lnTo>
                    <a:lnTo>
                      <a:pt x="333" y="342"/>
                    </a:lnTo>
                    <a:lnTo>
                      <a:pt x="36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628576" y="1656355"/>
            <a:ext cx="1519636" cy="2047062"/>
            <a:chOff x="1037391" y="1173038"/>
            <a:chExt cx="1237854" cy="1667480"/>
          </a:xfrm>
        </p:grpSpPr>
        <p:sp>
          <p:nvSpPr>
            <p:cNvPr id="17" name="任意多边形 16"/>
            <p:cNvSpPr>
              <a:spLocks noChangeArrowheads="1"/>
            </p:cNvSpPr>
            <p:nvPr/>
          </p:nvSpPr>
          <p:spPr bwMode="auto">
            <a:xfrm>
              <a:off x="1072846" y="1275175"/>
              <a:ext cx="1202399" cy="1565343"/>
            </a:xfrm>
            <a:custGeom>
              <a:avLst/>
              <a:gdLst>
                <a:gd name="connsiteX0" fmla="*/ 175350 w 1202399"/>
                <a:gd name="connsiteY0" fmla="*/ 840368 h 1565343"/>
                <a:gd name="connsiteX1" fmla="*/ 403747 w 1202399"/>
                <a:gd name="connsiteY1" fmla="*/ 840368 h 1565343"/>
                <a:gd name="connsiteX2" fmla="*/ 589412 w 1202399"/>
                <a:gd name="connsiteY2" fmla="*/ 840368 h 1565343"/>
                <a:gd name="connsiteX3" fmla="*/ 773603 w 1202399"/>
                <a:gd name="connsiteY3" fmla="*/ 840368 h 1565343"/>
                <a:gd name="connsiteX4" fmla="*/ 1003474 w 1202399"/>
                <a:gd name="connsiteY4" fmla="*/ 840368 h 1565343"/>
                <a:gd name="connsiteX5" fmla="*/ 1003474 w 1202399"/>
                <a:gd name="connsiteY5" fmla="*/ 1565343 h 1565343"/>
                <a:gd name="connsiteX6" fmla="*/ 589412 w 1202399"/>
                <a:gd name="connsiteY6" fmla="*/ 1565343 h 1565343"/>
                <a:gd name="connsiteX7" fmla="*/ 175350 w 1202399"/>
                <a:gd name="connsiteY7" fmla="*/ 1565343 h 1565343"/>
                <a:gd name="connsiteX8" fmla="*/ 790704 w 1202399"/>
                <a:gd name="connsiteY8" fmla="*/ 1584 h 1565343"/>
                <a:gd name="connsiteX9" fmla="*/ 1202399 w 1202399"/>
                <a:gd name="connsiteY9" fmla="*/ 333542 h 1565343"/>
                <a:gd name="connsiteX10" fmla="*/ 1045327 w 1202399"/>
                <a:gd name="connsiteY10" fmla="*/ 403119 h 1565343"/>
                <a:gd name="connsiteX11" fmla="*/ 1003299 w 1202399"/>
                <a:gd name="connsiteY11" fmla="*/ 411571 h 1565343"/>
                <a:gd name="connsiteX12" fmla="*/ 1003299 w 1202399"/>
                <a:gd name="connsiteY12" fmla="*/ 502467 h 1565343"/>
                <a:gd name="connsiteX13" fmla="*/ 1017228 w 1202399"/>
                <a:gd name="connsiteY13" fmla="*/ 502467 h 1565343"/>
                <a:gd name="connsiteX14" fmla="*/ 1094832 w 1202399"/>
                <a:gd name="connsiteY14" fmla="*/ 581973 h 1565343"/>
                <a:gd name="connsiteX15" fmla="*/ 1017228 w 1202399"/>
                <a:gd name="connsiteY15" fmla="*/ 659491 h 1565343"/>
                <a:gd name="connsiteX16" fmla="*/ 1003299 w 1202399"/>
                <a:gd name="connsiteY16" fmla="*/ 659491 h 1565343"/>
                <a:gd name="connsiteX17" fmla="*/ 1003299 w 1202399"/>
                <a:gd name="connsiteY17" fmla="*/ 840366 h 1565343"/>
                <a:gd name="connsiteX18" fmla="*/ 589412 w 1202399"/>
                <a:gd name="connsiteY18" fmla="*/ 840366 h 1565343"/>
                <a:gd name="connsiteX19" fmla="*/ 589412 w 1202399"/>
                <a:gd name="connsiteY19" fmla="*/ 659491 h 1565343"/>
                <a:gd name="connsiteX20" fmla="*/ 589412 w 1202399"/>
                <a:gd name="connsiteY20" fmla="*/ 502467 h 1565343"/>
                <a:gd name="connsiteX21" fmla="*/ 589412 w 1202399"/>
                <a:gd name="connsiteY21" fmla="*/ 339791 h 1565343"/>
                <a:gd name="connsiteX22" fmla="*/ 589412 w 1202399"/>
                <a:gd name="connsiteY22" fmla="*/ 279892 h 1565343"/>
                <a:gd name="connsiteX23" fmla="*/ 589412 w 1202399"/>
                <a:gd name="connsiteY23" fmla="*/ 276011 h 1565343"/>
                <a:gd name="connsiteX24" fmla="*/ 589412 w 1202399"/>
                <a:gd name="connsiteY24" fmla="*/ 266794 h 1565343"/>
                <a:gd name="connsiteX25" fmla="*/ 589412 w 1202399"/>
                <a:gd name="connsiteY25" fmla="*/ 248845 h 1565343"/>
                <a:gd name="connsiteX26" fmla="*/ 589412 w 1202399"/>
                <a:gd name="connsiteY26" fmla="*/ 244144 h 1565343"/>
                <a:gd name="connsiteX27" fmla="*/ 589412 w 1202399"/>
                <a:gd name="connsiteY27" fmla="*/ 219253 h 1565343"/>
                <a:gd name="connsiteX28" fmla="*/ 589412 w 1202399"/>
                <a:gd name="connsiteY28" fmla="*/ 175107 h 1565343"/>
                <a:gd name="connsiteX29" fmla="*/ 589412 w 1202399"/>
                <a:gd name="connsiteY29" fmla="*/ 116865 h 1565343"/>
                <a:gd name="connsiteX30" fmla="*/ 589412 w 1202399"/>
                <a:gd name="connsiteY30" fmla="*/ 113498 h 1565343"/>
                <a:gd name="connsiteX31" fmla="*/ 589412 w 1202399"/>
                <a:gd name="connsiteY31" fmla="*/ 31513 h 1565343"/>
                <a:gd name="connsiteX32" fmla="*/ 790704 w 1202399"/>
                <a:gd name="connsiteY32" fmla="*/ 1584 h 1565343"/>
                <a:gd name="connsiteX33" fmla="*/ 400989 w 1202399"/>
                <a:gd name="connsiteY33" fmla="*/ 557 h 1565343"/>
                <a:gd name="connsiteX34" fmla="*/ 589411 w 1202399"/>
                <a:gd name="connsiteY34" fmla="*/ 31647 h 1565343"/>
                <a:gd name="connsiteX35" fmla="*/ 589411 w 1202399"/>
                <a:gd name="connsiteY35" fmla="*/ 92370 h 1565343"/>
                <a:gd name="connsiteX36" fmla="*/ 589411 w 1202399"/>
                <a:gd name="connsiteY36" fmla="*/ 116865 h 1565343"/>
                <a:gd name="connsiteX37" fmla="*/ 589411 w 1202399"/>
                <a:gd name="connsiteY37" fmla="*/ 122890 h 1565343"/>
                <a:gd name="connsiteX38" fmla="*/ 589411 w 1202399"/>
                <a:gd name="connsiteY38" fmla="*/ 136576 h 1565343"/>
                <a:gd name="connsiteX39" fmla="*/ 589411 w 1202399"/>
                <a:gd name="connsiteY39" fmla="*/ 137199 h 1565343"/>
                <a:gd name="connsiteX40" fmla="*/ 589411 w 1202399"/>
                <a:gd name="connsiteY40" fmla="*/ 165065 h 1565343"/>
                <a:gd name="connsiteX41" fmla="*/ 589411 w 1202399"/>
                <a:gd name="connsiteY41" fmla="*/ 198270 h 1565343"/>
                <a:gd name="connsiteX42" fmla="*/ 589411 w 1202399"/>
                <a:gd name="connsiteY42" fmla="*/ 211006 h 1565343"/>
                <a:gd name="connsiteX43" fmla="*/ 589411 w 1202399"/>
                <a:gd name="connsiteY43" fmla="*/ 279541 h 1565343"/>
                <a:gd name="connsiteX44" fmla="*/ 589411 w 1202399"/>
                <a:gd name="connsiteY44" fmla="*/ 280367 h 1565343"/>
                <a:gd name="connsiteX45" fmla="*/ 589411 w 1202399"/>
                <a:gd name="connsiteY45" fmla="*/ 375188 h 1565343"/>
                <a:gd name="connsiteX46" fmla="*/ 589411 w 1202399"/>
                <a:gd name="connsiteY46" fmla="*/ 502467 h 1565343"/>
                <a:gd name="connsiteX47" fmla="*/ 589411 w 1202399"/>
                <a:gd name="connsiteY47" fmla="*/ 659491 h 1565343"/>
                <a:gd name="connsiteX48" fmla="*/ 589411 w 1202399"/>
                <a:gd name="connsiteY48" fmla="*/ 840366 h 1565343"/>
                <a:gd name="connsiteX49" fmla="*/ 174317 w 1202399"/>
                <a:gd name="connsiteY49" fmla="*/ 840366 h 1565343"/>
                <a:gd name="connsiteX50" fmla="*/ 174317 w 1202399"/>
                <a:gd name="connsiteY50" fmla="*/ 659491 h 1565343"/>
                <a:gd name="connsiteX51" fmla="*/ 160348 w 1202399"/>
                <a:gd name="connsiteY51" fmla="*/ 659491 h 1565343"/>
                <a:gd name="connsiteX52" fmla="*/ 82518 w 1202399"/>
                <a:gd name="connsiteY52" fmla="*/ 581973 h 1565343"/>
                <a:gd name="connsiteX53" fmla="*/ 160348 w 1202399"/>
                <a:gd name="connsiteY53" fmla="*/ 502467 h 1565343"/>
                <a:gd name="connsiteX54" fmla="*/ 174317 w 1202399"/>
                <a:gd name="connsiteY54" fmla="*/ 502467 h 1565343"/>
                <a:gd name="connsiteX55" fmla="*/ 174317 w 1202399"/>
                <a:gd name="connsiteY55" fmla="*/ 454267 h 1565343"/>
                <a:gd name="connsiteX56" fmla="*/ 174317 w 1202399"/>
                <a:gd name="connsiteY56" fmla="*/ 408937 h 1565343"/>
                <a:gd name="connsiteX57" fmla="*/ 139419 w 1202399"/>
                <a:gd name="connsiteY57" fmla="*/ 397888 h 1565343"/>
                <a:gd name="connsiteX58" fmla="*/ 0 w 1202399"/>
                <a:gd name="connsiteY58" fmla="*/ 334091 h 1565343"/>
                <a:gd name="connsiteX59" fmla="*/ 400989 w 1202399"/>
                <a:gd name="connsiteY59" fmla="*/ 557 h 156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202399" h="1565343">
                  <a:moveTo>
                    <a:pt x="175350" y="840368"/>
                  </a:moveTo>
                  <a:lnTo>
                    <a:pt x="403747" y="840368"/>
                  </a:lnTo>
                  <a:lnTo>
                    <a:pt x="589412" y="840368"/>
                  </a:lnTo>
                  <a:lnTo>
                    <a:pt x="773603" y="840368"/>
                  </a:lnTo>
                  <a:lnTo>
                    <a:pt x="1003474" y="840368"/>
                  </a:lnTo>
                  <a:lnTo>
                    <a:pt x="1003474" y="1565343"/>
                  </a:lnTo>
                  <a:lnTo>
                    <a:pt x="589412" y="1565343"/>
                  </a:lnTo>
                  <a:lnTo>
                    <a:pt x="175350" y="1565343"/>
                  </a:lnTo>
                  <a:close/>
                  <a:moveTo>
                    <a:pt x="790704" y="1584"/>
                  </a:moveTo>
                  <a:cubicBezTo>
                    <a:pt x="973275" y="12761"/>
                    <a:pt x="1102391" y="141297"/>
                    <a:pt x="1202399" y="333542"/>
                  </a:cubicBezTo>
                  <a:cubicBezTo>
                    <a:pt x="1149658" y="364838"/>
                    <a:pt x="1097291" y="388310"/>
                    <a:pt x="1045327" y="403119"/>
                  </a:cubicBezTo>
                  <a:lnTo>
                    <a:pt x="1003299" y="411571"/>
                  </a:lnTo>
                  <a:lnTo>
                    <a:pt x="1003299" y="502467"/>
                  </a:lnTo>
                  <a:cubicBezTo>
                    <a:pt x="1003299" y="502467"/>
                    <a:pt x="1003299" y="502467"/>
                    <a:pt x="1017228" y="502467"/>
                  </a:cubicBezTo>
                  <a:cubicBezTo>
                    <a:pt x="1059015" y="502467"/>
                    <a:pt x="1094832" y="538245"/>
                    <a:pt x="1094832" y="581973"/>
                  </a:cubicBezTo>
                  <a:cubicBezTo>
                    <a:pt x="1094832" y="625701"/>
                    <a:pt x="1059015" y="659491"/>
                    <a:pt x="1017228" y="659491"/>
                  </a:cubicBezTo>
                  <a:cubicBezTo>
                    <a:pt x="1017228" y="659491"/>
                    <a:pt x="1017228" y="659491"/>
                    <a:pt x="1003299" y="659491"/>
                  </a:cubicBezTo>
                  <a:cubicBezTo>
                    <a:pt x="1003299" y="659491"/>
                    <a:pt x="1003299" y="659491"/>
                    <a:pt x="1003299" y="840366"/>
                  </a:cubicBezTo>
                  <a:cubicBezTo>
                    <a:pt x="1003299" y="840366"/>
                    <a:pt x="1003299" y="840366"/>
                    <a:pt x="589412" y="840366"/>
                  </a:cubicBezTo>
                  <a:cubicBezTo>
                    <a:pt x="589412" y="840366"/>
                    <a:pt x="589412" y="840366"/>
                    <a:pt x="589412" y="659491"/>
                  </a:cubicBezTo>
                  <a:cubicBezTo>
                    <a:pt x="589412" y="659491"/>
                    <a:pt x="589412" y="659491"/>
                    <a:pt x="589412" y="502467"/>
                  </a:cubicBezTo>
                  <a:cubicBezTo>
                    <a:pt x="589412" y="502467"/>
                    <a:pt x="589412" y="502467"/>
                    <a:pt x="589412" y="339791"/>
                  </a:cubicBezTo>
                  <a:lnTo>
                    <a:pt x="589412" y="279892"/>
                  </a:lnTo>
                  <a:lnTo>
                    <a:pt x="589412" y="276011"/>
                  </a:lnTo>
                  <a:lnTo>
                    <a:pt x="589412" y="266794"/>
                  </a:lnTo>
                  <a:lnTo>
                    <a:pt x="589412" y="248845"/>
                  </a:lnTo>
                  <a:lnTo>
                    <a:pt x="589412" y="244144"/>
                  </a:lnTo>
                  <a:lnTo>
                    <a:pt x="589412" y="219253"/>
                  </a:lnTo>
                  <a:lnTo>
                    <a:pt x="589412" y="175107"/>
                  </a:lnTo>
                  <a:lnTo>
                    <a:pt x="589412" y="116865"/>
                  </a:lnTo>
                  <a:lnTo>
                    <a:pt x="589412" y="113498"/>
                  </a:lnTo>
                  <a:cubicBezTo>
                    <a:pt x="589412" y="89727"/>
                    <a:pt x="589412" y="62561"/>
                    <a:pt x="589412" y="31513"/>
                  </a:cubicBezTo>
                  <a:cubicBezTo>
                    <a:pt x="663050" y="7172"/>
                    <a:pt x="729847" y="-2142"/>
                    <a:pt x="790704" y="1584"/>
                  </a:cubicBezTo>
                  <a:close/>
                  <a:moveTo>
                    <a:pt x="400989" y="557"/>
                  </a:moveTo>
                  <a:cubicBezTo>
                    <a:pt x="458610" y="-2552"/>
                    <a:pt x="521211" y="7273"/>
                    <a:pt x="589411" y="31647"/>
                  </a:cubicBezTo>
                  <a:cubicBezTo>
                    <a:pt x="589411" y="31647"/>
                    <a:pt x="589411" y="31647"/>
                    <a:pt x="589411" y="92370"/>
                  </a:cubicBezTo>
                  <a:lnTo>
                    <a:pt x="589411" y="116865"/>
                  </a:lnTo>
                  <a:cubicBezTo>
                    <a:pt x="589411" y="116865"/>
                    <a:pt x="589411" y="116865"/>
                    <a:pt x="589411" y="122890"/>
                  </a:cubicBezTo>
                  <a:lnTo>
                    <a:pt x="589411" y="136576"/>
                  </a:lnTo>
                  <a:lnTo>
                    <a:pt x="589411" y="137199"/>
                  </a:lnTo>
                  <a:cubicBezTo>
                    <a:pt x="589411" y="143978"/>
                    <a:pt x="589411" y="153015"/>
                    <a:pt x="589411" y="165065"/>
                  </a:cubicBezTo>
                  <a:lnTo>
                    <a:pt x="589411" y="198270"/>
                  </a:lnTo>
                  <a:lnTo>
                    <a:pt x="589411" y="211006"/>
                  </a:lnTo>
                  <a:cubicBezTo>
                    <a:pt x="589411" y="229834"/>
                    <a:pt x="589411" y="252428"/>
                    <a:pt x="589411" y="279541"/>
                  </a:cubicBezTo>
                  <a:lnTo>
                    <a:pt x="589411" y="280367"/>
                  </a:lnTo>
                  <a:lnTo>
                    <a:pt x="589411" y="375188"/>
                  </a:lnTo>
                  <a:cubicBezTo>
                    <a:pt x="589411" y="412092"/>
                    <a:pt x="589411" y="454267"/>
                    <a:pt x="589411" y="502467"/>
                  </a:cubicBezTo>
                  <a:cubicBezTo>
                    <a:pt x="589411" y="502467"/>
                    <a:pt x="589411" y="502467"/>
                    <a:pt x="589411" y="659491"/>
                  </a:cubicBezTo>
                  <a:cubicBezTo>
                    <a:pt x="589411" y="659491"/>
                    <a:pt x="589411" y="659491"/>
                    <a:pt x="589411" y="840366"/>
                  </a:cubicBezTo>
                  <a:cubicBezTo>
                    <a:pt x="589411" y="840366"/>
                    <a:pt x="589411" y="840366"/>
                    <a:pt x="174317" y="840366"/>
                  </a:cubicBezTo>
                  <a:cubicBezTo>
                    <a:pt x="174317" y="840366"/>
                    <a:pt x="174317" y="840366"/>
                    <a:pt x="174317" y="659491"/>
                  </a:cubicBezTo>
                  <a:cubicBezTo>
                    <a:pt x="174317" y="659491"/>
                    <a:pt x="174317" y="659491"/>
                    <a:pt x="160348" y="659491"/>
                  </a:cubicBezTo>
                  <a:cubicBezTo>
                    <a:pt x="118439" y="659491"/>
                    <a:pt x="82518" y="625701"/>
                    <a:pt x="82518" y="581973"/>
                  </a:cubicBezTo>
                  <a:cubicBezTo>
                    <a:pt x="82518" y="538245"/>
                    <a:pt x="118439" y="502467"/>
                    <a:pt x="160348" y="502467"/>
                  </a:cubicBezTo>
                  <a:cubicBezTo>
                    <a:pt x="160348" y="502467"/>
                    <a:pt x="160348" y="502467"/>
                    <a:pt x="174317" y="502467"/>
                  </a:cubicBezTo>
                  <a:cubicBezTo>
                    <a:pt x="174317" y="502467"/>
                    <a:pt x="174317" y="502467"/>
                    <a:pt x="174317" y="454267"/>
                  </a:cubicBezTo>
                  <a:lnTo>
                    <a:pt x="174317" y="408937"/>
                  </a:lnTo>
                  <a:lnTo>
                    <a:pt x="139419" y="397888"/>
                  </a:lnTo>
                  <a:cubicBezTo>
                    <a:pt x="92593" y="379980"/>
                    <a:pt x="46297" y="356973"/>
                    <a:pt x="0" y="334091"/>
                  </a:cubicBezTo>
                  <a:cubicBezTo>
                    <a:pt x="100060" y="135612"/>
                    <a:pt x="228123" y="9884"/>
                    <a:pt x="400989" y="557"/>
                  </a:cubicBez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37391" y="1173038"/>
              <a:ext cx="1202399" cy="1631194"/>
              <a:chOff x="1037391" y="1173038"/>
              <a:chExt cx="1202399" cy="1631194"/>
            </a:xfrm>
          </p:grpSpPr>
          <p:sp>
            <p:nvSpPr>
              <p:cNvPr id="19" name="Rectangle 36"/>
              <p:cNvSpPr>
                <a:spLocks noChangeArrowheads="1"/>
              </p:cNvSpPr>
              <p:nvPr/>
            </p:nvSpPr>
            <p:spPr bwMode="auto">
              <a:xfrm>
                <a:off x="1626803" y="2079257"/>
                <a:ext cx="414062" cy="72497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37"/>
              <p:cNvSpPr>
                <a:spLocks noChangeArrowheads="1"/>
              </p:cNvSpPr>
              <p:nvPr/>
            </p:nvSpPr>
            <p:spPr bwMode="auto">
              <a:xfrm>
                <a:off x="1212741" y="2079257"/>
                <a:ext cx="414062" cy="7249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8"/>
              <p:cNvSpPr>
                <a:spLocks/>
              </p:cNvSpPr>
              <p:nvPr/>
            </p:nvSpPr>
            <p:spPr bwMode="auto">
              <a:xfrm>
                <a:off x="1119909" y="1355754"/>
                <a:ext cx="506893" cy="72350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9"/>
              <p:cNvSpPr>
                <a:spLocks/>
              </p:cNvSpPr>
              <p:nvPr/>
            </p:nvSpPr>
            <p:spPr bwMode="auto">
              <a:xfrm>
                <a:off x="1626803" y="1355754"/>
                <a:ext cx="505420" cy="72350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1037391" y="1173038"/>
                <a:ext cx="589411" cy="584990"/>
              </a:xfrm>
              <a:custGeom>
                <a:avLst/>
                <a:gdLst>
                  <a:gd name="T0" fmla="*/ 0 w 296"/>
                  <a:gd name="T1" fmla="*/ 201 h 294"/>
                  <a:gd name="T2" fmla="*/ 296 w 296"/>
                  <a:gd name="T3" fmla="*/ 174 h 294"/>
                  <a:gd name="T4" fmla="*/ 296 w 296"/>
                  <a:gd name="T5" fmla="*/ 49 h 294"/>
                  <a:gd name="T6" fmla="*/ 0 w 296"/>
                  <a:gd name="T7" fmla="*/ 20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6" h="294">
                    <a:moveTo>
                      <a:pt x="0" y="201"/>
                    </a:moveTo>
                    <a:cubicBezTo>
                      <a:pt x="93" y="247"/>
                      <a:pt x="186" y="294"/>
                      <a:pt x="296" y="174"/>
                    </a:cubicBezTo>
                    <a:cubicBezTo>
                      <a:pt x="296" y="49"/>
                      <a:pt x="296" y="49"/>
                      <a:pt x="296" y="49"/>
                    </a:cubicBezTo>
                    <a:cubicBezTo>
                      <a:pt x="159" y="0"/>
                      <a:pt x="67" y="68"/>
                      <a:pt x="0" y="201"/>
                    </a:cubicBez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3"/>
              <p:cNvSpPr>
                <a:spLocks/>
              </p:cNvSpPr>
              <p:nvPr/>
            </p:nvSpPr>
            <p:spPr bwMode="auto">
              <a:xfrm>
                <a:off x="1626803" y="1173038"/>
                <a:ext cx="612987" cy="524576"/>
              </a:xfrm>
              <a:custGeom>
                <a:avLst/>
                <a:gdLst>
                  <a:gd name="T0" fmla="*/ 0 w 308"/>
                  <a:gd name="T1" fmla="*/ 49 h 264"/>
                  <a:gd name="T2" fmla="*/ 0 w 308"/>
                  <a:gd name="T3" fmla="*/ 174 h 264"/>
                  <a:gd name="T4" fmla="*/ 308 w 308"/>
                  <a:gd name="T5" fmla="*/ 201 h 264"/>
                  <a:gd name="T6" fmla="*/ 0 w 308"/>
                  <a:gd name="T7" fmla="*/ 49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8" h="264">
                    <a:moveTo>
                      <a:pt x="0" y="49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99" y="264"/>
                      <a:pt x="202" y="264"/>
                      <a:pt x="308" y="201"/>
                    </a:cubicBezTo>
                    <a:cubicBezTo>
                      <a:pt x="241" y="72"/>
                      <a:pt x="148" y="0"/>
                      <a:pt x="0" y="4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4"/>
              <p:cNvSpPr>
                <a:spLocks/>
              </p:cNvSpPr>
              <p:nvPr/>
            </p:nvSpPr>
            <p:spPr bwMode="auto">
              <a:xfrm>
                <a:off x="1212741" y="2079257"/>
                <a:ext cx="414062" cy="724975"/>
              </a:xfrm>
              <a:custGeom>
                <a:avLst/>
                <a:gdLst>
                  <a:gd name="T0" fmla="*/ 155 w 281"/>
                  <a:gd name="T1" fmla="*/ 0 h 492"/>
                  <a:gd name="T2" fmla="*/ 0 w 281"/>
                  <a:gd name="T3" fmla="*/ 0 h 492"/>
                  <a:gd name="T4" fmla="*/ 0 w 281"/>
                  <a:gd name="T5" fmla="*/ 492 h 492"/>
                  <a:gd name="T6" fmla="*/ 281 w 281"/>
                  <a:gd name="T7" fmla="*/ 492 h 492"/>
                  <a:gd name="T8" fmla="*/ 281 w 281"/>
                  <a:gd name="T9" fmla="*/ 255 h 492"/>
                  <a:gd name="T10" fmla="*/ 155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155" y="0"/>
                    </a:moveTo>
                    <a:lnTo>
                      <a:pt x="0" y="0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255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57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5"/>
              <p:cNvSpPr>
                <a:spLocks/>
              </p:cNvSpPr>
              <p:nvPr/>
            </p:nvSpPr>
            <p:spPr bwMode="auto">
              <a:xfrm>
                <a:off x="1626803" y="2079257"/>
                <a:ext cx="414062" cy="724975"/>
              </a:xfrm>
              <a:custGeom>
                <a:avLst/>
                <a:gdLst>
                  <a:gd name="T0" fmla="*/ 281 w 281"/>
                  <a:gd name="T1" fmla="*/ 0 h 492"/>
                  <a:gd name="T2" fmla="*/ 125 w 281"/>
                  <a:gd name="T3" fmla="*/ 0 h 492"/>
                  <a:gd name="T4" fmla="*/ 0 w 281"/>
                  <a:gd name="T5" fmla="*/ 255 h 492"/>
                  <a:gd name="T6" fmla="*/ 0 w 281"/>
                  <a:gd name="T7" fmla="*/ 492 h 492"/>
                  <a:gd name="T8" fmla="*/ 281 w 281"/>
                  <a:gd name="T9" fmla="*/ 492 h 492"/>
                  <a:gd name="T10" fmla="*/ 281 w 281"/>
                  <a:gd name="T1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492">
                    <a:moveTo>
                      <a:pt x="281" y="0"/>
                    </a:moveTo>
                    <a:lnTo>
                      <a:pt x="125" y="0"/>
                    </a:lnTo>
                    <a:lnTo>
                      <a:pt x="0" y="255"/>
                    </a:lnTo>
                    <a:lnTo>
                      <a:pt x="0" y="492"/>
                    </a:lnTo>
                    <a:lnTo>
                      <a:pt x="281" y="492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494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6"/>
              <p:cNvSpPr>
                <a:spLocks/>
              </p:cNvSpPr>
              <p:nvPr/>
            </p:nvSpPr>
            <p:spPr bwMode="auto">
              <a:xfrm>
                <a:off x="1626803" y="2113147"/>
                <a:ext cx="85465" cy="88412"/>
              </a:xfrm>
              <a:custGeom>
                <a:avLst/>
                <a:gdLst>
                  <a:gd name="T0" fmla="*/ 0 w 58"/>
                  <a:gd name="T1" fmla="*/ 27 h 60"/>
                  <a:gd name="T2" fmla="*/ 58 w 58"/>
                  <a:gd name="T3" fmla="*/ 0 h 60"/>
                  <a:gd name="T4" fmla="*/ 58 w 58"/>
                  <a:gd name="T5" fmla="*/ 60 h 60"/>
                  <a:gd name="T6" fmla="*/ 0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0" y="27"/>
                    </a:moveTo>
                    <a:lnTo>
                      <a:pt x="58" y="0"/>
                    </a:lnTo>
                    <a:lnTo>
                      <a:pt x="58" y="6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6E5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7"/>
              <p:cNvSpPr>
                <a:spLocks/>
              </p:cNvSpPr>
              <p:nvPr/>
            </p:nvSpPr>
            <p:spPr bwMode="auto">
              <a:xfrm>
                <a:off x="1541338" y="2113147"/>
                <a:ext cx="85465" cy="88412"/>
              </a:xfrm>
              <a:custGeom>
                <a:avLst/>
                <a:gdLst>
                  <a:gd name="T0" fmla="*/ 58 w 58"/>
                  <a:gd name="T1" fmla="*/ 27 h 60"/>
                  <a:gd name="T2" fmla="*/ 0 w 58"/>
                  <a:gd name="T3" fmla="*/ 0 h 60"/>
                  <a:gd name="T4" fmla="*/ 0 w 58"/>
                  <a:gd name="T5" fmla="*/ 60 h 60"/>
                  <a:gd name="T6" fmla="*/ 58 w 58"/>
                  <a:gd name="T7" fmla="*/ 2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60">
                    <a:moveTo>
                      <a:pt x="58" y="27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58" y="27"/>
                    </a:lnTo>
                    <a:close/>
                  </a:path>
                </a:pathLst>
              </a:custGeom>
              <a:solidFill>
                <a:srgbClr val="825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406426" y="1687041"/>
            <a:ext cx="1479050" cy="2013240"/>
            <a:chOff x="6811478" y="1200587"/>
            <a:chExt cx="1204793" cy="1639931"/>
          </a:xfrm>
        </p:grpSpPr>
        <p:sp>
          <p:nvSpPr>
            <p:cNvPr id="30" name="任意多边形 29"/>
            <p:cNvSpPr>
              <a:spLocks/>
            </p:cNvSpPr>
            <p:nvPr/>
          </p:nvSpPr>
          <p:spPr bwMode="auto">
            <a:xfrm>
              <a:off x="6847764" y="1237319"/>
              <a:ext cx="1168507" cy="1603199"/>
            </a:xfrm>
            <a:custGeom>
              <a:avLst/>
              <a:gdLst>
                <a:gd name="connsiteX0" fmla="*/ 1105145 w 1168507"/>
                <a:gd name="connsiteY0" fmla="*/ 0 h 1603199"/>
                <a:gd name="connsiteX1" fmla="*/ 1113887 w 1168507"/>
                <a:gd name="connsiteY1" fmla="*/ 584260 h 1603199"/>
                <a:gd name="connsiteX2" fmla="*/ 1122471 w 1168507"/>
                <a:gd name="connsiteY2" fmla="*/ 586076 h 1603199"/>
                <a:gd name="connsiteX3" fmla="*/ 1168507 w 1168507"/>
                <a:gd name="connsiteY3" fmla="*/ 656773 h 1603199"/>
                <a:gd name="connsiteX4" fmla="*/ 1093844 w 1168507"/>
                <a:gd name="connsiteY4" fmla="*/ 731607 h 1603199"/>
                <a:gd name="connsiteX5" fmla="*/ 1080443 w 1168507"/>
                <a:gd name="connsiteY5" fmla="*/ 731607 h 1603199"/>
                <a:gd name="connsiteX6" fmla="*/ 1080443 w 1168507"/>
                <a:gd name="connsiteY6" fmla="*/ 906220 h 1603199"/>
                <a:gd name="connsiteX7" fmla="*/ 1080095 w 1168507"/>
                <a:gd name="connsiteY7" fmla="*/ 906220 h 1603199"/>
                <a:gd name="connsiteX8" fmla="*/ 1080095 w 1168507"/>
                <a:gd name="connsiteY8" fmla="*/ 985790 h 1603199"/>
                <a:gd name="connsiteX9" fmla="*/ 1080095 w 1168507"/>
                <a:gd name="connsiteY9" fmla="*/ 985791 h 1603199"/>
                <a:gd name="connsiteX10" fmla="*/ 1080095 w 1168507"/>
                <a:gd name="connsiteY10" fmla="*/ 1066835 h 1603199"/>
                <a:gd name="connsiteX11" fmla="*/ 1080095 w 1168507"/>
                <a:gd name="connsiteY11" fmla="*/ 1603199 h 1603199"/>
                <a:gd name="connsiteX12" fmla="*/ 682243 w 1168507"/>
                <a:gd name="connsiteY12" fmla="*/ 1603199 h 1603199"/>
                <a:gd name="connsiteX13" fmla="*/ 682243 w 1168507"/>
                <a:gd name="connsiteY13" fmla="*/ 1140511 h 1603199"/>
                <a:gd name="connsiteX14" fmla="*/ 682243 w 1168507"/>
                <a:gd name="connsiteY14" fmla="*/ 1066835 h 1603199"/>
                <a:gd name="connsiteX15" fmla="*/ 682243 w 1168507"/>
                <a:gd name="connsiteY15" fmla="*/ 985791 h 1603199"/>
                <a:gd name="connsiteX16" fmla="*/ 682243 w 1168507"/>
                <a:gd name="connsiteY16" fmla="*/ 985790 h 1603199"/>
                <a:gd name="connsiteX17" fmla="*/ 682243 w 1168507"/>
                <a:gd name="connsiteY17" fmla="*/ 906220 h 1603199"/>
                <a:gd name="connsiteX18" fmla="*/ 682242 w 1168507"/>
                <a:gd name="connsiteY18" fmla="*/ 906220 h 1603199"/>
                <a:gd name="connsiteX19" fmla="*/ 682242 w 1168507"/>
                <a:gd name="connsiteY19" fmla="*/ 985790 h 1603199"/>
                <a:gd name="connsiteX20" fmla="*/ 682242 w 1168507"/>
                <a:gd name="connsiteY20" fmla="*/ 985791 h 1603199"/>
                <a:gd name="connsiteX21" fmla="*/ 682242 w 1168507"/>
                <a:gd name="connsiteY21" fmla="*/ 1066835 h 1603199"/>
                <a:gd name="connsiteX22" fmla="*/ 682242 w 1168507"/>
                <a:gd name="connsiteY22" fmla="*/ 1140511 h 1603199"/>
                <a:gd name="connsiteX23" fmla="*/ 682242 w 1168507"/>
                <a:gd name="connsiteY23" fmla="*/ 1603199 h 1603199"/>
                <a:gd name="connsiteX24" fmla="*/ 282917 w 1168507"/>
                <a:gd name="connsiteY24" fmla="*/ 1603199 h 1603199"/>
                <a:gd name="connsiteX25" fmla="*/ 282917 w 1168507"/>
                <a:gd name="connsiteY25" fmla="*/ 1066835 h 1603199"/>
                <a:gd name="connsiteX26" fmla="*/ 282917 w 1168507"/>
                <a:gd name="connsiteY26" fmla="*/ 985791 h 1603199"/>
                <a:gd name="connsiteX27" fmla="*/ 282917 w 1168507"/>
                <a:gd name="connsiteY27" fmla="*/ 985790 h 1603199"/>
                <a:gd name="connsiteX28" fmla="*/ 282917 w 1168507"/>
                <a:gd name="connsiteY28" fmla="*/ 906220 h 1603199"/>
                <a:gd name="connsiteX29" fmla="*/ 282837 w 1168507"/>
                <a:gd name="connsiteY29" fmla="*/ 906220 h 1603199"/>
                <a:gd name="connsiteX30" fmla="*/ 282837 w 1168507"/>
                <a:gd name="connsiteY30" fmla="*/ 731607 h 1603199"/>
                <a:gd name="connsiteX31" fmla="*/ 269395 w 1168507"/>
                <a:gd name="connsiteY31" fmla="*/ 731607 h 1603199"/>
                <a:gd name="connsiteX32" fmla="*/ 194506 w 1168507"/>
                <a:gd name="connsiteY32" fmla="*/ 656773 h 1603199"/>
                <a:gd name="connsiteX33" fmla="*/ 269395 w 1168507"/>
                <a:gd name="connsiteY33" fmla="*/ 580020 h 1603199"/>
                <a:gd name="connsiteX34" fmla="*/ 282837 w 1168507"/>
                <a:gd name="connsiteY34" fmla="*/ 580020 h 1603199"/>
                <a:gd name="connsiteX35" fmla="*/ 282837 w 1168507"/>
                <a:gd name="connsiteY35" fmla="*/ 560389 h 1603199"/>
                <a:gd name="connsiteX36" fmla="*/ 282837 w 1168507"/>
                <a:gd name="connsiteY36" fmla="*/ 542403 h 1603199"/>
                <a:gd name="connsiteX37" fmla="*/ 67782 w 1168507"/>
                <a:gd name="connsiteY37" fmla="*/ 615935 h 1603199"/>
                <a:gd name="connsiteX38" fmla="*/ 215135 w 1168507"/>
                <a:gd name="connsiteY38" fmla="*/ 443532 h 1603199"/>
                <a:gd name="connsiteX39" fmla="*/ 38311 w 1168507"/>
                <a:gd name="connsiteY39" fmla="*/ 424376 h 1603199"/>
                <a:gd name="connsiteX40" fmla="*/ 194505 w 1168507"/>
                <a:gd name="connsiteY40" fmla="*/ 321229 h 1603199"/>
                <a:gd name="connsiteX41" fmla="*/ 0 w 1168507"/>
                <a:gd name="connsiteY41" fmla="*/ 251973 h 160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68507" h="1603199">
                  <a:moveTo>
                    <a:pt x="1105145" y="0"/>
                  </a:moveTo>
                  <a:lnTo>
                    <a:pt x="1113887" y="584260"/>
                  </a:lnTo>
                  <a:lnTo>
                    <a:pt x="1122471" y="586076"/>
                  </a:lnTo>
                  <a:cubicBezTo>
                    <a:pt x="1149123" y="597769"/>
                    <a:pt x="1168507" y="625112"/>
                    <a:pt x="1168507" y="656773"/>
                  </a:cubicBezTo>
                  <a:cubicBezTo>
                    <a:pt x="1168507" y="698987"/>
                    <a:pt x="1134047" y="731607"/>
                    <a:pt x="1093844" y="731607"/>
                  </a:cubicBezTo>
                  <a:cubicBezTo>
                    <a:pt x="1093844" y="731607"/>
                    <a:pt x="1093844" y="731607"/>
                    <a:pt x="1080443" y="731607"/>
                  </a:cubicBezTo>
                  <a:cubicBezTo>
                    <a:pt x="1080443" y="731607"/>
                    <a:pt x="1080443" y="731607"/>
                    <a:pt x="1080443" y="906220"/>
                  </a:cubicBezTo>
                  <a:lnTo>
                    <a:pt x="1080095" y="906220"/>
                  </a:lnTo>
                  <a:lnTo>
                    <a:pt x="1080095" y="985790"/>
                  </a:lnTo>
                  <a:lnTo>
                    <a:pt x="1080095" y="985791"/>
                  </a:lnTo>
                  <a:lnTo>
                    <a:pt x="1080095" y="1066835"/>
                  </a:lnTo>
                  <a:lnTo>
                    <a:pt x="1080095" y="1603199"/>
                  </a:lnTo>
                  <a:lnTo>
                    <a:pt x="682243" y="1603199"/>
                  </a:lnTo>
                  <a:lnTo>
                    <a:pt x="682243" y="1140511"/>
                  </a:lnTo>
                  <a:lnTo>
                    <a:pt x="682243" y="1066835"/>
                  </a:lnTo>
                  <a:lnTo>
                    <a:pt x="682243" y="985791"/>
                  </a:lnTo>
                  <a:lnTo>
                    <a:pt x="682243" y="985790"/>
                  </a:lnTo>
                  <a:lnTo>
                    <a:pt x="682243" y="906220"/>
                  </a:lnTo>
                  <a:lnTo>
                    <a:pt x="682242" y="906220"/>
                  </a:lnTo>
                  <a:lnTo>
                    <a:pt x="682242" y="985790"/>
                  </a:lnTo>
                  <a:lnTo>
                    <a:pt x="682242" y="985791"/>
                  </a:lnTo>
                  <a:lnTo>
                    <a:pt x="682242" y="1066835"/>
                  </a:lnTo>
                  <a:lnTo>
                    <a:pt x="682242" y="1140511"/>
                  </a:lnTo>
                  <a:lnTo>
                    <a:pt x="682242" y="1603199"/>
                  </a:lnTo>
                  <a:lnTo>
                    <a:pt x="282917" y="1603199"/>
                  </a:lnTo>
                  <a:lnTo>
                    <a:pt x="282917" y="1066835"/>
                  </a:lnTo>
                  <a:lnTo>
                    <a:pt x="282917" y="985791"/>
                  </a:lnTo>
                  <a:lnTo>
                    <a:pt x="282917" y="985790"/>
                  </a:lnTo>
                  <a:lnTo>
                    <a:pt x="282917" y="906220"/>
                  </a:lnTo>
                  <a:lnTo>
                    <a:pt x="282837" y="906220"/>
                  </a:lnTo>
                  <a:cubicBezTo>
                    <a:pt x="282837" y="906220"/>
                    <a:pt x="282837" y="906220"/>
                    <a:pt x="282837" y="731607"/>
                  </a:cubicBezTo>
                  <a:cubicBezTo>
                    <a:pt x="282837" y="731607"/>
                    <a:pt x="282837" y="731607"/>
                    <a:pt x="269395" y="731607"/>
                  </a:cubicBezTo>
                  <a:cubicBezTo>
                    <a:pt x="229070" y="731607"/>
                    <a:pt x="194506" y="698987"/>
                    <a:pt x="194506" y="656773"/>
                  </a:cubicBezTo>
                  <a:cubicBezTo>
                    <a:pt x="194506" y="614558"/>
                    <a:pt x="229070" y="580020"/>
                    <a:pt x="269395" y="580020"/>
                  </a:cubicBezTo>
                  <a:cubicBezTo>
                    <a:pt x="269395" y="580020"/>
                    <a:pt x="269395" y="580020"/>
                    <a:pt x="282837" y="580020"/>
                  </a:cubicBezTo>
                  <a:cubicBezTo>
                    <a:pt x="282837" y="580020"/>
                    <a:pt x="282837" y="580020"/>
                    <a:pt x="282837" y="560389"/>
                  </a:cubicBezTo>
                  <a:lnTo>
                    <a:pt x="282837" y="542403"/>
                  </a:lnTo>
                  <a:lnTo>
                    <a:pt x="67782" y="615935"/>
                  </a:lnTo>
                  <a:lnTo>
                    <a:pt x="215135" y="443532"/>
                  </a:lnTo>
                  <a:lnTo>
                    <a:pt x="38311" y="424376"/>
                  </a:lnTo>
                  <a:lnTo>
                    <a:pt x="194505" y="321229"/>
                  </a:lnTo>
                  <a:lnTo>
                    <a:pt x="0" y="251973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811478" y="1200587"/>
              <a:ext cx="1168507" cy="1603199"/>
              <a:chOff x="6811478" y="1200587"/>
              <a:chExt cx="1168507" cy="1603199"/>
            </a:xfrm>
          </p:grpSpPr>
          <p:sp>
            <p:nvSpPr>
              <p:cNvPr id="32" name="Freeform 57"/>
              <p:cNvSpPr>
                <a:spLocks/>
              </p:cNvSpPr>
              <p:nvPr/>
            </p:nvSpPr>
            <p:spPr bwMode="auto">
              <a:xfrm>
                <a:off x="7005984" y="1408354"/>
                <a:ext cx="487737" cy="698453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8"/>
              <p:cNvSpPr>
                <a:spLocks/>
              </p:cNvSpPr>
              <p:nvPr/>
            </p:nvSpPr>
            <p:spPr bwMode="auto">
              <a:xfrm>
                <a:off x="7493721" y="1408354"/>
                <a:ext cx="486264" cy="698453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9"/>
              <p:cNvSpPr>
                <a:spLocks/>
              </p:cNvSpPr>
              <p:nvPr/>
            </p:nvSpPr>
            <p:spPr bwMode="auto">
              <a:xfrm>
                <a:off x="6811478" y="1200587"/>
                <a:ext cx="1113986" cy="615935"/>
              </a:xfrm>
              <a:custGeom>
                <a:avLst/>
                <a:gdLst>
                  <a:gd name="T0" fmla="*/ 628 w 756"/>
                  <a:gd name="T1" fmla="*/ 219 h 418"/>
                  <a:gd name="T2" fmla="*/ 46 w 756"/>
                  <a:gd name="T3" fmla="*/ 418 h 418"/>
                  <a:gd name="T4" fmla="*/ 146 w 756"/>
                  <a:gd name="T5" fmla="*/ 301 h 418"/>
                  <a:gd name="T6" fmla="*/ 26 w 756"/>
                  <a:gd name="T7" fmla="*/ 288 h 418"/>
                  <a:gd name="T8" fmla="*/ 132 w 756"/>
                  <a:gd name="T9" fmla="*/ 218 h 418"/>
                  <a:gd name="T10" fmla="*/ 0 w 756"/>
                  <a:gd name="T11" fmla="*/ 171 h 418"/>
                  <a:gd name="T12" fmla="*/ 750 w 756"/>
                  <a:gd name="T13" fmla="*/ 0 h 418"/>
                  <a:gd name="T14" fmla="*/ 756 w 756"/>
                  <a:gd name="T15" fmla="*/ 401 h 418"/>
                  <a:gd name="T16" fmla="*/ 733 w 756"/>
                  <a:gd name="T17" fmla="*/ 394 h 418"/>
                  <a:gd name="T18" fmla="*/ 628 w 756"/>
                  <a:gd name="T19" fmla="*/ 21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6" h="418">
                    <a:moveTo>
                      <a:pt x="628" y="219"/>
                    </a:moveTo>
                    <a:lnTo>
                      <a:pt x="46" y="418"/>
                    </a:lnTo>
                    <a:lnTo>
                      <a:pt x="146" y="301"/>
                    </a:lnTo>
                    <a:lnTo>
                      <a:pt x="26" y="288"/>
                    </a:lnTo>
                    <a:lnTo>
                      <a:pt x="132" y="218"/>
                    </a:lnTo>
                    <a:lnTo>
                      <a:pt x="0" y="171"/>
                    </a:lnTo>
                    <a:lnTo>
                      <a:pt x="750" y="0"/>
                    </a:lnTo>
                    <a:lnTo>
                      <a:pt x="756" y="401"/>
                    </a:lnTo>
                    <a:lnTo>
                      <a:pt x="733" y="394"/>
                    </a:lnTo>
                    <a:lnTo>
                      <a:pt x="628" y="219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60"/>
              <p:cNvSpPr>
                <a:spLocks noChangeArrowheads="1"/>
              </p:cNvSpPr>
              <p:nvPr/>
            </p:nvSpPr>
            <p:spPr bwMode="auto">
              <a:xfrm>
                <a:off x="7493721" y="2106807"/>
                <a:ext cx="397852" cy="79571"/>
              </a:xfrm>
              <a:prstGeom prst="rect">
                <a:avLst/>
              </a:prstGeom>
              <a:solidFill>
                <a:srgbClr val="E357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61"/>
              <p:cNvSpPr>
                <a:spLocks noChangeArrowheads="1"/>
              </p:cNvSpPr>
              <p:nvPr/>
            </p:nvSpPr>
            <p:spPr bwMode="auto">
              <a:xfrm>
                <a:off x="7493721" y="2267422"/>
                <a:ext cx="397852" cy="536364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62"/>
              <p:cNvSpPr>
                <a:spLocks noChangeArrowheads="1"/>
              </p:cNvSpPr>
              <p:nvPr/>
            </p:nvSpPr>
            <p:spPr bwMode="auto">
              <a:xfrm>
                <a:off x="7493721" y="2186377"/>
                <a:ext cx="397852" cy="81045"/>
              </a:xfrm>
              <a:prstGeom prst="rect">
                <a:avLst/>
              </a:prstGeom>
              <a:solidFill>
                <a:srgbClr val="F1AA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63"/>
              <p:cNvSpPr>
                <a:spLocks noChangeArrowheads="1"/>
              </p:cNvSpPr>
              <p:nvPr/>
            </p:nvSpPr>
            <p:spPr bwMode="auto">
              <a:xfrm>
                <a:off x="7094395" y="2186377"/>
                <a:ext cx="399325" cy="81045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64"/>
              <p:cNvSpPr>
                <a:spLocks noChangeArrowheads="1"/>
              </p:cNvSpPr>
              <p:nvPr/>
            </p:nvSpPr>
            <p:spPr bwMode="auto">
              <a:xfrm>
                <a:off x="7094395" y="2106807"/>
                <a:ext cx="399325" cy="79571"/>
              </a:xfrm>
              <a:prstGeom prst="rect">
                <a:avLst/>
              </a:prstGeom>
              <a:solidFill>
                <a:srgbClr val="F4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65"/>
              <p:cNvSpPr>
                <a:spLocks noChangeArrowheads="1"/>
              </p:cNvSpPr>
              <p:nvPr/>
            </p:nvSpPr>
            <p:spPr bwMode="auto">
              <a:xfrm>
                <a:off x="7094395" y="2267422"/>
                <a:ext cx="399325" cy="536364"/>
              </a:xfrm>
              <a:prstGeom prst="rect">
                <a:avLst/>
              </a:pr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6"/>
              <p:cNvSpPr>
                <a:spLocks/>
              </p:cNvSpPr>
              <p:nvPr/>
            </p:nvSpPr>
            <p:spPr bwMode="auto">
              <a:xfrm>
                <a:off x="7094395" y="2106807"/>
                <a:ext cx="399325" cy="696979"/>
              </a:xfrm>
              <a:custGeom>
                <a:avLst/>
                <a:gdLst>
                  <a:gd name="T0" fmla="*/ 0 w 271"/>
                  <a:gd name="T1" fmla="*/ 0 h 473"/>
                  <a:gd name="T2" fmla="*/ 0 w 271"/>
                  <a:gd name="T3" fmla="*/ 473 h 473"/>
                  <a:gd name="T4" fmla="*/ 271 w 271"/>
                  <a:gd name="T5" fmla="*/ 473 h 473"/>
                  <a:gd name="T6" fmla="*/ 271 w 271"/>
                  <a:gd name="T7" fmla="*/ 159 h 473"/>
                  <a:gd name="T8" fmla="*/ 0 w 271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473">
                    <a:moveTo>
                      <a:pt x="0" y="0"/>
                    </a:moveTo>
                    <a:lnTo>
                      <a:pt x="0" y="473"/>
                    </a:lnTo>
                    <a:lnTo>
                      <a:pt x="271" y="473"/>
                    </a:lnTo>
                    <a:lnTo>
                      <a:pt x="271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C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7"/>
              <p:cNvSpPr>
                <a:spLocks/>
              </p:cNvSpPr>
              <p:nvPr/>
            </p:nvSpPr>
            <p:spPr bwMode="auto">
              <a:xfrm>
                <a:off x="7493721" y="2106807"/>
                <a:ext cx="397852" cy="696979"/>
              </a:xfrm>
              <a:custGeom>
                <a:avLst/>
                <a:gdLst>
                  <a:gd name="T0" fmla="*/ 270 w 270"/>
                  <a:gd name="T1" fmla="*/ 0 h 473"/>
                  <a:gd name="T2" fmla="*/ 0 w 270"/>
                  <a:gd name="T3" fmla="*/ 159 h 473"/>
                  <a:gd name="T4" fmla="*/ 0 w 270"/>
                  <a:gd name="T5" fmla="*/ 473 h 473"/>
                  <a:gd name="T6" fmla="*/ 270 w 270"/>
                  <a:gd name="T7" fmla="*/ 473 h 473"/>
                  <a:gd name="T8" fmla="*/ 270 w 270"/>
                  <a:gd name="T9" fmla="*/ 0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473">
                    <a:moveTo>
                      <a:pt x="270" y="0"/>
                    </a:moveTo>
                    <a:lnTo>
                      <a:pt x="0" y="159"/>
                    </a:lnTo>
                    <a:lnTo>
                      <a:pt x="0" y="473"/>
                    </a:lnTo>
                    <a:lnTo>
                      <a:pt x="270" y="473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rgbClr val="82B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8"/>
              <p:cNvSpPr>
                <a:spLocks/>
              </p:cNvSpPr>
              <p:nvPr/>
            </p:nvSpPr>
            <p:spPr bwMode="auto">
              <a:xfrm>
                <a:off x="7604235" y="2397092"/>
                <a:ext cx="203347" cy="256394"/>
              </a:xfrm>
              <a:custGeom>
                <a:avLst/>
                <a:gdLst>
                  <a:gd name="T0" fmla="*/ 138 w 138"/>
                  <a:gd name="T1" fmla="*/ 138 h 174"/>
                  <a:gd name="T2" fmla="*/ 69 w 138"/>
                  <a:gd name="T3" fmla="*/ 174 h 174"/>
                  <a:gd name="T4" fmla="*/ 0 w 138"/>
                  <a:gd name="T5" fmla="*/ 138 h 174"/>
                  <a:gd name="T6" fmla="*/ 0 w 138"/>
                  <a:gd name="T7" fmla="*/ 0 h 174"/>
                  <a:gd name="T8" fmla="*/ 138 w 138"/>
                  <a:gd name="T9" fmla="*/ 0 h 174"/>
                  <a:gd name="T10" fmla="*/ 138 w 138"/>
                  <a:gd name="T11" fmla="*/ 13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174">
                    <a:moveTo>
                      <a:pt x="138" y="138"/>
                    </a:moveTo>
                    <a:lnTo>
                      <a:pt x="69" y="174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138" y="0"/>
                    </a:lnTo>
                    <a:lnTo>
                      <a:pt x="138" y="138"/>
                    </a:lnTo>
                    <a:close/>
                  </a:path>
                </a:pathLst>
              </a:custGeom>
              <a:solidFill>
                <a:srgbClr val="FFC4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69"/>
              <p:cNvSpPr>
                <a:spLocks/>
              </p:cNvSpPr>
              <p:nvPr/>
            </p:nvSpPr>
            <p:spPr bwMode="auto">
              <a:xfrm>
                <a:off x="7618971" y="2560653"/>
                <a:ext cx="33891" cy="41259"/>
              </a:xfrm>
              <a:custGeom>
                <a:avLst/>
                <a:gdLst>
                  <a:gd name="T0" fmla="*/ 13 w 17"/>
                  <a:gd name="T1" fmla="*/ 22 h 22"/>
                  <a:gd name="T2" fmla="*/ 11 w 17"/>
                  <a:gd name="T3" fmla="*/ 22 h 22"/>
                  <a:gd name="T4" fmla="*/ 0 w 17"/>
                  <a:gd name="T5" fmla="*/ 16 h 22"/>
                  <a:gd name="T6" fmla="*/ 0 w 17"/>
                  <a:gd name="T7" fmla="*/ 4 h 22"/>
                  <a:gd name="T8" fmla="*/ 4 w 17"/>
                  <a:gd name="T9" fmla="*/ 0 h 22"/>
                  <a:gd name="T10" fmla="*/ 8 w 17"/>
                  <a:gd name="T11" fmla="*/ 4 h 22"/>
                  <a:gd name="T12" fmla="*/ 8 w 17"/>
                  <a:gd name="T13" fmla="*/ 11 h 22"/>
                  <a:gd name="T14" fmla="*/ 15 w 17"/>
                  <a:gd name="T15" fmla="*/ 15 h 22"/>
                  <a:gd name="T16" fmla="*/ 16 w 17"/>
                  <a:gd name="T17" fmla="*/ 20 h 22"/>
                  <a:gd name="T18" fmla="*/ 13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13" y="22"/>
                    </a:moveTo>
                    <a:cubicBezTo>
                      <a:pt x="12" y="22"/>
                      <a:pt x="12" y="22"/>
                      <a:pt x="11" y="2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6"/>
                      <a:pt x="17" y="18"/>
                      <a:pt x="16" y="20"/>
                    </a:cubicBezTo>
                    <a:cubicBezTo>
                      <a:pt x="16" y="22"/>
                      <a:pt x="14" y="22"/>
                      <a:pt x="13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70"/>
              <p:cNvSpPr>
                <a:spLocks/>
              </p:cNvSpPr>
              <p:nvPr/>
            </p:nvSpPr>
            <p:spPr bwMode="auto">
              <a:xfrm>
                <a:off x="7618971" y="2473716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71"/>
              <p:cNvSpPr>
                <a:spLocks/>
              </p:cNvSpPr>
              <p:nvPr/>
            </p:nvSpPr>
            <p:spPr bwMode="auto">
              <a:xfrm>
                <a:off x="7618971" y="2413300"/>
                <a:ext cx="35365" cy="33892"/>
              </a:xfrm>
              <a:custGeom>
                <a:avLst/>
                <a:gdLst>
                  <a:gd name="T0" fmla="*/ 4 w 18"/>
                  <a:gd name="T1" fmla="*/ 18 h 18"/>
                  <a:gd name="T2" fmla="*/ 0 w 18"/>
                  <a:gd name="T3" fmla="*/ 14 h 18"/>
                  <a:gd name="T4" fmla="*/ 0 w 18"/>
                  <a:gd name="T5" fmla="*/ 0 h 18"/>
                  <a:gd name="T6" fmla="*/ 14 w 18"/>
                  <a:gd name="T7" fmla="*/ 0 h 18"/>
                  <a:gd name="T8" fmla="*/ 18 w 18"/>
                  <a:gd name="T9" fmla="*/ 4 h 18"/>
                  <a:gd name="T10" fmla="*/ 14 w 18"/>
                  <a:gd name="T11" fmla="*/ 8 h 18"/>
                  <a:gd name="T12" fmla="*/ 8 w 18"/>
                  <a:gd name="T13" fmla="*/ 8 h 18"/>
                  <a:gd name="T14" fmla="*/ 8 w 18"/>
                  <a:gd name="T15" fmla="*/ 14 h 18"/>
                  <a:gd name="T16" fmla="*/ 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4" y="18"/>
                    </a:moveTo>
                    <a:cubicBezTo>
                      <a:pt x="2" y="18"/>
                      <a:pt x="0" y="16"/>
                      <a:pt x="0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cubicBezTo>
                      <a:pt x="18" y="6"/>
                      <a:pt x="16" y="8"/>
                      <a:pt x="14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6"/>
                      <a:pt x="6" y="18"/>
                      <a:pt x="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72"/>
              <p:cNvSpPr>
                <a:spLocks/>
              </p:cNvSpPr>
              <p:nvPr/>
            </p:nvSpPr>
            <p:spPr bwMode="auto">
              <a:xfrm>
                <a:off x="7679386" y="2413300"/>
                <a:ext cx="53047" cy="14735"/>
              </a:xfrm>
              <a:custGeom>
                <a:avLst/>
                <a:gdLst>
                  <a:gd name="T0" fmla="*/ 24 w 28"/>
                  <a:gd name="T1" fmla="*/ 8 h 8"/>
                  <a:gd name="T2" fmla="*/ 4 w 28"/>
                  <a:gd name="T3" fmla="*/ 8 h 8"/>
                  <a:gd name="T4" fmla="*/ 0 w 28"/>
                  <a:gd name="T5" fmla="*/ 4 h 8"/>
                  <a:gd name="T6" fmla="*/ 4 w 28"/>
                  <a:gd name="T7" fmla="*/ 0 h 8"/>
                  <a:gd name="T8" fmla="*/ 24 w 28"/>
                  <a:gd name="T9" fmla="*/ 0 h 8"/>
                  <a:gd name="T10" fmla="*/ 28 w 28"/>
                  <a:gd name="T11" fmla="*/ 4 h 8"/>
                  <a:gd name="T12" fmla="*/ 24 w 2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28" y="2"/>
                      <a:pt x="28" y="4"/>
                    </a:cubicBezTo>
                    <a:cubicBezTo>
                      <a:pt x="28" y="6"/>
                      <a:pt x="27" y="8"/>
                      <a:pt x="24" y="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73"/>
              <p:cNvSpPr>
                <a:spLocks/>
              </p:cNvSpPr>
              <p:nvPr/>
            </p:nvSpPr>
            <p:spPr bwMode="auto">
              <a:xfrm>
                <a:off x="7757482" y="2413300"/>
                <a:ext cx="35365" cy="33892"/>
              </a:xfrm>
              <a:custGeom>
                <a:avLst/>
                <a:gdLst>
                  <a:gd name="T0" fmla="*/ 14 w 18"/>
                  <a:gd name="T1" fmla="*/ 18 h 18"/>
                  <a:gd name="T2" fmla="*/ 10 w 18"/>
                  <a:gd name="T3" fmla="*/ 14 h 18"/>
                  <a:gd name="T4" fmla="*/ 10 w 18"/>
                  <a:gd name="T5" fmla="*/ 8 h 18"/>
                  <a:gd name="T6" fmla="*/ 4 w 18"/>
                  <a:gd name="T7" fmla="*/ 8 h 18"/>
                  <a:gd name="T8" fmla="*/ 0 w 18"/>
                  <a:gd name="T9" fmla="*/ 4 h 18"/>
                  <a:gd name="T10" fmla="*/ 4 w 18"/>
                  <a:gd name="T11" fmla="*/ 0 h 18"/>
                  <a:gd name="T12" fmla="*/ 18 w 18"/>
                  <a:gd name="T13" fmla="*/ 0 h 18"/>
                  <a:gd name="T14" fmla="*/ 18 w 18"/>
                  <a:gd name="T15" fmla="*/ 14 h 18"/>
                  <a:gd name="T16" fmla="*/ 14 w 18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4" y="18"/>
                    </a:moveTo>
                    <a:cubicBezTo>
                      <a:pt x="12" y="18"/>
                      <a:pt x="10" y="16"/>
                      <a:pt x="10" y="1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6"/>
                      <a:pt x="16" y="18"/>
                      <a:pt x="14" y="18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74"/>
              <p:cNvSpPr>
                <a:spLocks/>
              </p:cNvSpPr>
              <p:nvPr/>
            </p:nvSpPr>
            <p:spPr bwMode="auto">
              <a:xfrm>
                <a:off x="7776638" y="2473716"/>
                <a:ext cx="16208" cy="58941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75"/>
              <p:cNvSpPr>
                <a:spLocks/>
              </p:cNvSpPr>
              <p:nvPr/>
            </p:nvSpPr>
            <p:spPr bwMode="auto">
              <a:xfrm>
                <a:off x="7760429" y="2560653"/>
                <a:ext cx="32418" cy="41259"/>
              </a:xfrm>
              <a:custGeom>
                <a:avLst/>
                <a:gdLst>
                  <a:gd name="T0" fmla="*/ 4 w 17"/>
                  <a:gd name="T1" fmla="*/ 22 h 22"/>
                  <a:gd name="T2" fmla="*/ 1 w 17"/>
                  <a:gd name="T3" fmla="*/ 20 h 22"/>
                  <a:gd name="T4" fmla="*/ 2 w 17"/>
                  <a:gd name="T5" fmla="*/ 15 h 22"/>
                  <a:gd name="T6" fmla="*/ 9 w 17"/>
                  <a:gd name="T7" fmla="*/ 11 h 22"/>
                  <a:gd name="T8" fmla="*/ 9 w 17"/>
                  <a:gd name="T9" fmla="*/ 4 h 22"/>
                  <a:gd name="T10" fmla="*/ 13 w 17"/>
                  <a:gd name="T11" fmla="*/ 0 h 22"/>
                  <a:gd name="T12" fmla="*/ 17 w 17"/>
                  <a:gd name="T13" fmla="*/ 4 h 22"/>
                  <a:gd name="T14" fmla="*/ 17 w 17"/>
                  <a:gd name="T15" fmla="*/ 16 h 22"/>
                  <a:gd name="T16" fmla="*/ 6 w 17"/>
                  <a:gd name="T17" fmla="*/ 22 h 22"/>
                  <a:gd name="T18" fmla="*/ 4 w 17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2">
                    <a:moveTo>
                      <a:pt x="4" y="22"/>
                    </a:moveTo>
                    <a:cubicBezTo>
                      <a:pt x="3" y="22"/>
                      <a:pt x="1" y="22"/>
                      <a:pt x="1" y="20"/>
                    </a:cubicBezTo>
                    <a:cubicBezTo>
                      <a:pt x="0" y="18"/>
                      <a:pt x="0" y="16"/>
                      <a:pt x="2" y="15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11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2"/>
                      <a:pt x="5" y="22"/>
                      <a:pt x="4" y="22"/>
                    </a:cubicBez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76"/>
              <p:cNvSpPr>
                <a:spLocks/>
              </p:cNvSpPr>
              <p:nvPr/>
            </p:nvSpPr>
            <p:spPr bwMode="auto">
              <a:xfrm>
                <a:off x="7680859" y="2609280"/>
                <a:ext cx="50100" cy="27998"/>
              </a:xfrm>
              <a:custGeom>
                <a:avLst/>
                <a:gdLst>
                  <a:gd name="T0" fmla="*/ 13 w 26"/>
                  <a:gd name="T1" fmla="*/ 14 h 14"/>
                  <a:gd name="T2" fmla="*/ 2 w 26"/>
                  <a:gd name="T3" fmla="*/ 8 h 14"/>
                  <a:gd name="T4" fmla="*/ 1 w 26"/>
                  <a:gd name="T5" fmla="*/ 3 h 14"/>
                  <a:gd name="T6" fmla="*/ 6 w 26"/>
                  <a:gd name="T7" fmla="*/ 1 h 14"/>
                  <a:gd name="T8" fmla="*/ 13 w 26"/>
                  <a:gd name="T9" fmla="*/ 5 h 14"/>
                  <a:gd name="T10" fmla="*/ 20 w 26"/>
                  <a:gd name="T11" fmla="*/ 1 h 14"/>
                  <a:gd name="T12" fmla="*/ 25 w 26"/>
                  <a:gd name="T13" fmla="*/ 3 h 14"/>
                  <a:gd name="T14" fmla="*/ 24 w 26"/>
                  <a:gd name="T15" fmla="*/ 8 h 14"/>
                  <a:gd name="T16" fmla="*/ 13 w 2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4">
                    <a:moveTo>
                      <a:pt x="13" y="14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0"/>
                      <a:pt x="24" y="1"/>
                      <a:pt x="25" y="3"/>
                    </a:cubicBezTo>
                    <a:cubicBezTo>
                      <a:pt x="26" y="5"/>
                      <a:pt x="26" y="7"/>
                      <a:pt x="24" y="8"/>
                    </a:cubicBez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F79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7240385" y="1704533"/>
                <a:ext cx="488988" cy="151480"/>
                <a:chOff x="4056858" y="1830996"/>
                <a:chExt cx="584200" cy="180975"/>
              </a:xfrm>
              <a:solidFill>
                <a:srgbClr val="754C24"/>
              </a:solidFill>
            </p:grpSpPr>
            <p:sp>
              <p:nvSpPr>
                <p:cNvPr id="53" name="Freeform 51"/>
                <p:cNvSpPr>
                  <a:spLocks noEditPoints="1"/>
                </p:cNvSpPr>
                <p:nvPr/>
              </p:nvSpPr>
              <p:spPr bwMode="auto">
                <a:xfrm>
                  <a:off x="4056858" y="1830996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52"/>
                <p:cNvSpPr>
                  <a:spLocks noEditPoints="1"/>
                </p:cNvSpPr>
                <p:nvPr/>
              </p:nvSpPr>
              <p:spPr bwMode="auto">
                <a:xfrm>
                  <a:off x="4412458" y="1830996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Rectangle 53"/>
                <p:cNvSpPr>
                  <a:spLocks noChangeArrowheads="1"/>
                </p:cNvSpPr>
                <p:nvPr/>
              </p:nvSpPr>
              <p:spPr bwMode="auto">
                <a:xfrm>
                  <a:off x="4272758" y="1907196"/>
                  <a:ext cx="152400" cy="285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6" name="组合 55"/>
          <p:cNvGrpSpPr/>
          <p:nvPr/>
        </p:nvGrpSpPr>
        <p:grpSpPr>
          <a:xfrm>
            <a:off x="4541684" y="1649536"/>
            <a:ext cx="1470474" cy="2054578"/>
            <a:chOff x="2945941" y="1166915"/>
            <a:chExt cx="1197808" cy="1673603"/>
          </a:xfrm>
        </p:grpSpPr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2979556" y="1203428"/>
              <a:ext cx="1164193" cy="1637090"/>
            </a:xfrm>
            <a:custGeom>
              <a:avLst/>
              <a:gdLst>
                <a:gd name="connsiteX0" fmla="*/ 1077463 w 1164193"/>
                <a:gd name="connsiteY0" fmla="*/ 630003 h 1637090"/>
                <a:gd name="connsiteX1" fmla="*/ 1077463 w 1164193"/>
                <a:gd name="connsiteY1" fmla="*/ 631893 h 1637090"/>
                <a:gd name="connsiteX2" fmla="*/ 1079113 w 1164193"/>
                <a:gd name="connsiteY2" fmla="*/ 631893 h 1637090"/>
                <a:gd name="connsiteX3" fmla="*/ 1081320 w 1164193"/>
                <a:gd name="connsiteY3" fmla="*/ 631893 h 1637090"/>
                <a:gd name="connsiteX4" fmla="*/ 754131 w 1164193"/>
                <a:gd name="connsiteY4" fmla="*/ 0 h 1637090"/>
                <a:gd name="connsiteX5" fmla="*/ 1157626 w 1164193"/>
                <a:gd name="connsiteY5" fmla="*/ 419439 h 1637090"/>
                <a:gd name="connsiteX6" fmla="*/ 1119221 w 1164193"/>
                <a:gd name="connsiteY6" fmla="*/ 631481 h 1637090"/>
                <a:gd name="connsiteX7" fmla="*/ 1115631 w 1164193"/>
                <a:gd name="connsiteY7" fmla="*/ 637155 h 1637090"/>
                <a:gd name="connsiteX8" fmla="*/ 1118854 w 1164193"/>
                <a:gd name="connsiteY8" fmla="*/ 637835 h 1637090"/>
                <a:gd name="connsiteX9" fmla="*/ 1164192 w 1164193"/>
                <a:gd name="connsiteY9" fmla="*/ 707189 h 1637090"/>
                <a:gd name="connsiteX10" fmla="*/ 1142274 w 1164193"/>
                <a:gd name="connsiteY10" fmla="*/ 759425 h 1637090"/>
                <a:gd name="connsiteX11" fmla="*/ 1126318 w 1164193"/>
                <a:gd name="connsiteY11" fmla="*/ 770005 h 1637090"/>
                <a:gd name="connsiteX12" fmla="*/ 1130174 w 1164193"/>
                <a:gd name="connsiteY12" fmla="*/ 769182 h 1637090"/>
                <a:gd name="connsiteX13" fmla="*/ 1164193 w 1164193"/>
                <a:gd name="connsiteY13" fmla="*/ 951899 h 1637090"/>
                <a:gd name="connsiteX14" fmla="*/ 1078613 w 1164193"/>
                <a:gd name="connsiteY14" fmla="*/ 951899 h 1637090"/>
                <a:gd name="connsiteX15" fmla="*/ 1077463 w 1164193"/>
                <a:gd name="connsiteY15" fmla="*/ 951899 h 1637090"/>
                <a:gd name="connsiteX16" fmla="*/ 1077463 w 1164193"/>
                <a:gd name="connsiteY16" fmla="*/ 951900 h 1637090"/>
                <a:gd name="connsiteX17" fmla="*/ 1077253 w 1164193"/>
                <a:gd name="connsiteY17" fmla="*/ 951900 h 1637090"/>
                <a:gd name="connsiteX18" fmla="*/ 1077253 w 1164193"/>
                <a:gd name="connsiteY18" fmla="*/ 1305546 h 1637090"/>
                <a:gd name="connsiteX19" fmla="*/ 1077253 w 1164193"/>
                <a:gd name="connsiteY19" fmla="*/ 1637090 h 1637090"/>
                <a:gd name="connsiteX20" fmla="*/ 990315 w 1164193"/>
                <a:gd name="connsiteY20" fmla="*/ 1637090 h 1637090"/>
                <a:gd name="connsiteX21" fmla="*/ 685296 w 1164193"/>
                <a:gd name="connsiteY21" fmla="*/ 1637090 h 1637090"/>
                <a:gd name="connsiteX22" fmla="*/ 685295 w 1164193"/>
                <a:gd name="connsiteY22" fmla="*/ 1637090 h 1637090"/>
                <a:gd name="connsiteX23" fmla="*/ 378802 w 1164193"/>
                <a:gd name="connsiteY23" fmla="*/ 1637090 h 1637090"/>
                <a:gd name="connsiteX24" fmla="*/ 291864 w 1164193"/>
                <a:gd name="connsiteY24" fmla="*/ 1637090 h 1637090"/>
                <a:gd name="connsiteX25" fmla="*/ 291864 w 1164193"/>
                <a:gd name="connsiteY25" fmla="*/ 1305546 h 1637090"/>
                <a:gd name="connsiteX26" fmla="*/ 291864 w 1164193"/>
                <a:gd name="connsiteY26" fmla="*/ 951899 h 1637090"/>
                <a:gd name="connsiteX27" fmla="*/ 291922 w 1164193"/>
                <a:gd name="connsiteY27" fmla="*/ 951899 h 1637090"/>
                <a:gd name="connsiteX28" fmla="*/ 291922 w 1164193"/>
                <a:gd name="connsiteY28" fmla="*/ 949224 h 1637090"/>
                <a:gd name="connsiteX29" fmla="*/ 291922 w 1164193"/>
                <a:gd name="connsiteY29" fmla="*/ 780602 h 1637090"/>
                <a:gd name="connsiteX30" fmla="*/ 278683 w 1164193"/>
                <a:gd name="connsiteY30" fmla="*/ 780602 h 1637090"/>
                <a:gd name="connsiteX31" fmla="*/ 204926 w 1164193"/>
                <a:gd name="connsiteY31" fmla="*/ 707189 h 1637090"/>
                <a:gd name="connsiteX32" fmla="*/ 278683 w 1164193"/>
                <a:gd name="connsiteY32" fmla="*/ 631893 h 1637090"/>
                <a:gd name="connsiteX33" fmla="*/ 291922 w 1164193"/>
                <a:gd name="connsiteY33" fmla="*/ 631893 h 1637090"/>
                <a:gd name="connsiteX34" fmla="*/ 291922 w 1164193"/>
                <a:gd name="connsiteY34" fmla="*/ 586245 h 1637090"/>
                <a:gd name="connsiteX35" fmla="*/ 291922 w 1164193"/>
                <a:gd name="connsiteY35" fmla="*/ 561328 h 1637090"/>
                <a:gd name="connsiteX36" fmla="*/ 291574 w 1164193"/>
                <a:gd name="connsiteY36" fmla="*/ 561378 h 1637090"/>
                <a:gd name="connsiteX37" fmla="*/ 0 w 1164193"/>
                <a:gd name="connsiteY37" fmla="*/ 458374 h 1637090"/>
                <a:gd name="connsiteX38" fmla="*/ 754131 w 1164193"/>
                <a:gd name="connsiteY38" fmla="*/ 0 h 163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64193" h="1637090">
                  <a:moveTo>
                    <a:pt x="1077463" y="630003"/>
                  </a:moveTo>
                  <a:lnTo>
                    <a:pt x="1077463" y="631893"/>
                  </a:lnTo>
                  <a:cubicBezTo>
                    <a:pt x="1077463" y="631893"/>
                    <a:pt x="1077463" y="631893"/>
                    <a:pt x="1079113" y="631893"/>
                  </a:cubicBezTo>
                  <a:lnTo>
                    <a:pt x="1081320" y="631893"/>
                  </a:lnTo>
                  <a:close/>
                  <a:moveTo>
                    <a:pt x="754131" y="0"/>
                  </a:moveTo>
                  <a:cubicBezTo>
                    <a:pt x="1058955" y="0"/>
                    <a:pt x="1145292" y="267237"/>
                    <a:pt x="1157626" y="419439"/>
                  </a:cubicBezTo>
                  <a:cubicBezTo>
                    <a:pt x="1166877" y="530935"/>
                    <a:pt x="1135491" y="602611"/>
                    <a:pt x="1119221" y="631481"/>
                  </a:cubicBezTo>
                  <a:lnTo>
                    <a:pt x="1115631" y="637155"/>
                  </a:lnTo>
                  <a:lnTo>
                    <a:pt x="1118854" y="637835"/>
                  </a:lnTo>
                  <a:cubicBezTo>
                    <a:pt x="1145102" y="649305"/>
                    <a:pt x="1164192" y="676129"/>
                    <a:pt x="1164192" y="707189"/>
                  </a:cubicBezTo>
                  <a:cubicBezTo>
                    <a:pt x="1164192" y="727895"/>
                    <a:pt x="1155708" y="746249"/>
                    <a:pt x="1142274" y="759425"/>
                  </a:cubicBezTo>
                  <a:lnTo>
                    <a:pt x="1126318" y="770005"/>
                  </a:lnTo>
                  <a:lnTo>
                    <a:pt x="1130174" y="769182"/>
                  </a:lnTo>
                  <a:cubicBezTo>
                    <a:pt x="1096154" y="855831"/>
                    <a:pt x="1094264" y="925528"/>
                    <a:pt x="1164193" y="951899"/>
                  </a:cubicBezTo>
                  <a:cubicBezTo>
                    <a:pt x="1098989" y="951899"/>
                    <a:pt x="1082688" y="951899"/>
                    <a:pt x="1078613" y="951899"/>
                  </a:cubicBezTo>
                  <a:lnTo>
                    <a:pt x="1077463" y="951899"/>
                  </a:lnTo>
                  <a:lnTo>
                    <a:pt x="1077463" y="951900"/>
                  </a:lnTo>
                  <a:lnTo>
                    <a:pt x="1077253" y="951900"/>
                  </a:lnTo>
                  <a:lnTo>
                    <a:pt x="1077253" y="1305546"/>
                  </a:lnTo>
                  <a:lnTo>
                    <a:pt x="1077253" y="1637090"/>
                  </a:lnTo>
                  <a:lnTo>
                    <a:pt x="990315" y="1637090"/>
                  </a:lnTo>
                  <a:lnTo>
                    <a:pt x="685296" y="1637090"/>
                  </a:lnTo>
                  <a:lnTo>
                    <a:pt x="685295" y="1637090"/>
                  </a:lnTo>
                  <a:lnTo>
                    <a:pt x="378802" y="1637090"/>
                  </a:lnTo>
                  <a:lnTo>
                    <a:pt x="291864" y="1637090"/>
                  </a:lnTo>
                  <a:lnTo>
                    <a:pt x="291864" y="1305546"/>
                  </a:lnTo>
                  <a:lnTo>
                    <a:pt x="291864" y="951899"/>
                  </a:lnTo>
                  <a:lnTo>
                    <a:pt x="291922" y="951899"/>
                  </a:lnTo>
                  <a:lnTo>
                    <a:pt x="291922" y="949224"/>
                  </a:lnTo>
                  <a:cubicBezTo>
                    <a:pt x="291922" y="941194"/>
                    <a:pt x="291922" y="909076"/>
                    <a:pt x="291922" y="780602"/>
                  </a:cubicBezTo>
                  <a:cubicBezTo>
                    <a:pt x="291922" y="780602"/>
                    <a:pt x="291922" y="780602"/>
                    <a:pt x="278683" y="780602"/>
                  </a:cubicBezTo>
                  <a:cubicBezTo>
                    <a:pt x="238968" y="780602"/>
                    <a:pt x="204926" y="748601"/>
                    <a:pt x="204926" y="707189"/>
                  </a:cubicBezTo>
                  <a:cubicBezTo>
                    <a:pt x="204926" y="665776"/>
                    <a:pt x="238968" y="631893"/>
                    <a:pt x="278683" y="631893"/>
                  </a:cubicBezTo>
                  <a:cubicBezTo>
                    <a:pt x="278683" y="631893"/>
                    <a:pt x="278683" y="631893"/>
                    <a:pt x="291922" y="631893"/>
                  </a:cubicBezTo>
                  <a:cubicBezTo>
                    <a:pt x="291922" y="631893"/>
                    <a:pt x="291922" y="631893"/>
                    <a:pt x="291922" y="586245"/>
                  </a:cubicBezTo>
                  <a:lnTo>
                    <a:pt x="291922" y="561328"/>
                  </a:lnTo>
                  <a:lnTo>
                    <a:pt x="291574" y="561378"/>
                  </a:lnTo>
                  <a:cubicBezTo>
                    <a:pt x="193268" y="564810"/>
                    <a:pt x="93165" y="535360"/>
                    <a:pt x="0" y="458374"/>
                  </a:cubicBezTo>
                  <a:cubicBezTo>
                    <a:pt x="304824" y="422978"/>
                    <a:pt x="329492" y="0"/>
                    <a:pt x="754131" y="0"/>
                  </a:cubicBez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2945941" y="1166915"/>
              <a:ext cx="1169960" cy="1637090"/>
              <a:chOff x="2945941" y="1166915"/>
              <a:chExt cx="1169960" cy="1637090"/>
            </a:xfrm>
          </p:grpSpPr>
          <p:sp>
            <p:nvSpPr>
              <p:cNvPr id="59" name="Freeform 23"/>
              <p:cNvSpPr>
                <a:spLocks/>
              </p:cNvSpPr>
              <p:nvPr/>
            </p:nvSpPr>
            <p:spPr bwMode="auto">
              <a:xfrm>
                <a:off x="4023195" y="1936097"/>
                <a:ext cx="86939" cy="182717"/>
              </a:xfrm>
              <a:custGeom>
                <a:avLst/>
                <a:gdLst>
                  <a:gd name="T0" fmla="*/ 28 w 46"/>
                  <a:gd name="T1" fmla="*/ 0 h 97"/>
                  <a:gd name="T2" fmla="*/ 46 w 46"/>
                  <a:gd name="T3" fmla="*/ 97 h 97"/>
                  <a:gd name="T4" fmla="*/ 0 w 46"/>
                  <a:gd name="T5" fmla="*/ 97 h 97"/>
                  <a:gd name="T6" fmla="*/ 0 w 46"/>
                  <a:gd name="T7" fmla="*/ 6 h 97"/>
                  <a:gd name="T8" fmla="*/ 28 w 46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7">
                    <a:moveTo>
                      <a:pt x="28" y="0"/>
                    </a:moveTo>
                    <a:cubicBezTo>
                      <a:pt x="10" y="46"/>
                      <a:pt x="9" y="83"/>
                      <a:pt x="46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24"/>
              <p:cNvSpPr>
                <a:spLocks noChangeArrowheads="1"/>
              </p:cNvSpPr>
              <p:nvPr/>
            </p:nvSpPr>
            <p:spPr bwMode="auto">
              <a:xfrm>
                <a:off x="3631236" y="2118814"/>
                <a:ext cx="391958" cy="685191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25"/>
              <p:cNvSpPr>
                <a:spLocks noChangeArrowheads="1"/>
              </p:cNvSpPr>
              <p:nvPr/>
            </p:nvSpPr>
            <p:spPr bwMode="auto">
              <a:xfrm>
                <a:off x="3237805" y="2118814"/>
                <a:ext cx="393432" cy="6851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6"/>
              <p:cNvSpPr>
                <a:spLocks/>
              </p:cNvSpPr>
              <p:nvPr/>
            </p:nvSpPr>
            <p:spPr bwMode="auto">
              <a:xfrm>
                <a:off x="3150867" y="1433624"/>
                <a:ext cx="480370" cy="685191"/>
              </a:xfrm>
              <a:custGeom>
                <a:avLst/>
                <a:gdLst>
                  <a:gd name="T0" fmla="*/ 46 w 254"/>
                  <a:gd name="T1" fmla="*/ 0 h 364"/>
                  <a:gd name="T2" fmla="*/ 46 w 254"/>
                  <a:gd name="T3" fmla="*/ 194 h 364"/>
                  <a:gd name="T4" fmla="*/ 39 w 254"/>
                  <a:gd name="T5" fmla="*/ 194 h 364"/>
                  <a:gd name="T6" fmla="*/ 0 w 254"/>
                  <a:gd name="T7" fmla="*/ 234 h 364"/>
                  <a:gd name="T8" fmla="*/ 39 w 254"/>
                  <a:gd name="T9" fmla="*/ 273 h 364"/>
                  <a:gd name="T10" fmla="*/ 46 w 254"/>
                  <a:gd name="T11" fmla="*/ 273 h 364"/>
                  <a:gd name="T12" fmla="*/ 46 w 254"/>
                  <a:gd name="T13" fmla="*/ 364 h 364"/>
                  <a:gd name="T14" fmla="*/ 254 w 254"/>
                  <a:gd name="T15" fmla="*/ 364 h 364"/>
                  <a:gd name="T16" fmla="*/ 254 w 254"/>
                  <a:gd name="T17" fmla="*/ 273 h 364"/>
                  <a:gd name="T18" fmla="*/ 254 w 254"/>
                  <a:gd name="T19" fmla="*/ 194 h 364"/>
                  <a:gd name="T20" fmla="*/ 254 w 254"/>
                  <a:gd name="T21" fmla="*/ 0 h 364"/>
                  <a:gd name="T22" fmla="*/ 46 w 254"/>
                  <a:gd name="T2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46" y="0"/>
                    </a:moveTo>
                    <a:cubicBezTo>
                      <a:pt x="46" y="194"/>
                      <a:pt x="46" y="194"/>
                      <a:pt x="46" y="194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18" y="194"/>
                      <a:pt x="0" y="212"/>
                      <a:pt x="0" y="234"/>
                    </a:cubicBezTo>
                    <a:cubicBezTo>
                      <a:pt x="0" y="256"/>
                      <a:pt x="18" y="273"/>
                      <a:pt x="39" y="273"/>
                    </a:cubicBezTo>
                    <a:cubicBezTo>
                      <a:pt x="46" y="273"/>
                      <a:pt x="46" y="273"/>
                      <a:pt x="46" y="27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254" y="364"/>
                      <a:pt x="254" y="364"/>
                      <a:pt x="254" y="364"/>
                    </a:cubicBezTo>
                    <a:cubicBezTo>
                      <a:pt x="254" y="273"/>
                      <a:pt x="254" y="273"/>
                      <a:pt x="254" y="273"/>
                    </a:cubicBezTo>
                    <a:cubicBezTo>
                      <a:pt x="254" y="194"/>
                      <a:pt x="254" y="194"/>
                      <a:pt x="254" y="19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DA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7"/>
              <p:cNvSpPr>
                <a:spLocks/>
              </p:cNvSpPr>
              <p:nvPr/>
            </p:nvSpPr>
            <p:spPr bwMode="auto">
              <a:xfrm>
                <a:off x="3631236" y="1433624"/>
                <a:ext cx="478897" cy="685191"/>
              </a:xfrm>
              <a:custGeom>
                <a:avLst/>
                <a:gdLst>
                  <a:gd name="T0" fmla="*/ 215 w 254"/>
                  <a:gd name="T1" fmla="*/ 194 h 364"/>
                  <a:gd name="T2" fmla="*/ 208 w 254"/>
                  <a:gd name="T3" fmla="*/ 194 h 364"/>
                  <a:gd name="T4" fmla="*/ 208 w 254"/>
                  <a:gd name="T5" fmla="*/ 0 h 364"/>
                  <a:gd name="T6" fmla="*/ 0 w 254"/>
                  <a:gd name="T7" fmla="*/ 0 h 364"/>
                  <a:gd name="T8" fmla="*/ 0 w 254"/>
                  <a:gd name="T9" fmla="*/ 194 h 364"/>
                  <a:gd name="T10" fmla="*/ 0 w 254"/>
                  <a:gd name="T11" fmla="*/ 273 h 364"/>
                  <a:gd name="T12" fmla="*/ 0 w 254"/>
                  <a:gd name="T13" fmla="*/ 364 h 364"/>
                  <a:gd name="T14" fmla="*/ 208 w 254"/>
                  <a:gd name="T15" fmla="*/ 364 h 364"/>
                  <a:gd name="T16" fmla="*/ 208 w 254"/>
                  <a:gd name="T17" fmla="*/ 273 h 364"/>
                  <a:gd name="T18" fmla="*/ 215 w 254"/>
                  <a:gd name="T19" fmla="*/ 273 h 364"/>
                  <a:gd name="T20" fmla="*/ 254 w 254"/>
                  <a:gd name="T21" fmla="*/ 234 h 364"/>
                  <a:gd name="T22" fmla="*/ 215 w 254"/>
                  <a:gd name="T23" fmla="*/ 19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364">
                    <a:moveTo>
                      <a:pt x="215" y="194"/>
                    </a:moveTo>
                    <a:cubicBezTo>
                      <a:pt x="208" y="194"/>
                      <a:pt x="208" y="194"/>
                      <a:pt x="208" y="194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0" y="273"/>
                      <a:pt x="0" y="273"/>
                      <a:pt x="0" y="273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208" y="364"/>
                      <a:pt x="208" y="364"/>
                      <a:pt x="208" y="364"/>
                    </a:cubicBezTo>
                    <a:cubicBezTo>
                      <a:pt x="208" y="273"/>
                      <a:pt x="208" y="273"/>
                      <a:pt x="208" y="273"/>
                    </a:cubicBezTo>
                    <a:cubicBezTo>
                      <a:pt x="215" y="273"/>
                      <a:pt x="215" y="273"/>
                      <a:pt x="215" y="273"/>
                    </a:cubicBezTo>
                    <a:cubicBezTo>
                      <a:pt x="236" y="273"/>
                      <a:pt x="254" y="256"/>
                      <a:pt x="254" y="234"/>
                    </a:cubicBezTo>
                    <a:cubicBezTo>
                      <a:pt x="254" y="212"/>
                      <a:pt x="236" y="194"/>
                      <a:pt x="215" y="194"/>
                    </a:cubicBezTo>
                    <a:close/>
                  </a:path>
                </a:pathLst>
              </a:custGeom>
              <a:solidFill>
                <a:srgbClr val="F2C9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9"/>
              <p:cNvSpPr>
                <a:spLocks/>
              </p:cNvSpPr>
              <p:nvPr/>
            </p:nvSpPr>
            <p:spPr bwMode="auto">
              <a:xfrm>
                <a:off x="3631236" y="2118814"/>
                <a:ext cx="391958" cy="685191"/>
              </a:xfrm>
              <a:custGeom>
                <a:avLst/>
                <a:gdLst>
                  <a:gd name="T0" fmla="*/ 207 w 266"/>
                  <a:gd name="T1" fmla="*/ 0 h 465"/>
                  <a:gd name="T2" fmla="*/ 207 w 266"/>
                  <a:gd name="T3" fmla="*/ 240 h 465"/>
                  <a:gd name="T4" fmla="*/ 0 w 266"/>
                  <a:gd name="T5" fmla="*/ 240 h 465"/>
                  <a:gd name="T6" fmla="*/ 0 w 266"/>
                  <a:gd name="T7" fmla="*/ 465 h 465"/>
                  <a:gd name="T8" fmla="*/ 207 w 266"/>
                  <a:gd name="T9" fmla="*/ 465 h 465"/>
                  <a:gd name="T10" fmla="*/ 266 w 266"/>
                  <a:gd name="T11" fmla="*/ 465 h 465"/>
                  <a:gd name="T12" fmla="*/ 266 w 266"/>
                  <a:gd name="T13" fmla="*/ 240 h 465"/>
                  <a:gd name="T14" fmla="*/ 266 w 266"/>
                  <a:gd name="T15" fmla="*/ 0 h 465"/>
                  <a:gd name="T16" fmla="*/ 207 w 266"/>
                  <a:gd name="T17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465">
                    <a:moveTo>
                      <a:pt x="207" y="0"/>
                    </a:moveTo>
                    <a:lnTo>
                      <a:pt x="207" y="24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207" y="465"/>
                    </a:lnTo>
                    <a:lnTo>
                      <a:pt x="266" y="465"/>
                    </a:lnTo>
                    <a:lnTo>
                      <a:pt x="266" y="240"/>
                    </a:lnTo>
                    <a:lnTo>
                      <a:pt x="266" y="0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FFA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0"/>
              <p:cNvSpPr>
                <a:spLocks/>
              </p:cNvSpPr>
              <p:nvPr/>
            </p:nvSpPr>
            <p:spPr bwMode="auto">
              <a:xfrm>
                <a:off x="3237805" y="2118814"/>
                <a:ext cx="393432" cy="685191"/>
              </a:xfrm>
              <a:custGeom>
                <a:avLst/>
                <a:gdLst>
                  <a:gd name="T0" fmla="*/ 59 w 267"/>
                  <a:gd name="T1" fmla="*/ 240 h 465"/>
                  <a:gd name="T2" fmla="*/ 59 w 267"/>
                  <a:gd name="T3" fmla="*/ 0 h 465"/>
                  <a:gd name="T4" fmla="*/ 0 w 267"/>
                  <a:gd name="T5" fmla="*/ 0 h 465"/>
                  <a:gd name="T6" fmla="*/ 0 w 267"/>
                  <a:gd name="T7" fmla="*/ 240 h 465"/>
                  <a:gd name="T8" fmla="*/ 0 w 267"/>
                  <a:gd name="T9" fmla="*/ 465 h 465"/>
                  <a:gd name="T10" fmla="*/ 59 w 267"/>
                  <a:gd name="T11" fmla="*/ 465 h 465"/>
                  <a:gd name="T12" fmla="*/ 267 w 267"/>
                  <a:gd name="T13" fmla="*/ 465 h 465"/>
                  <a:gd name="T14" fmla="*/ 267 w 267"/>
                  <a:gd name="T15" fmla="*/ 240 h 465"/>
                  <a:gd name="T16" fmla="*/ 59 w 267"/>
                  <a:gd name="T17" fmla="*/ 24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7" h="465">
                    <a:moveTo>
                      <a:pt x="59" y="240"/>
                    </a:moveTo>
                    <a:lnTo>
                      <a:pt x="59" y="0"/>
                    </a:lnTo>
                    <a:lnTo>
                      <a:pt x="0" y="0"/>
                    </a:lnTo>
                    <a:lnTo>
                      <a:pt x="0" y="240"/>
                    </a:lnTo>
                    <a:lnTo>
                      <a:pt x="0" y="465"/>
                    </a:lnTo>
                    <a:lnTo>
                      <a:pt x="59" y="465"/>
                    </a:lnTo>
                    <a:lnTo>
                      <a:pt x="267" y="465"/>
                    </a:lnTo>
                    <a:lnTo>
                      <a:pt x="267" y="240"/>
                    </a:lnTo>
                    <a:lnTo>
                      <a:pt x="59" y="240"/>
                    </a:lnTo>
                    <a:close/>
                  </a:path>
                </a:pathLst>
              </a:custGeom>
              <a:solidFill>
                <a:srgbClr val="FFC9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1"/>
              <p:cNvSpPr>
                <a:spLocks/>
              </p:cNvSpPr>
              <p:nvPr/>
            </p:nvSpPr>
            <p:spPr bwMode="auto">
              <a:xfrm>
                <a:off x="3631236" y="2118814"/>
                <a:ext cx="82518" cy="113462"/>
              </a:xfrm>
              <a:custGeom>
                <a:avLst/>
                <a:gdLst>
                  <a:gd name="T0" fmla="*/ 0 w 56"/>
                  <a:gd name="T1" fmla="*/ 41 h 77"/>
                  <a:gd name="T2" fmla="*/ 56 w 56"/>
                  <a:gd name="T3" fmla="*/ 0 h 77"/>
                  <a:gd name="T4" fmla="*/ 56 w 56"/>
                  <a:gd name="T5" fmla="*/ 77 h 77"/>
                  <a:gd name="T6" fmla="*/ 0 w 56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77">
                    <a:moveTo>
                      <a:pt x="0" y="41"/>
                    </a:moveTo>
                    <a:lnTo>
                      <a:pt x="56" y="0"/>
                    </a:lnTo>
                    <a:lnTo>
                      <a:pt x="56" y="77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2"/>
              <p:cNvSpPr>
                <a:spLocks/>
              </p:cNvSpPr>
              <p:nvPr/>
            </p:nvSpPr>
            <p:spPr bwMode="auto">
              <a:xfrm>
                <a:off x="3539878" y="2118814"/>
                <a:ext cx="91359" cy="113462"/>
              </a:xfrm>
              <a:custGeom>
                <a:avLst/>
                <a:gdLst>
                  <a:gd name="T0" fmla="*/ 62 w 62"/>
                  <a:gd name="T1" fmla="*/ 41 h 77"/>
                  <a:gd name="T2" fmla="*/ 0 w 62"/>
                  <a:gd name="T3" fmla="*/ 0 h 77"/>
                  <a:gd name="T4" fmla="*/ 0 w 62"/>
                  <a:gd name="T5" fmla="*/ 77 h 77"/>
                  <a:gd name="T6" fmla="*/ 62 w 62"/>
                  <a:gd name="T7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77">
                    <a:moveTo>
                      <a:pt x="62" y="41"/>
                    </a:moveTo>
                    <a:lnTo>
                      <a:pt x="0" y="0"/>
                    </a:lnTo>
                    <a:lnTo>
                      <a:pt x="0" y="77"/>
                    </a:lnTo>
                    <a:lnTo>
                      <a:pt x="62" y="41"/>
                    </a:lnTo>
                    <a:close/>
                  </a:path>
                </a:pathLst>
              </a:custGeom>
              <a:solidFill>
                <a:srgbClr val="C23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>
                <a:off x="3385268" y="1703279"/>
                <a:ext cx="488988" cy="151480"/>
                <a:chOff x="4056858" y="1830996"/>
                <a:chExt cx="584200" cy="180975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70" name="Freeform 51"/>
                <p:cNvSpPr>
                  <a:spLocks noEditPoints="1"/>
                </p:cNvSpPr>
                <p:nvPr/>
              </p:nvSpPr>
              <p:spPr bwMode="auto">
                <a:xfrm>
                  <a:off x="4056858" y="1830996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52"/>
                <p:cNvSpPr>
                  <a:spLocks noEditPoints="1"/>
                </p:cNvSpPr>
                <p:nvPr/>
              </p:nvSpPr>
              <p:spPr bwMode="auto">
                <a:xfrm>
                  <a:off x="4412458" y="1830996"/>
                  <a:ext cx="228600" cy="180975"/>
                </a:xfrm>
                <a:custGeom>
                  <a:avLst/>
                  <a:gdLst>
                    <a:gd name="T0" fmla="*/ 114 w 134"/>
                    <a:gd name="T1" fmla="*/ 104 h 104"/>
                    <a:gd name="T2" fmla="*/ 20 w 134"/>
                    <a:gd name="T3" fmla="*/ 104 h 104"/>
                    <a:gd name="T4" fmla="*/ 0 w 134"/>
                    <a:gd name="T5" fmla="*/ 84 h 104"/>
                    <a:gd name="T6" fmla="*/ 0 w 134"/>
                    <a:gd name="T7" fmla="*/ 20 h 104"/>
                    <a:gd name="T8" fmla="*/ 20 w 134"/>
                    <a:gd name="T9" fmla="*/ 0 h 104"/>
                    <a:gd name="T10" fmla="*/ 114 w 134"/>
                    <a:gd name="T11" fmla="*/ 0 h 104"/>
                    <a:gd name="T12" fmla="*/ 134 w 134"/>
                    <a:gd name="T13" fmla="*/ 20 h 104"/>
                    <a:gd name="T14" fmla="*/ 134 w 134"/>
                    <a:gd name="T15" fmla="*/ 84 h 104"/>
                    <a:gd name="T16" fmla="*/ 114 w 134"/>
                    <a:gd name="T17" fmla="*/ 104 h 104"/>
                    <a:gd name="T18" fmla="*/ 20 w 134"/>
                    <a:gd name="T19" fmla="*/ 16 h 104"/>
                    <a:gd name="T20" fmla="*/ 16 w 134"/>
                    <a:gd name="T21" fmla="*/ 20 h 104"/>
                    <a:gd name="T22" fmla="*/ 16 w 134"/>
                    <a:gd name="T23" fmla="*/ 84 h 104"/>
                    <a:gd name="T24" fmla="*/ 20 w 134"/>
                    <a:gd name="T25" fmla="*/ 88 h 104"/>
                    <a:gd name="T26" fmla="*/ 114 w 134"/>
                    <a:gd name="T27" fmla="*/ 88 h 104"/>
                    <a:gd name="T28" fmla="*/ 118 w 134"/>
                    <a:gd name="T29" fmla="*/ 84 h 104"/>
                    <a:gd name="T30" fmla="*/ 118 w 134"/>
                    <a:gd name="T31" fmla="*/ 20 h 104"/>
                    <a:gd name="T32" fmla="*/ 114 w 134"/>
                    <a:gd name="T33" fmla="*/ 16 h 104"/>
                    <a:gd name="T34" fmla="*/ 20 w 134"/>
                    <a:gd name="T35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4" h="104">
                      <a:moveTo>
                        <a:pt x="114" y="104"/>
                      </a:moveTo>
                      <a:cubicBezTo>
                        <a:pt x="20" y="104"/>
                        <a:pt x="20" y="104"/>
                        <a:pt x="20" y="104"/>
                      </a:cubicBezTo>
                      <a:cubicBezTo>
                        <a:pt x="9" y="104"/>
                        <a:pt x="0" y="95"/>
                        <a:pt x="0" y="8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14" y="0"/>
                        <a:pt x="114" y="0"/>
                        <a:pt x="114" y="0"/>
                      </a:cubicBezTo>
                      <a:cubicBezTo>
                        <a:pt x="125" y="0"/>
                        <a:pt x="134" y="9"/>
                        <a:pt x="134" y="20"/>
                      </a:cubicBezTo>
                      <a:cubicBezTo>
                        <a:pt x="134" y="84"/>
                        <a:pt x="134" y="84"/>
                        <a:pt x="134" y="84"/>
                      </a:cubicBezTo>
                      <a:cubicBezTo>
                        <a:pt x="134" y="95"/>
                        <a:pt x="125" y="104"/>
                        <a:pt x="114" y="104"/>
                      </a:cubicBezTo>
                      <a:close/>
                      <a:moveTo>
                        <a:pt x="20" y="16"/>
                      </a:moveTo>
                      <a:cubicBezTo>
                        <a:pt x="18" y="16"/>
                        <a:pt x="16" y="18"/>
                        <a:pt x="16" y="20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6"/>
                        <a:pt x="18" y="88"/>
                        <a:pt x="20" y="88"/>
                      </a:cubicBezTo>
                      <a:cubicBezTo>
                        <a:pt x="114" y="88"/>
                        <a:pt x="114" y="88"/>
                        <a:pt x="114" y="88"/>
                      </a:cubicBezTo>
                      <a:cubicBezTo>
                        <a:pt x="116" y="88"/>
                        <a:pt x="118" y="86"/>
                        <a:pt x="118" y="84"/>
                      </a:cubicBezTo>
                      <a:cubicBezTo>
                        <a:pt x="118" y="20"/>
                        <a:pt x="118" y="20"/>
                        <a:pt x="118" y="20"/>
                      </a:cubicBezTo>
                      <a:cubicBezTo>
                        <a:pt x="118" y="18"/>
                        <a:pt x="116" y="16"/>
                        <a:pt x="114" y="16"/>
                      </a:cubicBezTo>
                      <a:lnTo>
                        <a:pt x="2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Rectangle 53"/>
                <p:cNvSpPr>
                  <a:spLocks noChangeArrowheads="1"/>
                </p:cNvSpPr>
                <p:nvPr/>
              </p:nvSpPr>
              <p:spPr bwMode="auto">
                <a:xfrm>
                  <a:off x="4272758" y="1907196"/>
                  <a:ext cx="152400" cy="285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9" name="Freeform 80"/>
              <p:cNvSpPr>
                <a:spLocks/>
              </p:cNvSpPr>
              <p:nvPr/>
            </p:nvSpPr>
            <p:spPr bwMode="auto">
              <a:xfrm>
                <a:off x="2945941" y="1166915"/>
                <a:ext cx="1169960" cy="663669"/>
              </a:xfrm>
              <a:custGeom>
                <a:avLst/>
                <a:gdLst>
                  <a:gd name="T0" fmla="*/ 413 w 664"/>
                  <a:gd name="T1" fmla="*/ 191 h 375"/>
                  <a:gd name="T2" fmla="*/ 0 w 664"/>
                  <a:gd name="T3" fmla="*/ 259 h 375"/>
                  <a:gd name="T4" fmla="*/ 428 w 664"/>
                  <a:gd name="T5" fmla="*/ 0 h 375"/>
                  <a:gd name="T6" fmla="*/ 657 w 664"/>
                  <a:gd name="T7" fmla="*/ 237 h 375"/>
                  <a:gd name="T8" fmla="*/ 630 w 664"/>
                  <a:gd name="T9" fmla="*/ 365 h 375"/>
                  <a:gd name="T10" fmla="*/ 589 w 664"/>
                  <a:gd name="T11" fmla="*/ 345 h 375"/>
                  <a:gd name="T12" fmla="*/ 589 w 664"/>
                  <a:gd name="T13" fmla="*/ 242 h 375"/>
                  <a:gd name="T14" fmla="*/ 413 w 664"/>
                  <a:gd name="T15" fmla="*/ 191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4" h="375">
                    <a:moveTo>
                      <a:pt x="413" y="191"/>
                    </a:moveTo>
                    <a:cubicBezTo>
                      <a:pt x="310" y="300"/>
                      <a:pt x="141" y="375"/>
                      <a:pt x="0" y="259"/>
                    </a:cubicBezTo>
                    <a:cubicBezTo>
                      <a:pt x="173" y="239"/>
                      <a:pt x="187" y="0"/>
                      <a:pt x="428" y="0"/>
                    </a:cubicBezTo>
                    <a:cubicBezTo>
                      <a:pt x="601" y="0"/>
                      <a:pt x="650" y="151"/>
                      <a:pt x="657" y="237"/>
                    </a:cubicBezTo>
                    <a:cubicBezTo>
                      <a:pt x="664" y="321"/>
                      <a:pt x="630" y="365"/>
                      <a:pt x="630" y="365"/>
                    </a:cubicBezTo>
                    <a:cubicBezTo>
                      <a:pt x="589" y="345"/>
                      <a:pt x="589" y="345"/>
                      <a:pt x="589" y="345"/>
                    </a:cubicBezTo>
                    <a:cubicBezTo>
                      <a:pt x="589" y="242"/>
                      <a:pt x="589" y="242"/>
                      <a:pt x="589" y="242"/>
                    </a:cubicBezTo>
                    <a:cubicBezTo>
                      <a:pt x="560" y="249"/>
                      <a:pt x="442" y="216"/>
                      <a:pt x="413" y="191"/>
                    </a:cubicBezTo>
                    <a:close/>
                  </a:path>
                </a:pathLst>
              </a:custGeom>
              <a:solidFill>
                <a:srgbClr val="6A4B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4694981" y="3881374"/>
            <a:ext cx="1389747" cy="300160"/>
            <a:chOff x="2926786" y="3184427"/>
            <a:chExt cx="1389747" cy="300160"/>
          </a:xfrm>
        </p:grpSpPr>
        <p:sp>
          <p:nvSpPr>
            <p:cNvPr id="75" name="圆角矩形 74"/>
            <p:cNvSpPr/>
            <p:nvPr/>
          </p:nvSpPr>
          <p:spPr>
            <a:xfrm>
              <a:off x="2926786" y="3184427"/>
              <a:ext cx="1389747" cy="300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3037851" y="3288936"/>
              <a:ext cx="1167616" cy="91142"/>
              <a:chOff x="1181884" y="3230880"/>
              <a:chExt cx="1167616" cy="91142"/>
            </a:xfrm>
          </p:grpSpPr>
          <p:sp>
            <p:nvSpPr>
              <p:cNvPr id="78" name="燕尾形 77"/>
              <p:cNvSpPr/>
              <p:nvPr/>
            </p:nvSpPr>
            <p:spPr>
              <a:xfrm>
                <a:off x="2271544" y="3230880"/>
                <a:ext cx="77956" cy="91142"/>
              </a:xfrm>
              <a:prstGeom prst="chevron">
                <a:avLst>
                  <a:gd name="adj" fmla="val 64570"/>
                </a:avLst>
              </a:prstGeom>
              <a:solidFill>
                <a:srgbClr val="E44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燕尾形 78"/>
              <p:cNvSpPr/>
              <p:nvPr/>
            </p:nvSpPr>
            <p:spPr>
              <a:xfrm flipH="1">
                <a:off x="1181884" y="3230880"/>
                <a:ext cx="77956" cy="91142"/>
              </a:xfrm>
              <a:prstGeom prst="chevron">
                <a:avLst>
                  <a:gd name="adj" fmla="val 64570"/>
                </a:avLst>
              </a:prstGeom>
              <a:solidFill>
                <a:srgbClr val="E44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6552811" y="3881374"/>
            <a:ext cx="1389747" cy="300160"/>
            <a:chOff x="4857186" y="3184427"/>
            <a:chExt cx="1389747" cy="300160"/>
          </a:xfrm>
        </p:grpSpPr>
        <p:sp>
          <p:nvSpPr>
            <p:cNvPr id="82" name="圆角矩形 81"/>
            <p:cNvSpPr/>
            <p:nvPr/>
          </p:nvSpPr>
          <p:spPr>
            <a:xfrm>
              <a:off x="4857186" y="3184427"/>
              <a:ext cx="1389747" cy="300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4968251" y="3288936"/>
              <a:ext cx="1167616" cy="91142"/>
              <a:chOff x="1181884" y="3230880"/>
              <a:chExt cx="1167616" cy="91142"/>
            </a:xfrm>
          </p:grpSpPr>
          <p:sp>
            <p:nvSpPr>
              <p:cNvPr id="85" name="燕尾形 84"/>
              <p:cNvSpPr/>
              <p:nvPr/>
            </p:nvSpPr>
            <p:spPr>
              <a:xfrm>
                <a:off x="2271544" y="3230880"/>
                <a:ext cx="77956" cy="91142"/>
              </a:xfrm>
              <a:prstGeom prst="chevron">
                <a:avLst>
                  <a:gd name="adj" fmla="val 64570"/>
                </a:avLst>
              </a:prstGeom>
              <a:solidFill>
                <a:srgbClr val="E44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燕尾形 85"/>
              <p:cNvSpPr/>
              <p:nvPr/>
            </p:nvSpPr>
            <p:spPr>
              <a:xfrm flipH="1">
                <a:off x="1181884" y="3230880"/>
                <a:ext cx="77956" cy="91142"/>
              </a:xfrm>
              <a:prstGeom prst="chevron">
                <a:avLst>
                  <a:gd name="adj" fmla="val 64570"/>
                </a:avLst>
              </a:prstGeom>
              <a:solidFill>
                <a:srgbClr val="E44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8642869" y="3881374"/>
            <a:ext cx="1389747" cy="300160"/>
            <a:chOff x="6787586" y="3184427"/>
            <a:chExt cx="1389747" cy="300160"/>
          </a:xfrm>
        </p:grpSpPr>
        <p:sp>
          <p:nvSpPr>
            <p:cNvPr id="89" name="圆角矩形 88"/>
            <p:cNvSpPr/>
            <p:nvPr/>
          </p:nvSpPr>
          <p:spPr>
            <a:xfrm>
              <a:off x="6787586" y="3184427"/>
              <a:ext cx="1389747" cy="300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6898651" y="3288936"/>
              <a:ext cx="1167616" cy="91142"/>
              <a:chOff x="1181884" y="3230880"/>
              <a:chExt cx="1167616" cy="91142"/>
            </a:xfrm>
          </p:grpSpPr>
          <p:sp>
            <p:nvSpPr>
              <p:cNvPr id="92" name="燕尾形 91"/>
              <p:cNvSpPr/>
              <p:nvPr/>
            </p:nvSpPr>
            <p:spPr>
              <a:xfrm>
                <a:off x="2271544" y="3230880"/>
                <a:ext cx="77956" cy="91142"/>
              </a:xfrm>
              <a:prstGeom prst="chevron">
                <a:avLst>
                  <a:gd name="adj" fmla="val 64570"/>
                </a:avLst>
              </a:prstGeom>
              <a:solidFill>
                <a:srgbClr val="E44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燕尾形 92"/>
              <p:cNvSpPr/>
              <p:nvPr/>
            </p:nvSpPr>
            <p:spPr>
              <a:xfrm flipH="1">
                <a:off x="1181884" y="3230880"/>
                <a:ext cx="77956" cy="91142"/>
              </a:xfrm>
              <a:prstGeom prst="chevron">
                <a:avLst>
                  <a:gd name="adj" fmla="val 64570"/>
                </a:avLst>
              </a:prstGeom>
              <a:solidFill>
                <a:srgbClr val="E44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2667916" y="3881374"/>
            <a:ext cx="1389747" cy="300160"/>
            <a:chOff x="972291" y="3184427"/>
            <a:chExt cx="1389747" cy="300160"/>
          </a:xfrm>
        </p:grpSpPr>
        <p:sp>
          <p:nvSpPr>
            <p:cNvPr id="96" name="圆角矩形 95"/>
            <p:cNvSpPr/>
            <p:nvPr/>
          </p:nvSpPr>
          <p:spPr>
            <a:xfrm>
              <a:off x="972291" y="3184427"/>
              <a:ext cx="1389747" cy="30016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1083356" y="3288936"/>
              <a:ext cx="1167616" cy="91142"/>
              <a:chOff x="1181884" y="3230880"/>
              <a:chExt cx="1167616" cy="91142"/>
            </a:xfrm>
          </p:grpSpPr>
          <p:sp>
            <p:nvSpPr>
              <p:cNvPr id="99" name="燕尾形 98"/>
              <p:cNvSpPr/>
              <p:nvPr/>
            </p:nvSpPr>
            <p:spPr>
              <a:xfrm>
                <a:off x="2271544" y="3230880"/>
                <a:ext cx="77956" cy="91142"/>
              </a:xfrm>
              <a:prstGeom prst="chevron">
                <a:avLst>
                  <a:gd name="adj" fmla="val 64570"/>
                </a:avLst>
              </a:prstGeom>
              <a:solidFill>
                <a:srgbClr val="E44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燕尾形 99"/>
              <p:cNvSpPr/>
              <p:nvPr/>
            </p:nvSpPr>
            <p:spPr>
              <a:xfrm flipH="1">
                <a:off x="1181884" y="3230880"/>
                <a:ext cx="77956" cy="91142"/>
              </a:xfrm>
              <a:prstGeom prst="chevron">
                <a:avLst>
                  <a:gd name="adj" fmla="val 64570"/>
                </a:avLst>
              </a:prstGeom>
              <a:solidFill>
                <a:srgbClr val="E44B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2175015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9333" fill="hold" nodeType="withEffect" p14:presetBounceEnd="49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333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333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9333" fill="hold" nodeType="withEffect" p14:presetBounceEnd="49333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333">
                                          <p:cBhvr additive="base">
                                            <p:cTn id="1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333">
                                          <p:cBhvr additive="base">
                                            <p:cTn id="1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9333" fill="hold" nodeType="withEffect" p14:presetBounceEnd="49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333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333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49333" fill="hold" nodeType="withEffect" p14:presetBounceEnd="49333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333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333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9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35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35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35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9333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9333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9333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49333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35" presetClass="emph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2" dur="9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35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35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35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98648" y="2179709"/>
            <a:ext cx="8994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全方位透析解密</a:t>
            </a:r>
            <a:endParaRPr lang="zh-CN" altLang="en-US" sz="9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3562350" y="2179709"/>
            <a:ext cx="3409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2192000" y="2046359"/>
            <a:ext cx="434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-4610100" y="3882719"/>
            <a:ext cx="4457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2192000" y="3749369"/>
            <a:ext cx="3409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6573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4.07407E-6 L 3.75E-6 0.00138 C 0.27148 -0.0051 0.53971 4.07407E-6 0.81119 -0.0051 C 0.81393 -0.00371 0.83789 -0.00625 0.8414 -0.00463 " pathEditMode="relative" rAng="0" ptsTypes="AAAA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70" y="-2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3.7037E-7 L -0.87344 3.7037E-7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7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7037E-6 L 2.5E-6 0.00139 C 0.27148 -0.00509 0.53971 -3.7037E-6 0.8112 -0.00509 C 0.81393 -0.0037 0.83789 -0.00625 0.8414 -0.00463 " pathEditMode="relative" rAng="0" ptsTypes="AAAA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70" y="-20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5E-6 3.7037E-7 L -0.87343 3.7037E-7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2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圆角矩形 304"/>
          <p:cNvSpPr/>
          <p:nvPr/>
        </p:nvSpPr>
        <p:spPr>
          <a:xfrm rot="20090474">
            <a:off x="1426453" y="4961674"/>
            <a:ext cx="3511413" cy="56495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圆角矩形 301"/>
          <p:cNvSpPr/>
          <p:nvPr/>
        </p:nvSpPr>
        <p:spPr>
          <a:xfrm rot="1490474">
            <a:off x="8243297" y="4616836"/>
            <a:ext cx="3511413" cy="56495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圆角矩形 293"/>
          <p:cNvSpPr/>
          <p:nvPr/>
        </p:nvSpPr>
        <p:spPr>
          <a:xfrm rot="20090474">
            <a:off x="74088" y="3206389"/>
            <a:ext cx="3511413" cy="56495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圆角矩形 297"/>
          <p:cNvSpPr/>
          <p:nvPr/>
        </p:nvSpPr>
        <p:spPr>
          <a:xfrm rot="1490474">
            <a:off x="8741092" y="2428468"/>
            <a:ext cx="3511413" cy="56495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3" name="组合 292"/>
          <p:cNvGrpSpPr/>
          <p:nvPr/>
        </p:nvGrpSpPr>
        <p:grpSpPr>
          <a:xfrm>
            <a:off x="3000376" y="-16351"/>
            <a:ext cx="6086474" cy="5162958"/>
            <a:chOff x="9485313" y="0"/>
            <a:chExt cx="6413499" cy="5440363"/>
          </a:xfrm>
        </p:grpSpPr>
        <p:sp>
          <p:nvSpPr>
            <p:cNvPr id="127" name="Freeform 39"/>
            <p:cNvSpPr>
              <a:spLocks/>
            </p:cNvSpPr>
            <p:nvPr/>
          </p:nvSpPr>
          <p:spPr bwMode="auto">
            <a:xfrm>
              <a:off x="10266363" y="2241550"/>
              <a:ext cx="617537" cy="744538"/>
            </a:xfrm>
            <a:custGeom>
              <a:avLst/>
              <a:gdLst>
                <a:gd name="T0" fmla="*/ 194 w 389"/>
                <a:gd name="T1" fmla="*/ 0 h 469"/>
                <a:gd name="T2" fmla="*/ 155 w 389"/>
                <a:gd name="T3" fmla="*/ 4 h 469"/>
                <a:gd name="T4" fmla="*/ 119 w 389"/>
                <a:gd name="T5" fmla="*/ 15 h 469"/>
                <a:gd name="T6" fmla="*/ 85 w 389"/>
                <a:gd name="T7" fmla="*/ 33 h 469"/>
                <a:gd name="T8" fmla="*/ 57 w 389"/>
                <a:gd name="T9" fmla="*/ 55 h 469"/>
                <a:gd name="T10" fmla="*/ 32 w 389"/>
                <a:gd name="T11" fmla="*/ 83 h 469"/>
                <a:gd name="T12" fmla="*/ 14 w 389"/>
                <a:gd name="T13" fmla="*/ 114 h 469"/>
                <a:gd name="T14" fmla="*/ 4 w 389"/>
                <a:gd name="T15" fmla="*/ 149 h 469"/>
                <a:gd name="T16" fmla="*/ 0 w 389"/>
                <a:gd name="T17" fmla="*/ 188 h 469"/>
                <a:gd name="T18" fmla="*/ 0 w 389"/>
                <a:gd name="T19" fmla="*/ 201 h 469"/>
                <a:gd name="T20" fmla="*/ 2 w 389"/>
                <a:gd name="T21" fmla="*/ 215 h 469"/>
                <a:gd name="T22" fmla="*/ 6 w 389"/>
                <a:gd name="T23" fmla="*/ 231 h 469"/>
                <a:gd name="T24" fmla="*/ 10 w 389"/>
                <a:gd name="T25" fmla="*/ 247 h 469"/>
                <a:gd name="T26" fmla="*/ 18 w 389"/>
                <a:gd name="T27" fmla="*/ 267 h 469"/>
                <a:gd name="T28" fmla="*/ 24 w 389"/>
                <a:gd name="T29" fmla="*/ 281 h 469"/>
                <a:gd name="T30" fmla="*/ 40 w 389"/>
                <a:gd name="T31" fmla="*/ 299 h 469"/>
                <a:gd name="T32" fmla="*/ 58 w 389"/>
                <a:gd name="T33" fmla="*/ 320 h 469"/>
                <a:gd name="T34" fmla="*/ 76 w 389"/>
                <a:gd name="T35" fmla="*/ 342 h 469"/>
                <a:gd name="T36" fmla="*/ 94 w 389"/>
                <a:gd name="T37" fmla="*/ 366 h 469"/>
                <a:gd name="T38" fmla="*/ 108 w 389"/>
                <a:gd name="T39" fmla="*/ 391 h 469"/>
                <a:gd name="T40" fmla="*/ 120 w 389"/>
                <a:gd name="T41" fmla="*/ 415 h 469"/>
                <a:gd name="T42" fmla="*/ 124 w 389"/>
                <a:gd name="T43" fmla="*/ 441 h 469"/>
                <a:gd name="T44" fmla="*/ 121 w 389"/>
                <a:gd name="T45" fmla="*/ 469 h 469"/>
                <a:gd name="T46" fmla="*/ 260 w 389"/>
                <a:gd name="T47" fmla="*/ 469 h 469"/>
                <a:gd name="T48" fmla="*/ 256 w 389"/>
                <a:gd name="T49" fmla="*/ 443 h 469"/>
                <a:gd name="T50" fmla="*/ 261 w 389"/>
                <a:gd name="T51" fmla="*/ 417 h 469"/>
                <a:gd name="T52" fmla="*/ 271 w 389"/>
                <a:gd name="T53" fmla="*/ 392 h 469"/>
                <a:gd name="T54" fmla="*/ 287 w 389"/>
                <a:gd name="T55" fmla="*/ 368 h 469"/>
                <a:gd name="T56" fmla="*/ 292 w 389"/>
                <a:gd name="T57" fmla="*/ 361 h 469"/>
                <a:gd name="T58" fmla="*/ 301 w 389"/>
                <a:gd name="T59" fmla="*/ 351 h 469"/>
                <a:gd name="T60" fmla="*/ 311 w 389"/>
                <a:gd name="T61" fmla="*/ 340 h 469"/>
                <a:gd name="T62" fmla="*/ 322 w 389"/>
                <a:gd name="T63" fmla="*/ 330 h 469"/>
                <a:gd name="T64" fmla="*/ 331 w 389"/>
                <a:gd name="T65" fmla="*/ 321 h 469"/>
                <a:gd name="T66" fmla="*/ 337 w 389"/>
                <a:gd name="T67" fmla="*/ 315 h 469"/>
                <a:gd name="T68" fmla="*/ 359 w 389"/>
                <a:gd name="T69" fmla="*/ 287 h 469"/>
                <a:gd name="T70" fmla="*/ 375 w 389"/>
                <a:gd name="T71" fmla="*/ 256 h 469"/>
                <a:gd name="T72" fmla="*/ 385 w 389"/>
                <a:gd name="T73" fmla="*/ 223 h 469"/>
                <a:gd name="T74" fmla="*/ 389 w 389"/>
                <a:gd name="T75" fmla="*/ 188 h 469"/>
                <a:gd name="T76" fmla="*/ 385 w 389"/>
                <a:gd name="T77" fmla="*/ 149 h 469"/>
                <a:gd name="T78" fmla="*/ 374 w 389"/>
                <a:gd name="T79" fmla="*/ 114 h 469"/>
                <a:gd name="T80" fmla="*/ 355 w 389"/>
                <a:gd name="T81" fmla="*/ 83 h 469"/>
                <a:gd name="T82" fmla="*/ 332 w 389"/>
                <a:gd name="T83" fmla="*/ 55 h 469"/>
                <a:gd name="T84" fmla="*/ 304 w 389"/>
                <a:gd name="T85" fmla="*/ 33 h 469"/>
                <a:gd name="T86" fmla="*/ 270 w 389"/>
                <a:gd name="T87" fmla="*/ 15 h 469"/>
                <a:gd name="T88" fmla="*/ 234 w 389"/>
                <a:gd name="T89" fmla="*/ 4 h 469"/>
                <a:gd name="T90" fmla="*/ 194 w 389"/>
                <a:gd name="T91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9" h="469">
                  <a:moveTo>
                    <a:pt x="194" y="0"/>
                  </a:moveTo>
                  <a:lnTo>
                    <a:pt x="155" y="4"/>
                  </a:lnTo>
                  <a:lnTo>
                    <a:pt x="119" y="15"/>
                  </a:lnTo>
                  <a:lnTo>
                    <a:pt x="85" y="33"/>
                  </a:lnTo>
                  <a:lnTo>
                    <a:pt x="57" y="55"/>
                  </a:lnTo>
                  <a:lnTo>
                    <a:pt x="32" y="83"/>
                  </a:lnTo>
                  <a:lnTo>
                    <a:pt x="14" y="114"/>
                  </a:lnTo>
                  <a:lnTo>
                    <a:pt x="4" y="149"/>
                  </a:lnTo>
                  <a:lnTo>
                    <a:pt x="0" y="188"/>
                  </a:lnTo>
                  <a:lnTo>
                    <a:pt x="0" y="201"/>
                  </a:lnTo>
                  <a:lnTo>
                    <a:pt x="2" y="215"/>
                  </a:lnTo>
                  <a:lnTo>
                    <a:pt x="6" y="231"/>
                  </a:lnTo>
                  <a:lnTo>
                    <a:pt x="10" y="247"/>
                  </a:lnTo>
                  <a:lnTo>
                    <a:pt x="18" y="267"/>
                  </a:lnTo>
                  <a:lnTo>
                    <a:pt x="24" y="281"/>
                  </a:lnTo>
                  <a:lnTo>
                    <a:pt x="40" y="299"/>
                  </a:lnTo>
                  <a:lnTo>
                    <a:pt x="58" y="320"/>
                  </a:lnTo>
                  <a:lnTo>
                    <a:pt x="76" y="342"/>
                  </a:lnTo>
                  <a:lnTo>
                    <a:pt x="94" y="366"/>
                  </a:lnTo>
                  <a:lnTo>
                    <a:pt x="108" y="391"/>
                  </a:lnTo>
                  <a:lnTo>
                    <a:pt x="120" y="415"/>
                  </a:lnTo>
                  <a:lnTo>
                    <a:pt x="124" y="441"/>
                  </a:lnTo>
                  <a:lnTo>
                    <a:pt x="121" y="469"/>
                  </a:lnTo>
                  <a:lnTo>
                    <a:pt x="260" y="469"/>
                  </a:lnTo>
                  <a:lnTo>
                    <a:pt x="256" y="443"/>
                  </a:lnTo>
                  <a:lnTo>
                    <a:pt x="261" y="417"/>
                  </a:lnTo>
                  <a:lnTo>
                    <a:pt x="271" y="392"/>
                  </a:lnTo>
                  <a:lnTo>
                    <a:pt x="287" y="368"/>
                  </a:lnTo>
                  <a:lnTo>
                    <a:pt x="292" y="361"/>
                  </a:lnTo>
                  <a:lnTo>
                    <a:pt x="301" y="351"/>
                  </a:lnTo>
                  <a:lnTo>
                    <a:pt x="311" y="340"/>
                  </a:lnTo>
                  <a:lnTo>
                    <a:pt x="322" y="330"/>
                  </a:lnTo>
                  <a:lnTo>
                    <a:pt x="331" y="321"/>
                  </a:lnTo>
                  <a:lnTo>
                    <a:pt x="337" y="315"/>
                  </a:lnTo>
                  <a:lnTo>
                    <a:pt x="359" y="287"/>
                  </a:lnTo>
                  <a:lnTo>
                    <a:pt x="375" y="256"/>
                  </a:lnTo>
                  <a:lnTo>
                    <a:pt x="385" y="223"/>
                  </a:lnTo>
                  <a:lnTo>
                    <a:pt x="389" y="188"/>
                  </a:lnTo>
                  <a:lnTo>
                    <a:pt x="385" y="149"/>
                  </a:lnTo>
                  <a:lnTo>
                    <a:pt x="374" y="114"/>
                  </a:lnTo>
                  <a:lnTo>
                    <a:pt x="355" y="83"/>
                  </a:lnTo>
                  <a:lnTo>
                    <a:pt x="332" y="55"/>
                  </a:lnTo>
                  <a:lnTo>
                    <a:pt x="304" y="33"/>
                  </a:lnTo>
                  <a:lnTo>
                    <a:pt x="270" y="15"/>
                  </a:lnTo>
                  <a:lnTo>
                    <a:pt x="234" y="4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F87228"/>
            </a:solidFill>
            <a:ln w="0">
              <a:solidFill>
                <a:srgbClr val="F8722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0"/>
            <p:cNvSpPr>
              <a:spLocks noEditPoints="1"/>
            </p:cNvSpPr>
            <p:nvPr/>
          </p:nvSpPr>
          <p:spPr bwMode="auto">
            <a:xfrm>
              <a:off x="10266363" y="2241550"/>
              <a:ext cx="617537" cy="744538"/>
            </a:xfrm>
            <a:custGeom>
              <a:avLst/>
              <a:gdLst>
                <a:gd name="T0" fmla="*/ 155 w 389"/>
                <a:gd name="T1" fmla="*/ 4 h 469"/>
                <a:gd name="T2" fmla="*/ 85 w 389"/>
                <a:gd name="T3" fmla="*/ 33 h 469"/>
                <a:gd name="T4" fmla="*/ 32 w 389"/>
                <a:gd name="T5" fmla="*/ 83 h 469"/>
                <a:gd name="T6" fmla="*/ 4 w 389"/>
                <a:gd name="T7" fmla="*/ 149 h 469"/>
                <a:gd name="T8" fmla="*/ 0 w 389"/>
                <a:gd name="T9" fmla="*/ 201 h 469"/>
                <a:gd name="T10" fmla="*/ 6 w 389"/>
                <a:gd name="T11" fmla="*/ 231 h 469"/>
                <a:gd name="T12" fmla="*/ 18 w 389"/>
                <a:gd name="T13" fmla="*/ 267 h 469"/>
                <a:gd name="T14" fmla="*/ 40 w 389"/>
                <a:gd name="T15" fmla="*/ 299 h 469"/>
                <a:gd name="T16" fmla="*/ 76 w 389"/>
                <a:gd name="T17" fmla="*/ 342 h 469"/>
                <a:gd name="T18" fmla="*/ 108 w 389"/>
                <a:gd name="T19" fmla="*/ 391 h 469"/>
                <a:gd name="T20" fmla="*/ 124 w 389"/>
                <a:gd name="T21" fmla="*/ 441 h 469"/>
                <a:gd name="T22" fmla="*/ 260 w 389"/>
                <a:gd name="T23" fmla="*/ 469 h 469"/>
                <a:gd name="T24" fmla="*/ 261 w 389"/>
                <a:gd name="T25" fmla="*/ 417 h 469"/>
                <a:gd name="T26" fmla="*/ 287 w 389"/>
                <a:gd name="T27" fmla="*/ 368 h 469"/>
                <a:gd name="T28" fmla="*/ 301 w 389"/>
                <a:gd name="T29" fmla="*/ 351 h 469"/>
                <a:gd name="T30" fmla="*/ 322 w 389"/>
                <a:gd name="T31" fmla="*/ 330 h 469"/>
                <a:gd name="T32" fmla="*/ 337 w 389"/>
                <a:gd name="T33" fmla="*/ 315 h 469"/>
                <a:gd name="T34" fmla="*/ 375 w 389"/>
                <a:gd name="T35" fmla="*/ 256 h 469"/>
                <a:gd name="T36" fmla="*/ 389 w 389"/>
                <a:gd name="T37" fmla="*/ 188 h 469"/>
                <a:gd name="T38" fmla="*/ 374 w 389"/>
                <a:gd name="T39" fmla="*/ 114 h 469"/>
                <a:gd name="T40" fmla="*/ 332 w 389"/>
                <a:gd name="T41" fmla="*/ 55 h 469"/>
                <a:gd name="T42" fmla="*/ 270 w 389"/>
                <a:gd name="T43" fmla="*/ 15 h 469"/>
                <a:gd name="T44" fmla="*/ 194 w 389"/>
                <a:gd name="T45" fmla="*/ 0 h 469"/>
                <a:gd name="T46" fmla="*/ 309 w 389"/>
                <a:gd name="T47" fmla="*/ 304 h 469"/>
                <a:gd name="T48" fmla="*/ 293 w 389"/>
                <a:gd name="T49" fmla="*/ 320 h 469"/>
                <a:gd name="T50" fmla="*/ 275 w 389"/>
                <a:gd name="T51" fmla="*/ 339 h 469"/>
                <a:gd name="T52" fmla="*/ 262 w 389"/>
                <a:gd name="T53" fmla="*/ 355 h 469"/>
                <a:gd name="T54" fmla="*/ 234 w 389"/>
                <a:gd name="T55" fmla="*/ 412 h 469"/>
                <a:gd name="T56" fmla="*/ 196 w 389"/>
                <a:gd name="T57" fmla="*/ 441 h 469"/>
                <a:gd name="T58" fmla="*/ 177 w 389"/>
                <a:gd name="T59" fmla="*/ 441 h 469"/>
                <a:gd name="T60" fmla="*/ 152 w 389"/>
                <a:gd name="T61" fmla="*/ 441 h 469"/>
                <a:gd name="T62" fmla="*/ 139 w 389"/>
                <a:gd name="T63" fmla="*/ 391 h 469"/>
                <a:gd name="T64" fmla="*/ 110 w 389"/>
                <a:gd name="T65" fmla="*/ 343 h 469"/>
                <a:gd name="T66" fmla="*/ 75 w 389"/>
                <a:gd name="T67" fmla="*/ 302 h 469"/>
                <a:gd name="T68" fmla="*/ 51 w 389"/>
                <a:gd name="T69" fmla="*/ 272 h 469"/>
                <a:gd name="T70" fmla="*/ 41 w 389"/>
                <a:gd name="T71" fmla="*/ 251 h 469"/>
                <a:gd name="T72" fmla="*/ 29 w 389"/>
                <a:gd name="T73" fmla="*/ 218 h 469"/>
                <a:gd name="T74" fmla="*/ 31 w 389"/>
                <a:gd name="T75" fmla="*/ 156 h 469"/>
                <a:gd name="T76" fmla="*/ 55 w 389"/>
                <a:gd name="T77" fmla="*/ 97 h 469"/>
                <a:gd name="T78" fmla="*/ 101 w 389"/>
                <a:gd name="T79" fmla="*/ 55 h 469"/>
                <a:gd name="T80" fmla="*/ 160 w 389"/>
                <a:gd name="T81" fmla="*/ 30 h 469"/>
                <a:gd name="T82" fmla="*/ 227 w 389"/>
                <a:gd name="T83" fmla="*/ 30 h 469"/>
                <a:gd name="T84" fmla="*/ 288 w 389"/>
                <a:gd name="T85" fmla="*/ 55 h 469"/>
                <a:gd name="T86" fmla="*/ 333 w 389"/>
                <a:gd name="T87" fmla="*/ 97 h 469"/>
                <a:gd name="T88" fmla="*/ 358 w 389"/>
                <a:gd name="T89" fmla="*/ 156 h 469"/>
                <a:gd name="T90" fmla="*/ 358 w 389"/>
                <a:gd name="T91" fmla="*/ 219 h 469"/>
                <a:gd name="T92" fmla="*/ 333 w 389"/>
                <a:gd name="T93" fmla="*/ 27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9" h="469">
                  <a:moveTo>
                    <a:pt x="194" y="0"/>
                  </a:moveTo>
                  <a:lnTo>
                    <a:pt x="155" y="4"/>
                  </a:lnTo>
                  <a:lnTo>
                    <a:pt x="119" y="15"/>
                  </a:lnTo>
                  <a:lnTo>
                    <a:pt x="85" y="33"/>
                  </a:lnTo>
                  <a:lnTo>
                    <a:pt x="57" y="55"/>
                  </a:lnTo>
                  <a:lnTo>
                    <a:pt x="32" y="83"/>
                  </a:lnTo>
                  <a:lnTo>
                    <a:pt x="14" y="114"/>
                  </a:lnTo>
                  <a:lnTo>
                    <a:pt x="4" y="149"/>
                  </a:lnTo>
                  <a:lnTo>
                    <a:pt x="0" y="188"/>
                  </a:lnTo>
                  <a:lnTo>
                    <a:pt x="0" y="201"/>
                  </a:lnTo>
                  <a:lnTo>
                    <a:pt x="2" y="215"/>
                  </a:lnTo>
                  <a:lnTo>
                    <a:pt x="6" y="231"/>
                  </a:lnTo>
                  <a:lnTo>
                    <a:pt x="10" y="247"/>
                  </a:lnTo>
                  <a:lnTo>
                    <a:pt x="18" y="267"/>
                  </a:lnTo>
                  <a:lnTo>
                    <a:pt x="24" y="281"/>
                  </a:lnTo>
                  <a:lnTo>
                    <a:pt x="40" y="299"/>
                  </a:lnTo>
                  <a:lnTo>
                    <a:pt x="58" y="320"/>
                  </a:lnTo>
                  <a:lnTo>
                    <a:pt x="76" y="342"/>
                  </a:lnTo>
                  <a:lnTo>
                    <a:pt x="94" y="366"/>
                  </a:lnTo>
                  <a:lnTo>
                    <a:pt x="108" y="391"/>
                  </a:lnTo>
                  <a:lnTo>
                    <a:pt x="120" y="415"/>
                  </a:lnTo>
                  <a:lnTo>
                    <a:pt x="124" y="441"/>
                  </a:lnTo>
                  <a:lnTo>
                    <a:pt x="121" y="469"/>
                  </a:lnTo>
                  <a:lnTo>
                    <a:pt x="260" y="469"/>
                  </a:lnTo>
                  <a:lnTo>
                    <a:pt x="256" y="443"/>
                  </a:lnTo>
                  <a:lnTo>
                    <a:pt x="261" y="417"/>
                  </a:lnTo>
                  <a:lnTo>
                    <a:pt x="271" y="392"/>
                  </a:lnTo>
                  <a:lnTo>
                    <a:pt x="287" y="368"/>
                  </a:lnTo>
                  <a:lnTo>
                    <a:pt x="292" y="361"/>
                  </a:lnTo>
                  <a:lnTo>
                    <a:pt x="301" y="351"/>
                  </a:lnTo>
                  <a:lnTo>
                    <a:pt x="311" y="340"/>
                  </a:lnTo>
                  <a:lnTo>
                    <a:pt x="322" y="330"/>
                  </a:lnTo>
                  <a:lnTo>
                    <a:pt x="331" y="321"/>
                  </a:lnTo>
                  <a:lnTo>
                    <a:pt x="337" y="315"/>
                  </a:lnTo>
                  <a:lnTo>
                    <a:pt x="359" y="287"/>
                  </a:lnTo>
                  <a:lnTo>
                    <a:pt x="375" y="256"/>
                  </a:lnTo>
                  <a:lnTo>
                    <a:pt x="385" y="223"/>
                  </a:lnTo>
                  <a:lnTo>
                    <a:pt x="389" y="188"/>
                  </a:lnTo>
                  <a:lnTo>
                    <a:pt x="385" y="149"/>
                  </a:lnTo>
                  <a:lnTo>
                    <a:pt x="374" y="114"/>
                  </a:lnTo>
                  <a:lnTo>
                    <a:pt x="355" y="83"/>
                  </a:lnTo>
                  <a:lnTo>
                    <a:pt x="332" y="55"/>
                  </a:lnTo>
                  <a:lnTo>
                    <a:pt x="304" y="33"/>
                  </a:lnTo>
                  <a:lnTo>
                    <a:pt x="270" y="15"/>
                  </a:lnTo>
                  <a:lnTo>
                    <a:pt x="234" y="4"/>
                  </a:lnTo>
                  <a:lnTo>
                    <a:pt x="194" y="0"/>
                  </a:lnTo>
                  <a:close/>
                  <a:moveTo>
                    <a:pt x="314" y="299"/>
                  </a:moveTo>
                  <a:lnTo>
                    <a:pt x="309" y="304"/>
                  </a:lnTo>
                  <a:lnTo>
                    <a:pt x="302" y="311"/>
                  </a:lnTo>
                  <a:lnTo>
                    <a:pt x="293" y="320"/>
                  </a:lnTo>
                  <a:lnTo>
                    <a:pt x="284" y="330"/>
                  </a:lnTo>
                  <a:lnTo>
                    <a:pt x="275" y="339"/>
                  </a:lnTo>
                  <a:lnTo>
                    <a:pt x="267" y="348"/>
                  </a:lnTo>
                  <a:lnTo>
                    <a:pt x="262" y="355"/>
                  </a:lnTo>
                  <a:lnTo>
                    <a:pt x="245" y="382"/>
                  </a:lnTo>
                  <a:lnTo>
                    <a:pt x="234" y="412"/>
                  </a:lnTo>
                  <a:lnTo>
                    <a:pt x="229" y="441"/>
                  </a:lnTo>
                  <a:lnTo>
                    <a:pt x="196" y="441"/>
                  </a:lnTo>
                  <a:lnTo>
                    <a:pt x="196" y="441"/>
                  </a:lnTo>
                  <a:lnTo>
                    <a:pt x="177" y="441"/>
                  </a:lnTo>
                  <a:lnTo>
                    <a:pt x="177" y="441"/>
                  </a:lnTo>
                  <a:lnTo>
                    <a:pt x="152" y="441"/>
                  </a:lnTo>
                  <a:lnTo>
                    <a:pt x="148" y="415"/>
                  </a:lnTo>
                  <a:lnTo>
                    <a:pt x="139" y="391"/>
                  </a:lnTo>
                  <a:lnTo>
                    <a:pt x="125" y="366"/>
                  </a:lnTo>
                  <a:lnTo>
                    <a:pt x="110" y="343"/>
                  </a:lnTo>
                  <a:lnTo>
                    <a:pt x="93" y="322"/>
                  </a:lnTo>
                  <a:lnTo>
                    <a:pt x="75" y="302"/>
                  </a:lnTo>
                  <a:lnTo>
                    <a:pt x="62" y="286"/>
                  </a:lnTo>
                  <a:lnTo>
                    <a:pt x="51" y="272"/>
                  </a:lnTo>
                  <a:lnTo>
                    <a:pt x="45" y="259"/>
                  </a:lnTo>
                  <a:lnTo>
                    <a:pt x="41" y="251"/>
                  </a:lnTo>
                  <a:lnTo>
                    <a:pt x="40" y="249"/>
                  </a:lnTo>
                  <a:lnTo>
                    <a:pt x="29" y="218"/>
                  </a:lnTo>
                  <a:lnTo>
                    <a:pt x="27" y="188"/>
                  </a:lnTo>
                  <a:lnTo>
                    <a:pt x="31" y="156"/>
                  </a:lnTo>
                  <a:lnTo>
                    <a:pt x="40" y="124"/>
                  </a:lnTo>
                  <a:lnTo>
                    <a:pt x="55" y="97"/>
                  </a:lnTo>
                  <a:lnTo>
                    <a:pt x="76" y="74"/>
                  </a:lnTo>
                  <a:lnTo>
                    <a:pt x="101" y="55"/>
                  </a:lnTo>
                  <a:lnTo>
                    <a:pt x="129" y="39"/>
                  </a:lnTo>
                  <a:lnTo>
                    <a:pt x="160" y="30"/>
                  </a:lnTo>
                  <a:lnTo>
                    <a:pt x="194" y="27"/>
                  </a:lnTo>
                  <a:lnTo>
                    <a:pt x="227" y="30"/>
                  </a:lnTo>
                  <a:lnTo>
                    <a:pt x="260" y="39"/>
                  </a:lnTo>
                  <a:lnTo>
                    <a:pt x="288" y="55"/>
                  </a:lnTo>
                  <a:lnTo>
                    <a:pt x="313" y="74"/>
                  </a:lnTo>
                  <a:lnTo>
                    <a:pt x="333" y="97"/>
                  </a:lnTo>
                  <a:lnTo>
                    <a:pt x="348" y="124"/>
                  </a:lnTo>
                  <a:lnTo>
                    <a:pt x="358" y="156"/>
                  </a:lnTo>
                  <a:lnTo>
                    <a:pt x="362" y="188"/>
                  </a:lnTo>
                  <a:lnTo>
                    <a:pt x="358" y="219"/>
                  </a:lnTo>
                  <a:lnTo>
                    <a:pt x="349" y="249"/>
                  </a:lnTo>
                  <a:lnTo>
                    <a:pt x="333" y="276"/>
                  </a:lnTo>
                  <a:lnTo>
                    <a:pt x="314" y="29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1"/>
            <p:cNvSpPr>
              <a:spLocks/>
            </p:cNvSpPr>
            <p:nvPr/>
          </p:nvSpPr>
          <p:spPr bwMode="auto">
            <a:xfrm>
              <a:off x="10444163" y="2540000"/>
              <a:ext cx="225425" cy="401638"/>
            </a:xfrm>
            <a:custGeom>
              <a:avLst/>
              <a:gdLst>
                <a:gd name="T0" fmla="*/ 126 w 142"/>
                <a:gd name="T1" fmla="*/ 77 h 253"/>
                <a:gd name="T2" fmla="*/ 113 w 142"/>
                <a:gd name="T3" fmla="*/ 79 h 253"/>
                <a:gd name="T4" fmla="*/ 78 w 142"/>
                <a:gd name="T5" fmla="*/ 225 h 253"/>
                <a:gd name="T6" fmla="*/ 31 w 142"/>
                <a:gd name="T7" fmla="*/ 66 h 253"/>
                <a:gd name="T8" fmla="*/ 73 w 142"/>
                <a:gd name="T9" fmla="*/ 80 h 253"/>
                <a:gd name="T10" fmla="*/ 61 w 142"/>
                <a:gd name="T11" fmla="*/ 37 h 253"/>
                <a:gd name="T12" fmla="*/ 136 w 142"/>
                <a:gd name="T13" fmla="*/ 54 h 253"/>
                <a:gd name="T14" fmla="*/ 142 w 142"/>
                <a:gd name="T15" fmla="*/ 0 h 253"/>
                <a:gd name="T16" fmla="*/ 115 w 142"/>
                <a:gd name="T17" fmla="*/ 36 h 253"/>
                <a:gd name="T18" fmla="*/ 42 w 142"/>
                <a:gd name="T19" fmla="*/ 11 h 253"/>
                <a:gd name="T20" fmla="*/ 51 w 142"/>
                <a:gd name="T21" fmla="*/ 57 h 253"/>
                <a:gd name="T22" fmla="*/ 0 w 142"/>
                <a:gd name="T23" fmla="*/ 44 h 253"/>
                <a:gd name="T24" fmla="*/ 1 w 142"/>
                <a:gd name="T25" fmla="*/ 48 h 253"/>
                <a:gd name="T26" fmla="*/ 4 w 142"/>
                <a:gd name="T27" fmla="*/ 57 h 253"/>
                <a:gd name="T28" fmla="*/ 9 w 142"/>
                <a:gd name="T29" fmla="*/ 71 h 253"/>
                <a:gd name="T30" fmla="*/ 16 w 142"/>
                <a:gd name="T31" fmla="*/ 89 h 253"/>
                <a:gd name="T32" fmla="*/ 23 w 142"/>
                <a:gd name="T33" fmla="*/ 111 h 253"/>
                <a:gd name="T34" fmla="*/ 30 w 142"/>
                <a:gd name="T35" fmla="*/ 134 h 253"/>
                <a:gd name="T36" fmla="*/ 39 w 142"/>
                <a:gd name="T37" fmla="*/ 158 h 253"/>
                <a:gd name="T38" fmla="*/ 47 w 142"/>
                <a:gd name="T39" fmla="*/ 181 h 253"/>
                <a:gd name="T40" fmla="*/ 53 w 142"/>
                <a:gd name="T41" fmla="*/ 204 h 253"/>
                <a:gd name="T42" fmla="*/ 60 w 142"/>
                <a:gd name="T43" fmla="*/ 224 h 253"/>
                <a:gd name="T44" fmla="*/ 65 w 142"/>
                <a:gd name="T45" fmla="*/ 240 h 253"/>
                <a:gd name="T46" fmla="*/ 69 w 142"/>
                <a:gd name="T47" fmla="*/ 253 h 253"/>
                <a:gd name="T48" fmla="*/ 88 w 142"/>
                <a:gd name="T49" fmla="*/ 253 h 253"/>
                <a:gd name="T50" fmla="*/ 91 w 142"/>
                <a:gd name="T51" fmla="*/ 242 h 253"/>
                <a:gd name="T52" fmla="*/ 95 w 142"/>
                <a:gd name="T53" fmla="*/ 226 h 253"/>
                <a:gd name="T54" fmla="*/ 99 w 142"/>
                <a:gd name="T55" fmla="*/ 208 h 253"/>
                <a:gd name="T56" fmla="*/ 102 w 142"/>
                <a:gd name="T57" fmla="*/ 186 h 253"/>
                <a:gd name="T58" fmla="*/ 108 w 142"/>
                <a:gd name="T59" fmla="*/ 164 h 253"/>
                <a:gd name="T60" fmla="*/ 111 w 142"/>
                <a:gd name="T61" fmla="*/ 143 h 253"/>
                <a:gd name="T62" fmla="*/ 117 w 142"/>
                <a:gd name="T63" fmla="*/ 123 h 253"/>
                <a:gd name="T64" fmla="*/ 121 w 142"/>
                <a:gd name="T65" fmla="*/ 105 h 253"/>
                <a:gd name="T66" fmla="*/ 123 w 142"/>
                <a:gd name="T67" fmla="*/ 90 h 253"/>
                <a:gd name="T68" fmla="*/ 126 w 142"/>
                <a:gd name="T69" fmla="*/ 80 h 253"/>
                <a:gd name="T70" fmla="*/ 126 w 142"/>
                <a:gd name="T71" fmla="*/ 7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253">
                  <a:moveTo>
                    <a:pt x="126" y="77"/>
                  </a:moveTo>
                  <a:lnTo>
                    <a:pt x="113" y="79"/>
                  </a:lnTo>
                  <a:lnTo>
                    <a:pt x="78" y="225"/>
                  </a:lnTo>
                  <a:lnTo>
                    <a:pt x="31" y="66"/>
                  </a:lnTo>
                  <a:lnTo>
                    <a:pt x="73" y="80"/>
                  </a:lnTo>
                  <a:lnTo>
                    <a:pt x="61" y="37"/>
                  </a:lnTo>
                  <a:lnTo>
                    <a:pt x="136" y="54"/>
                  </a:lnTo>
                  <a:lnTo>
                    <a:pt x="142" y="0"/>
                  </a:lnTo>
                  <a:lnTo>
                    <a:pt x="115" y="36"/>
                  </a:lnTo>
                  <a:lnTo>
                    <a:pt x="42" y="11"/>
                  </a:lnTo>
                  <a:lnTo>
                    <a:pt x="51" y="57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4" y="57"/>
                  </a:lnTo>
                  <a:lnTo>
                    <a:pt x="9" y="71"/>
                  </a:lnTo>
                  <a:lnTo>
                    <a:pt x="16" y="89"/>
                  </a:lnTo>
                  <a:lnTo>
                    <a:pt x="23" y="111"/>
                  </a:lnTo>
                  <a:lnTo>
                    <a:pt x="30" y="134"/>
                  </a:lnTo>
                  <a:lnTo>
                    <a:pt x="39" y="158"/>
                  </a:lnTo>
                  <a:lnTo>
                    <a:pt x="47" y="181"/>
                  </a:lnTo>
                  <a:lnTo>
                    <a:pt x="53" y="204"/>
                  </a:lnTo>
                  <a:lnTo>
                    <a:pt x="60" y="224"/>
                  </a:lnTo>
                  <a:lnTo>
                    <a:pt x="65" y="240"/>
                  </a:lnTo>
                  <a:lnTo>
                    <a:pt x="69" y="253"/>
                  </a:lnTo>
                  <a:lnTo>
                    <a:pt x="88" y="253"/>
                  </a:lnTo>
                  <a:lnTo>
                    <a:pt x="91" y="242"/>
                  </a:lnTo>
                  <a:lnTo>
                    <a:pt x="95" y="226"/>
                  </a:lnTo>
                  <a:lnTo>
                    <a:pt x="99" y="208"/>
                  </a:lnTo>
                  <a:lnTo>
                    <a:pt x="102" y="186"/>
                  </a:lnTo>
                  <a:lnTo>
                    <a:pt x="108" y="164"/>
                  </a:lnTo>
                  <a:lnTo>
                    <a:pt x="111" y="143"/>
                  </a:lnTo>
                  <a:lnTo>
                    <a:pt x="117" y="123"/>
                  </a:lnTo>
                  <a:lnTo>
                    <a:pt x="121" y="105"/>
                  </a:lnTo>
                  <a:lnTo>
                    <a:pt x="123" y="90"/>
                  </a:lnTo>
                  <a:lnTo>
                    <a:pt x="126" y="80"/>
                  </a:lnTo>
                  <a:lnTo>
                    <a:pt x="126" y="77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2"/>
            <p:cNvSpPr>
              <a:spLocks/>
            </p:cNvSpPr>
            <p:nvPr/>
          </p:nvSpPr>
          <p:spPr bwMode="auto">
            <a:xfrm>
              <a:off x="10452100" y="3001963"/>
              <a:ext cx="242887" cy="114300"/>
            </a:xfrm>
            <a:custGeom>
              <a:avLst/>
              <a:gdLst>
                <a:gd name="T0" fmla="*/ 78 w 153"/>
                <a:gd name="T1" fmla="*/ 0 h 72"/>
                <a:gd name="T2" fmla="*/ 0 w 153"/>
                <a:gd name="T3" fmla="*/ 0 h 72"/>
                <a:gd name="T4" fmla="*/ 15 w 153"/>
                <a:gd name="T5" fmla="*/ 72 h 72"/>
                <a:gd name="T6" fmla="*/ 139 w 153"/>
                <a:gd name="T7" fmla="*/ 72 h 72"/>
                <a:gd name="T8" fmla="*/ 153 w 153"/>
                <a:gd name="T9" fmla="*/ 0 h 72"/>
                <a:gd name="T10" fmla="*/ 78 w 153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72">
                  <a:moveTo>
                    <a:pt x="78" y="0"/>
                  </a:moveTo>
                  <a:lnTo>
                    <a:pt x="0" y="0"/>
                  </a:lnTo>
                  <a:lnTo>
                    <a:pt x="15" y="72"/>
                  </a:lnTo>
                  <a:lnTo>
                    <a:pt x="139" y="72"/>
                  </a:lnTo>
                  <a:lnTo>
                    <a:pt x="153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4FFF7"/>
            </a:solidFill>
            <a:ln w="0">
              <a:solidFill>
                <a:srgbClr val="74FF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3"/>
            <p:cNvSpPr>
              <a:spLocks/>
            </p:cNvSpPr>
            <p:nvPr/>
          </p:nvSpPr>
          <p:spPr bwMode="auto">
            <a:xfrm>
              <a:off x="10442575" y="2979738"/>
              <a:ext cx="265112" cy="169863"/>
            </a:xfrm>
            <a:custGeom>
              <a:avLst/>
              <a:gdLst>
                <a:gd name="T0" fmla="*/ 155 w 167"/>
                <a:gd name="T1" fmla="*/ 25 h 107"/>
                <a:gd name="T2" fmla="*/ 164 w 167"/>
                <a:gd name="T3" fmla="*/ 22 h 107"/>
                <a:gd name="T4" fmla="*/ 167 w 167"/>
                <a:gd name="T5" fmla="*/ 14 h 107"/>
                <a:gd name="T6" fmla="*/ 164 w 167"/>
                <a:gd name="T7" fmla="*/ 5 h 107"/>
                <a:gd name="T8" fmla="*/ 155 w 167"/>
                <a:gd name="T9" fmla="*/ 1 h 107"/>
                <a:gd name="T10" fmla="*/ 17 w 167"/>
                <a:gd name="T11" fmla="*/ 0 h 107"/>
                <a:gd name="T12" fmla="*/ 6 w 167"/>
                <a:gd name="T13" fmla="*/ 2 h 107"/>
                <a:gd name="T14" fmla="*/ 0 w 167"/>
                <a:gd name="T15" fmla="*/ 9 h 107"/>
                <a:gd name="T16" fmla="*/ 0 w 167"/>
                <a:gd name="T17" fmla="*/ 18 h 107"/>
                <a:gd name="T18" fmla="*/ 5 w 167"/>
                <a:gd name="T19" fmla="*/ 23 h 107"/>
                <a:gd name="T20" fmla="*/ 14 w 167"/>
                <a:gd name="T21" fmla="*/ 27 h 107"/>
                <a:gd name="T22" fmla="*/ 35 w 167"/>
                <a:gd name="T23" fmla="*/ 40 h 107"/>
                <a:gd name="T24" fmla="*/ 12 w 167"/>
                <a:gd name="T25" fmla="*/ 41 h 107"/>
                <a:gd name="T26" fmla="*/ 2 w 167"/>
                <a:gd name="T27" fmla="*/ 45 h 107"/>
                <a:gd name="T28" fmla="*/ 0 w 167"/>
                <a:gd name="T29" fmla="*/ 54 h 107"/>
                <a:gd name="T30" fmla="*/ 2 w 167"/>
                <a:gd name="T31" fmla="*/ 62 h 107"/>
                <a:gd name="T32" fmla="*/ 12 w 167"/>
                <a:gd name="T33" fmla="*/ 66 h 107"/>
                <a:gd name="T34" fmla="*/ 27 w 167"/>
                <a:gd name="T35" fmla="*/ 67 h 107"/>
                <a:gd name="T36" fmla="*/ 27 w 167"/>
                <a:gd name="T37" fmla="*/ 80 h 107"/>
                <a:gd name="T38" fmla="*/ 19 w 167"/>
                <a:gd name="T39" fmla="*/ 82 h 107"/>
                <a:gd name="T40" fmla="*/ 14 w 167"/>
                <a:gd name="T41" fmla="*/ 89 h 107"/>
                <a:gd name="T42" fmla="*/ 14 w 167"/>
                <a:gd name="T43" fmla="*/ 98 h 107"/>
                <a:gd name="T44" fmla="*/ 19 w 167"/>
                <a:gd name="T45" fmla="*/ 104 h 107"/>
                <a:gd name="T46" fmla="*/ 27 w 167"/>
                <a:gd name="T47" fmla="*/ 107 h 107"/>
                <a:gd name="T48" fmla="*/ 143 w 167"/>
                <a:gd name="T49" fmla="*/ 106 h 107"/>
                <a:gd name="T50" fmla="*/ 150 w 167"/>
                <a:gd name="T51" fmla="*/ 102 h 107"/>
                <a:gd name="T52" fmla="*/ 153 w 167"/>
                <a:gd name="T53" fmla="*/ 94 h 107"/>
                <a:gd name="T54" fmla="*/ 150 w 167"/>
                <a:gd name="T55" fmla="*/ 85 h 107"/>
                <a:gd name="T56" fmla="*/ 143 w 167"/>
                <a:gd name="T57" fmla="*/ 81 h 107"/>
                <a:gd name="T58" fmla="*/ 83 w 167"/>
                <a:gd name="T59" fmla="*/ 80 h 107"/>
                <a:gd name="T60" fmla="*/ 150 w 167"/>
                <a:gd name="T61" fmla="*/ 67 h 107"/>
                <a:gd name="T62" fmla="*/ 160 w 167"/>
                <a:gd name="T63" fmla="*/ 64 h 107"/>
                <a:gd name="T64" fmla="*/ 165 w 167"/>
                <a:gd name="T65" fmla="*/ 58 h 107"/>
                <a:gd name="T66" fmla="*/ 165 w 167"/>
                <a:gd name="T67" fmla="*/ 49 h 107"/>
                <a:gd name="T68" fmla="*/ 160 w 167"/>
                <a:gd name="T69" fmla="*/ 42 h 107"/>
                <a:gd name="T70" fmla="*/ 150 w 167"/>
                <a:gd name="T71" fmla="*/ 40 h 107"/>
                <a:gd name="T72" fmla="*/ 56 w 167"/>
                <a:gd name="T73" fmla="*/ 2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7" h="107">
                  <a:moveTo>
                    <a:pt x="150" y="27"/>
                  </a:moveTo>
                  <a:lnTo>
                    <a:pt x="155" y="25"/>
                  </a:lnTo>
                  <a:lnTo>
                    <a:pt x="160" y="24"/>
                  </a:lnTo>
                  <a:lnTo>
                    <a:pt x="164" y="22"/>
                  </a:lnTo>
                  <a:lnTo>
                    <a:pt x="165" y="18"/>
                  </a:lnTo>
                  <a:lnTo>
                    <a:pt x="167" y="14"/>
                  </a:lnTo>
                  <a:lnTo>
                    <a:pt x="165" y="9"/>
                  </a:lnTo>
                  <a:lnTo>
                    <a:pt x="164" y="5"/>
                  </a:lnTo>
                  <a:lnTo>
                    <a:pt x="160" y="2"/>
                  </a:lnTo>
                  <a:lnTo>
                    <a:pt x="155" y="1"/>
                  </a:lnTo>
                  <a:lnTo>
                    <a:pt x="150" y="0"/>
                  </a:lnTo>
                  <a:lnTo>
                    <a:pt x="17" y="0"/>
                  </a:lnTo>
                  <a:lnTo>
                    <a:pt x="12" y="1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5" y="23"/>
                  </a:lnTo>
                  <a:lnTo>
                    <a:pt x="9" y="25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35" y="40"/>
                  </a:lnTo>
                  <a:lnTo>
                    <a:pt x="17" y="40"/>
                  </a:lnTo>
                  <a:lnTo>
                    <a:pt x="12" y="41"/>
                  </a:lnTo>
                  <a:lnTo>
                    <a:pt x="6" y="42"/>
                  </a:lnTo>
                  <a:lnTo>
                    <a:pt x="2" y="45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0" y="58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2" y="66"/>
                  </a:lnTo>
                  <a:lnTo>
                    <a:pt x="17" y="67"/>
                  </a:lnTo>
                  <a:lnTo>
                    <a:pt x="27" y="67"/>
                  </a:lnTo>
                  <a:lnTo>
                    <a:pt x="48" y="80"/>
                  </a:lnTo>
                  <a:lnTo>
                    <a:pt x="27" y="80"/>
                  </a:lnTo>
                  <a:lnTo>
                    <a:pt x="23" y="81"/>
                  </a:lnTo>
                  <a:lnTo>
                    <a:pt x="19" y="82"/>
                  </a:lnTo>
                  <a:lnTo>
                    <a:pt x="17" y="85"/>
                  </a:lnTo>
                  <a:lnTo>
                    <a:pt x="14" y="89"/>
                  </a:lnTo>
                  <a:lnTo>
                    <a:pt x="13" y="94"/>
                  </a:lnTo>
                  <a:lnTo>
                    <a:pt x="14" y="98"/>
                  </a:lnTo>
                  <a:lnTo>
                    <a:pt x="17" y="102"/>
                  </a:lnTo>
                  <a:lnTo>
                    <a:pt x="19" y="104"/>
                  </a:lnTo>
                  <a:lnTo>
                    <a:pt x="23" y="106"/>
                  </a:lnTo>
                  <a:lnTo>
                    <a:pt x="27" y="107"/>
                  </a:lnTo>
                  <a:lnTo>
                    <a:pt x="138" y="107"/>
                  </a:lnTo>
                  <a:lnTo>
                    <a:pt x="143" y="106"/>
                  </a:lnTo>
                  <a:lnTo>
                    <a:pt x="147" y="104"/>
                  </a:lnTo>
                  <a:lnTo>
                    <a:pt x="150" y="102"/>
                  </a:lnTo>
                  <a:lnTo>
                    <a:pt x="153" y="98"/>
                  </a:lnTo>
                  <a:lnTo>
                    <a:pt x="153" y="94"/>
                  </a:lnTo>
                  <a:lnTo>
                    <a:pt x="153" y="89"/>
                  </a:lnTo>
                  <a:lnTo>
                    <a:pt x="150" y="85"/>
                  </a:lnTo>
                  <a:lnTo>
                    <a:pt x="147" y="82"/>
                  </a:lnTo>
                  <a:lnTo>
                    <a:pt x="143" y="81"/>
                  </a:lnTo>
                  <a:lnTo>
                    <a:pt x="138" y="80"/>
                  </a:lnTo>
                  <a:lnTo>
                    <a:pt x="83" y="80"/>
                  </a:lnTo>
                  <a:lnTo>
                    <a:pt x="70" y="67"/>
                  </a:lnTo>
                  <a:lnTo>
                    <a:pt x="150" y="67"/>
                  </a:lnTo>
                  <a:lnTo>
                    <a:pt x="155" y="66"/>
                  </a:lnTo>
                  <a:lnTo>
                    <a:pt x="160" y="64"/>
                  </a:lnTo>
                  <a:lnTo>
                    <a:pt x="164" y="62"/>
                  </a:lnTo>
                  <a:lnTo>
                    <a:pt x="165" y="58"/>
                  </a:lnTo>
                  <a:lnTo>
                    <a:pt x="167" y="54"/>
                  </a:lnTo>
                  <a:lnTo>
                    <a:pt x="165" y="49"/>
                  </a:lnTo>
                  <a:lnTo>
                    <a:pt x="164" y="45"/>
                  </a:lnTo>
                  <a:lnTo>
                    <a:pt x="160" y="42"/>
                  </a:lnTo>
                  <a:lnTo>
                    <a:pt x="155" y="41"/>
                  </a:lnTo>
                  <a:lnTo>
                    <a:pt x="150" y="40"/>
                  </a:lnTo>
                  <a:lnTo>
                    <a:pt x="70" y="40"/>
                  </a:lnTo>
                  <a:lnTo>
                    <a:pt x="56" y="27"/>
                  </a:lnTo>
                  <a:lnTo>
                    <a:pt x="150" y="27"/>
                  </a:lnTo>
                  <a:close/>
                </a:path>
              </a:pathLst>
            </a:custGeom>
            <a:solidFill>
              <a:srgbClr val="59F7FF"/>
            </a:solidFill>
            <a:ln w="0">
              <a:solidFill>
                <a:srgbClr val="59F7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4"/>
            <p:cNvSpPr>
              <a:spLocks/>
            </p:cNvSpPr>
            <p:nvPr/>
          </p:nvSpPr>
          <p:spPr bwMode="auto">
            <a:xfrm>
              <a:off x="10228263" y="2209800"/>
              <a:ext cx="88900" cy="87313"/>
            </a:xfrm>
            <a:custGeom>
              <a:avLst/>
              <a:gdLst>
                <a:gd name="T0" fmla="*/ 52 w 56"/>
                <a:gd name="T1" fmla="*/ 51 h 55"/>
                <a:gd name="T2" fmla="*/ 55 w 56"/>
                <a:gd name="T3" fmla="*/ 47 h 55"/>
                <a:gd name="T4" fmla="*/ 56 w 56"/>
                <a:gd name="T5" fmla="*/ 44 h 55"/>
                <a:gd name="T6" fmla="*/ 56 w 56"/>
                <a:gd name="T7" fmla="*/ 40 h 55"/>
                <a:gd name="T8" fmla="*/ 55 w 56"/>
                <a:gd name="T9" fmla="*/ 36 h 55"/>
                <a:gd name="T10" fmla="*/ 52 w 56"/>
                <a:gd name="T11" fmla="*/ 32 h 55"/>
                <a:gd name="T12" fmla="*/ 24 w 56"/>
                <a:gd name="T13" fmla="*/ 4 h 55"/>
                <a:gd name="T14" fmla="*/ 20 w 56"/>
                <a:gd name="T15" fmla="*/ 1 h 55"/>
                <a:gd name="T16" fmla="*/ 16 w 56"/>
                <a:gd name="T17" fmla="*/ 0 h 55"/>
                <a:gd name="T18" fmla="*/ 12 w 56"/>
                <a:gd name="T19" fmla="*/ 0 h 55"/>
                <a:gd name="T20" fmla="*/ 8 w 56"/>
                <a:gd name="T21" fmla="*/ 1 h 55"/>
                <a:gd name="T22" fmla="*/ 4 w 56"/>
                <a:gd name="T23" fmla="*/ 4 h 55"/>
                <a:gd name="T24" fmla="*/ 2 w 56"/>
                <a:gd name="T25" fmla="*/ 7 h 55"/>
                <a:gd name="T26" fmla="*/ 0 w 56"/>
                <a:gd name="T27" fmla="*/ 11 h 55"/>
                <a:gd name="T28" fmla="*/ 0 w 56"/>
                <a:gd name="T29" fmla="*/ 15 h 55"/>
                <a:gd name="T30" fmla="*/ 2 w 56"/>
                <a:gd name="T31" fmla="*/ 19 h 55"/>
                <a:gd name="T32" fmla="*/ 4 w 56"/>
                <a:gd name="T33" fmla="*/ 23 h 55"/>
                <a:gd name="T34" fmla="*/ 33 w 56"/>
                <a:gd name="T35" fmla="*/ 51 h 55"/>
                <a:gd name="T36" fmla="*/ 37 w 56"/>
                <a:gd name="T37" fmla="*/ 54 h 55"/>
                <a:gd name="T38" fmla="*/ 40 w 56"/>
                <a:gd name="T39" fmla="*/ 55 h 55"/>
                <a:gd name="T40" fmla="*/ 44 w 56"/>
                <a:gd name="T41" fmla="*/ 55 h 55"/>
                <a:gd name="T42" fmla="*/ 48 w 56"/>
                <a:gd name="T43" fmla="*/ 54 h 55"/>
                <a:gd name="T44" fmla="*/ 52 w 56"/>
                <a:gd name="T45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55">
                  <a:moveTo>
                    <a:pt x="52" y="51"/>
                  </a:moveTo>
                  <a:lnTo>
                    <a:pt x="55" y="47"/>
                  </a:lnTo>
                  <a:lnTo>
                    <a:pt x="56" y="44"/>
                  </a:lnTo>
                  <a:lnTo>
                    <a:pt x="56" y="40"/>
                  </a:lnTo>
                  <a:lnTo>
                    <a:pt x="55" y="36"/>
                  </a:lnTo>
                  <a:lnTo>
                    <a:pt x="52" y="32"/>
                  </a:lnTo>
                  <a:lnTo>
                    <a:pt x="24" y="4"/>
                  </a:lnTo>
                  <a:lnTo>
                    <a:pt x="20" y="1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2" y="19"/>
                  </a:lnTo>
                  <a:lnTo>
                    <a:pt x="4" y="23"/>
                  </a:lnTo>
                  <a:lnTo>
                    <a:pt x="33" y="51"/>
                  </a:lnTo>
                  <a:lnTo>
                    <a:pt x="37" y="54"/>
                  </a:lnTo>
                  <a:lnTo>
                    <a:pt x="40" y="55"/>
                  </a:lnTo>
                  <a:lnTo>
                    <a:pt x="44" y="55"/>
                  </a:lnTo>
                  <a:lnTo>
                    <a:pt x="48" y="54"/>
                  </a:lnTo>
                  <a:lnTo>
                    <a:pt x="52" y="5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5"/>
            <p:cNvSpPr>
              <a:spLocks/>
            </p:cNvSpPr>
            <p:nvPr/>
          </p:nvSpPr>
          <p:spPr bwMode="auto">
            <a:xfrm>
              <a:off x="10112375" y="2511425"/>
              <a:ext cx="106362" cy="42863"/>
            </a:xfrm>
            <a:custGeom>
              <a:avLst/>
              <a:gdLst>
                <a:gd name="T0" fmla="*/ 13 w 67"/>
                <a:gd name="T1" fmla="*/ 27 h 27"/>
                <a:gd name="T2" fmla="*/ 54 w 67"/>
                <a:gd name="T3" fmla="*/ 27 h 27"/>
                <a:gd name="T4" fmla="*/ 58 w 67"/>
                <a:gd name="T5" fmla="*/ 27 h 27"/>
                <a:gd name="T6" fmla="*/ 62 w 67"/>
                <a:gd name="T7" fmla="*/ 24 h 27"/>
                <a:gd name="T8" fmla="*/ 64 w 67"/>
                <a:gd name="T9" fmla="*/ 22 h 27"/>
                <a:gd name="T10" fmla="*/ 67 w 67"/>
                <a:gd name="T11" fmla="*/ 18 h 27"/>
                <a:gd name="T12" fmla="*/ 67 w 67"/>
                <a:gd name="T13" fmla="*/ 14 h 27"/>
                <a:gd name="T14" fmla="*/ 67 w 67"/>
                <a:gd name="T15" fmla="*/ 10 h 27"/>
                <a:gd name="T16" fmla="*/ 64 w 67"/>
                <a:gd name="T17" fmla="*/ 6 h 27"/>
                <a:gd name="T18" fmla="*/ 62 w 67"/>
                <a:gd name="T19" fmla="*/ 2 h 27"/>
                <a:gd name="T20" fmla="*/ 58 w 67"/>
                <a:gd name="T21" fmla="*/ 1 h 27"/>
                <a:gd name="T22" fmla="*/ 54 w 67"/>
                <a:gd name="T23" fmla="*/ 0 h 27"/>
                <a:gd name="T24" fmla="*/ 13 w 67"/>
                <a:gd name="T25" fmla="*/ 0 h 27"/>
                <a:gd name="T26" fmla="*/ 9 w 67"/>
                <a:gd name="T27" fmla="*/ 1 h 27"/>
                <a:gd name="T28" fmla="*/ 5 w 67"/>
                <a:gd name="T29" fmla="*/ 2 h 27"/>
                <a:gd name="T30" fmla="*/ 2 w 67"/>
                <a:gd name="T31" fmla="*/ 5 h 27"/>
                <a:gd name="T32" fmla="*/ 0 w 67"/>
                <a:gd name="T33" fmla="*/ 9 h 27"/>
                <a:gd name="T34" fmla="*/ 0 w 67"/>
                <a:gd name="T35" fmla="*/ 14 h 27"/>
                <a:gd name="T36" fmla="*/ 0 w 67"/>
                <a:gd name="T37" fmla="*/ 18 h 27"/>
                <a:gd name="T38" fmla="*/ 2 w 67"/>
                <a:gd name="T39" fmla="*/ 22 h 27"/>
                <a:gd name="T40" fmla="*/ 5 w 67"/>
                <a:gd name="T41" fmla="*/ 24 h 27"/>
                <a:gd name="T42" fmla="*/ 9 w 67"/>
                <a:gd name="T43" fmla="*/ 27 h 27"/>
                <a:gd name="T44" fmla="*/ 13 w 67"/>
                <a:gd name="T4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27">
                  <a:moveTo>
                    <a:pt x="13" y="27"/>
                  </a:moveTo>
                  <a:lnTo>
                    <a:pt x="54" y="27"/>
                  </a:lnTo>
                  <a:lnTo>
                    <a:pt x="58" y="27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7" y="18"/>
                  </a:lnTo>
                  <a:lnTo>
                    <a:pt x="67" y="14"/>
                  </a:lnTo>
                  <a:lnTo>
                    <a:pt x="67" y="10"/>
                  </a:lnTo>
                  <a:lnTo>
                    <a:pt x="64" y="6"/>
                  </a:lnTo>
                  <a:lnTo>
                    <a:pt x="62" y="2"/>
                  </a:lnTo>
                  <a:lnTo>
                    <a:pt x="58" y="1"/>
                  </a:lnTo>
                  <a:lnTo>
                    <a:pt x="54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2" y="5"/>
                  </a:lnTo>
                  <a:lnTo>
                    <a:pt x="0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5" y="24"/>
                  </a:lnTo>
                  <a:lnTo>
                    <a:pt x="9" y="27"/>
                  </a:lnTo>
                  <a:lnTo>
                    <a:pt x="13" y="27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6"/>
            <p:cNvSpPr>
              <a:spLocks/>
            </p:cNvSpPr>
            <p:nvPr/>
          </p:nvSpPr>
          <p:spPr bwMode="auto">
            <a:xfrm>
              <a:off x="10828338" y="2211388"/>
              <a:ext cx="88900" cy="88900"/>
            </a:xfrm>
            <a:custGeom>
              <a:avLst/>
              <a:gdLst>
                <a:gd name="T0" fmla="*/ 32 w 56"/>
                <a:gd name="T1" fmla="*/ 4 h 56"/>
                <a:gd name="T2" fmla="*/ 4 w 56"/>
                <a:gd name="T3" fmla="*/ 32 h 56"/>
                <a:gd name="T4" fmla="*/ 1 w 56"/>
                <a:gd name="T5" fmla="*/ 36 h 56"/>
                <a:gd name="T6" fmla="*/ 0 w 56"/>
                <a:gd name="T7" fmla="*/ 40 h 56"/>
                <a:gd name="T8" fmla="*/ 0 w 56"/>
                <a:gd name="T9" fmla="*/ 44 h 56"/>
                <a:gd name="T10" fmla="*/ 1 w 56"/>
                <a:gd name="T11" fmla="*/ 48 h 56"/>
                <a:gd name="T12" fmla="*/ 4 w 56"/>
                <a:gd name="T13" fmla="*/ 52 h 56"/>
                <a:gd name="T14" fmla="*/ 7 w 56"/>
                <a:gd name="T15" fmla="*/ 54 h 56"/>
                <a:gd name="T16" fmla="*/ 10 w 56"/>
                <a:gd name="T17" fmla="*/ 56 h 56"/>
                <a:gd name="T18" fmla="*/ 16 w 56"/>
                <a:gd name="T19" fmla="*/ 56 h 56"/>
                <a:gd name="T20" fmla="*/ 20 w 56"/>
                <a:gd name="T21" fmla="*/ 54 h 56"/>
                <a:gd name="T22" fmla="*/ 22 w 56"/>
                <a:gd name="T23" fmla="*/ 52 h 56"/>
                <a:gd name="T24" fmla="*/ 52 w 56"/>
                <a:gd name="T25" fmla="*/ 23 h 56"/>
                <a:gd name="T26" fmla="*/ 54 w 56"/>
                <a:gd name="T27" fmla="*/ 19 h 56"/>
                <a:gd name="T28" fmla="*/ 56 w 56"/>
                <a:gd name="T29" fmla="*/ 15 h 56"/>
                <a:gd name="T30" fmla="*/ 56 w 56"/>
                <a:gd name="T31" fmla="*/ 12 h 56"/>
                <a:gd name="T32" fmla="*/ 54 w 56"/>
                <a:gd name="T33" fmla="*/ 8 h 56"/>
                <a:gd name="T34" fmla="*/ 52 w 56"/>
                <a:gd name="T35" fmla="*/ 4 h 56"/>
                <a:gd name="T36" fmla="*/ 48 w 56"/>
                <a:gd name="T37" fmla="*/ 1 h 56"/>
                <a:gd name="T38" fmla="*/ 44 w 56"/>
                <a:gd name="T39" fmla="*/ 0 h 56"/>
                <a:gd name="T40" fmla="*/ 40 w 56"/>
                <a:gd name="T41" fmla="*/ 0 h 56"/>
                <a:gd name="T42" fmla="*/ 36 w 56"/>
                <a:gd name="T43" fmla="*/ 1 h 56"/>
                <a:gd name="T44" fmla="*/ 32 w 56"/>
                <a:gd name="T45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56">
                  <a:moveTo>
                    <a:pt x="32" y="4"/>
                  </a:moveTo>
                  <a:lnTo>
                    <a:pt x="4" y="32"/>
                  </a:lnTo>
                  <a:lnTo>
                    <a:pt x="1" y="3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7" y="54"/>
                  </a:lnTo>
                  <a:lnTo>
                    <a:pt x="10" y="56"/>
                  </a:lnTo>
                  <a:lnTo>
                    <a:pt x="16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52" y="23"/>
                  </a:lnTo>
                  <a:lnTo>
                    <a:pt x="54" y="19"/>
                  </a:lnTo>
                  <a:lnTo>
                    <a:pt x="56" y="15"/>
                  </a:lnTo>
                  <a:lnTo>
                    <a:pt x="56" y="12"/>
                  </a:lnTo>
                  <a:lnTo>
                    <a:pt x="54" y="8"/>
                  </a:lnTo>
                  <a:lnTo>
                    <a:pt x="52" y="4"/>
                  </a:lnTo>
                  <a:lnTo>
                    <a:pt x="48" y="1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36" y="1"/>
                  </a:lnTo>
                  <a:lnTo>
                    <a:pt x="32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7"/>
            <p:cNvSpPr>
              <a:spLocks/>
            </p:cNvSpPr>
            <p:nvPr/>
          </p:nvSpPr>
          <p:spPr bwMode="auto">
            <a:xfrm>
              <a:off x="10925175" y="2514600"/>
              <a:ext cx="107950" cy="42863"/>
            </a:xfrm>
            <a:custGeom>
              <a:avLst/>
              <a:gdLst>
                <a:gd name="T0" fmla="*/ 68 w 68"/>
                <a:gd name="T1" fmla="*/ 13 h 27"/>
                <a:gd name="T2" fmla="*/ 67 w 68"/>
                <a:gd name="T3" fmla="*/ 9 h 27"/>
                <a:gd name="T4" fmla="*/ 66 w 68"/>
                <a:gd name="T5" fmla="*/ 6 h 27"/>
                <a:gd name="T6" fmla="*/ 62 w 68"/>
                <a:gd name="T7" fmla="*/ 3 h 27"/>
                <a:gd name="T8" fmla="*/ 59 w 68"/>
                <a:gd name="T9" fmla="*/ 0 h 27"/>
                <a:gd name="T10" fmla="*/ 54 w 68"/>
                <a:gd name="T11" fmla="*/ 0 h 27"/>
                <a:gd name="T12" fmla="*/ 14 w 68"/>
                <a:gd name="T13" fmla="*/ 0 h 27"/>
                <a:gd name="T14" fmla="*/ 10 w 68"/>
                <a:gd name="T15" fmla="*/ 0 h 27"/>
                <a:gd name="T16" fmla="*/ 6 w 68"/>
                <a:gd name="T17" fmla="*/ 3 h 27"/>
                <a:gd name="T18" fmla="*/ 4 w 68"/>
                <a:gd name="T19" fmla="*/ 6 h 27"/>
                <a:gd name="T20" fmla="*/ 1 w 68"/>
                <a:gd name="T21" fmla="*/ 9 h 27"/>
                <a:gd name="T22" fmla="*/ 0 w 68"/>
                <a:gd name="T23" fmla="*/ 13 h 27"/>
                <a:gd name="T24" fmla="*/ 1 w 68"/>
                <a:gd name="T25" fmla="*/ 17 h 27"/>
                <a:gd name="T26" fmla="*/ 2 w 68"/>
                <a:gd name="T27" fmla="*/ 21 h 27"/>
                <a:gd name="T28" fmla="*/ 6 w 68"/>
                <a:gd name="T29" fmla="*/ 24 h 27"/>
                <a:gd name="T30" fmla="*/ 10 w 68"/>
                <a:gd name="T31" fmla="*/ 26 h 27"/>
                <a:gd name="T32" fmla="*/ 14 w 68"/>
                <a:gd name="T33" fmla="*/ 26 h 27"/>
                <a:gd name="T34" fmla="*/ 54 w 68"/>
                <a:gd name="T35" fmla="*/ 27 h 27"/>
                <a:gd name="T36" fmla="*/ 59 w 68"/>
                <a:gd name="T37" fmla="*/ 26 h 27"/>
                <a:gd name="T38" fmla="*/ 62 w 68"/>
                <a:gd name="T39" fmla="*/ 25 h 27"/>
                <a:gd name="T40" fmla="*/ 66 w 68"/>
                <a:gd name="T41" fmla="*/ 21 h 27"/>
                <a:gd name="T42" fmla="*/ 67 w 68"/>
                <a:gd name="T43" fmla="*/ 17 h 27"/>
                <a:gd name="T44" fmla="*/ 68 w 68"/>
                <a:gd name="T4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27">
                  <a:moveTo>
                    <a:pt x="68" y="13"/>
                  </a:moveTo>
                  <a:lnTo>
                    <a:pt x="67" y="9"/>
                  </a:lnTo>
                  <a:lnTo>
                    <a:pt x="66" y="6"/>
                  </a:lnTo>
                  <a:lnTo>
                    <a:pt x="62" y="3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4" y="6"/>
                  </a:lnTo>
                  <a:lnTo>
                    <a:pt x="1" y="9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2" y="21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54" y="27"/>
                  </a:lnTo>
                  <a:lnTo>
                    <a:pt x="59" y="26"/>
                  </a:lnTo>
                  <a:lnTo>
                    <a:pt x="62" y="25"/>
                  </a:lnTo>
                  <a:lnTo>
                    <a:pt x="66" y="21"/>
                  </a:lnTo>
                  <a:lnTo>
                    <a:pt x="67" y="17"/>
                  </a:lnTo>
                  <a:lnTo>
                    <a:pt x="68" y="1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8"/>
            <p:cNvSpPr>
              <a:spLocks/>
            </p:cNvSpPr>
            <p:nvPr/>
          </p:nvSpPr>
          <p:spPr bwMode="auto">
            <a:xfrm>
              <a:off x="10826750" y="2792413"/>
              <a:ext cx="87312" cy="88900"/>
            </a:xfrm>
            <a:custGeom>
              <a:avLst/>
              <a:gdLst>
                <a:gd name="T0" fmla="*/ 52 w 55"/>
                <a:gd name="T1" fmla="*/ 52 h 56"/>
                <a:gd name="T2" fmla="*/ 54 w 55"/>
                <a:gd name="T3" fmla="*/ 48 h 56"/>
                <a:gd name="T4" fmla="*/ 55 w 55"/>
                <a:gd name="T5" fmla="*/ 44 h 56"/>
                <a:gd name="T6" fmla="*/ 55 w 55"/>
                <a:gd name="T7" fmla="*/ 40 h 56"/>
                <a:gd name="T8" fmla="*/ 54 w 55"/>
                <a:gd name="T9" fmla="*/ 36 h 56"/>
                <a:gd name="T10" fmla="*/ 52 w 55"/>
                <a:gd name="T11" fmla="*/ 32 h 56"/>
                <a:gd name="T12" fmla="*/ 23 w 55"/>
                <a:gd name="T13" fmla="*/ 4 h 56"/>
                <a:gd name="T14" fmla="*/ 19 w 55"/>
                <a:gd name="T15" fmla="*/ 1 h 56"/>
                <a:gd name="T16" fmla="*/ 15 w 55"/>
                <a:gd name="T17" fmla="*/ 0 h 56"/>
                <a:gd name="T18" fmla="*/ 11 w 55"/>
                <a:gd name="T19" fmla="*/ 0 h 56"/>
                <a:gd name="T20" fmla="*/ 8 w 55"/>
                <a:gd name="T21" fmla="*/ 1 h 56"/>
                <a:gd name="T22" fmla="*/ 4 w 55"/>
                <a:gd name="T23" fmla="*/ 4 h 56"/>
                <a:gd name="T24" fmla="*/ 1 w 55"/>
                <a:gd name="T25" fmla="*/ 8 h 56"/>
                <a:gd name="T26" fmla="*/ 0 w 55"/>
                <a:gd name="T27" fmla="*/ 12 h 56"/>
                <a:gd name="T28" fmla="*/ 0 w 55"/>
                <a:gd name="T29" fmla="*/ 15 h 56"/>
                <a:gd name="T30" fmla="*/ 1 w 55"/>
                <a:gd name="T31" fmla="*/ 19 h 56"/>
                <a:gd name="T32" fmla="*/ 4 w 55"/>
                <a:gd name="T33" fmla="*/ 23 h 56"/>
                <a:gd name="T34" fmla="*/ 32 w 55"/>
                <a:gd name="T35" fmla="*/ 52 h 56"/>
                <a:gd name="T36" fmla="*/ 36 w 55"/>
                <a:gd name="T37" fmla="*/ 54 h 56"/>
                <a:gd name="T38" fmla="*/ 40 w 55"/>
                <a:gd name="T39" fmla="*/ 56 h 56"/>
                <a:gd name="T40" fmla="*/ 44 w 55"/>
                <a:gd name="T41" fmla="*/ 56 h 56"/>
                <a:gd name="T42" fmla="*/ 48 w 55"/>
                <a:gd name="T43" fmla="*/ 54 h 56"/>
                <a:gd name="T44" fmla="*/ 52 w 55"/>
                <a:gd name="T45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56">
                  <a:moveTo>
                    <a:pt x="52" y="52"/>
                  </a:moveTo>
                  <a:lnTo>
                    <a:pt x="54" y="48"/>
                  </a:lnTo>
                  <a:lnTo>
                    <a:pt x="55" y="44"/>
                  </a:lnTo>
                  <a:lnTo>
                    <a:pt x="55" y="40"/>
                  </a:lnTo>
                  <a:lnTo>
                    <a:pt x="54" y="36"/>
                  </a:lnTo>
                  <a:lnTo>
                    <a:pt x="52" y="32"/>
                  </a:lnTo>
                  <a:lnTo>
                    <a:pt x="23" y="4"/>
                  </a:lnTo>
                  <a:lnTo>
                    <a:pt x="19" y="1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1" y="19"/>
                  </a:lnTo>
                  <a:lnTo>
                    <a:pt x="4" y="23"/>
                  </a:lnTo>
                  <a:lnTo>
                    <a:pt x="32" y="52"/>
                  </a:lnTo>
                  <a:lnTo>
                    <a:pt x="36" y="54"/>
                  </a:lnTo>
                  <a:lnTo>
                    <a:pt x="40" y="56"/>
                  </a:lnTo>
                  <a:lnTo>
                    <a:pt x="44" y="56"/>
                  </a:lnTo>
                  <a:lnTo>
                    <a:pt x="48" y="54"/>
                  </a:lnTo>
                  <a:lnTo>
                    <a:pt x="52" y="5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9"/>
            <p:cNvSpPr>
              <a:spLocks/>
            </p:cNvSpPr>
            <p:nvPr/>
          </p:nvSpPr>
          <p:spPr bwMode="auto">
            <a:xfrm>
              <a:off x="10550525" y="2105025"/>
              <a:ext cx="44450" cy="106363"/>
            </a:xfrm>
            <a:custGeom>
              <a:avLst/>
              <a:gdLst>
                <a:gd name="T0" fmla="*/ 15 w 28"/>
                <a:gd name="T1" fmla="*/ 0 h 67"/>
                <a:gd name="T2" fmla="*/ 11 w 28"/>
                <a:gd name="T3" fmla="*/ 0 h 67"/>
                <a:gd name="T4" fmla="*/ 7 w 28"/>
                <a:gd name="T5" fmla="*/ 2 h 67"/>
                <a:gd name="T6" fmla="*/ 3 w 28"/>
                <a:gd name="T7" fmla="*/ 5 h 67"/>
                <a:gd name="T8" fmla="*/ 2 w 28"/>
                <a:gd name="T9" fmla="*/ 9 h 67"/>
                <a:gd name="T10" fmla="*/ 0 w 28"/>
                <a:gd name="T11" fmla="*/ 13 h 67"/>
                <a:gd name="T12" fmla="*/ 0 w 28"/>
                <a:gd name="T13" fmla="*/ 53 h 67"/>
                <a:gd name="T14" fmla="*/ 2 w 28"/>
                <a:gd name="T15" fmla="*/ 58 h 67"/>
                <a:gd name="T16" fmla="*/ 3 w 28"/>
                <a:gd name="T17" fmla="*/ 62 h 67"/>
                <a:gd name="T18" fmla="*/ 7 w 28"/>
                <a:gd name="T19" fmla="*/ 64 h 67"/>
                <a:gd name="T20" fmla="*/ 10 w 28"/>
                <a:gd name="T21" fmla="*/ 66 h 67"/>
                <a:gd name="T22" fmla="*/ 15 w 28"/>
                <a:gd name="T23" fmla="*/ 67 h 67"/>
                <a:gd name="T24" fmla="*/ 19 w 28"/>
                <a:gd name="T25" fmla="*/ 66 h 67"/>
                <a:gd name="T26" fmla="*/ 22 w 28"/>
                <a:gd name="T27" fmla="*/ 64 h 67"/>
                <a:gd name="T28" fmla="*/ 25 w 28"/>
                <a:gd name="T29" fmla="*/ 62 h 67"/>
                <a:gd name="T30" fmla="*/ 28 w 28"/>
                <a:gd name="T31" fmla="*/ 58 h 67"/>
                <a:gd name="T32" fmla="*/ 28 w 28"/>
                <a:gd name="T33" fmla="*/ 54 h 67"/>
                <a:gd name="T34" fmla="*/ 28 w 28"/>
                <a:gd name="T35" fmla="*/ 13 h 67"/>
                <a:gd name="T36" fmla="*/ 28 w 28"/>
                <a:gd name="T37" fmla="*/ 9 h 67"/>
                <a:gd name="T38" fmla="*/ 25 w 28"/>
                <a:gd name="T39" fmla="*/ 5 h 67"/>
                <a:gd name="T40" fmla="*/ 22 w 28"/>
                <a:gd name="T41" fmla="*/ 2 h 67"/>
                <a:gd name="T42" fmla="*/ 19 w 28"/>
                <a:gd name="T43" fmla="*/ 0 h 67"/>
                <a:gd name="T44" fmla="*/ 15 w 28"/>
                <a:gd name="T4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67">
                  <a:moveTo>
                    <a:pt x="15" y="0"/>
                  </a:moveTo>
                  <a:lnTo>
                    <a:pt x="11" y="0"/>
                  </a:lnTo>
                  <a:lnTo>
                    <a:pt x="7" y="2"/>
                  </a:lnTo>
                  <a:lnTo>
                    <a:pt x="3" y="5"/>
                  </a:lnTo>
                  <a:lnTo>
                    <a:pt x="2" y="9"/>
                  </a:lnTo>
                  <a:lnTo>
                    <a:pt x="0" y="13"/>
                  </a:lnTo>
                  <a:lnTo>
                    <a:pt x="0" y="53"/>
                  </a:lnTo>
                  <a:lnTo>
                    <a:pt x="2" y="58"/>
                  </a:lnTo>
                  <a:lnTo>
                    <a:pt x="3" y="62"/>
                  </a:lnTo>
                  <a:lnTo>
                    <a:pt x="7" y="64"/>
                  </a:lnTo>
                  <a:lnTo>
                    <a:pt x="10" y="66"/>
                  </a:lnTo>
                  <a:lnTo>
                    <a:pt x="15" y="67"/>
                  </a:lnTo>
                  <a:lnTo>
                    <a:pt x="19" y="66"/>
                  </a:lnTo>
                  <a:lnTo>
                    <a:pt x="22" y="64"/>
                  </a:lnTo>
                  <a:lnTo>
                    <a:pt x="25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8" y="13"/>
                  </a:lnTo>
                  <a:lnTo>
                    <a:pt x="28" y="9"/>
                  </a:lnTo>
                  <a:lnTo>
                    <a:pt x="25" y="5"/>
                  </a:lnTo>
                  <a:lnTo>
                    <a:pt x="22" y="2"/>
                  </a:lnTo>
                  <a:lnTo>
                    <a:pt x="19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0"/>
            <p:cNvSpPr>
              <a:spLocks/>
            </p:cNvSpPr>
            <p:nvPr/>
          </p:nvSpPr>
          <p:spPr bwMode="auto">
            <a:xfrm>
              <a:off x="10226675" y="2790825"/>
              <a:ext cx="88900" cy="87313"/>
            </a:xfrm>
            <a:custGeom>
              <a:avLst/>
              <a:gdLst>
                <a:gd name="T0" fmla="*/ 32 w 56"/>
                <a:gd name="T1" fmla="*/ 4 h 55"/>
                <a:gd name="T2" fmla="*/ 4 w 56"/>
                <a:gd name="T3" fmla="*/ 32 h 55"/>
                <a:gd name="T4" fmla="*/ 1 w 56"/>
                <a:gd name="T5" fmla="*/ 36 h 55"/>
                <a:gd name="T6" fmla="*/ 0 w 56"/>
                <a:gd name="T7" fmla="*/ 40 h 55"/>
                <a:gd name="T8" fmla="*/ 0 w 56"/>
                <a:gd name="T9" fmla="*/ 44 h 55"/>
                <a:gd name="T10" fmla="*/ 1 w 56"/>
                <a:gd name="T11" fmla="*/ 47 h 55"/>
                <a:gd name="T12" fmla="*/ 4 w 56"/>
                <a:gd name="T13" fmla="*/ 51 h 55"/>
                <a:gd name="T14" fmla="*/ 8 w 56"/>
                <a:gd name="T15" fmla="*/ 54 h 55"/>
                <a:gd name="T16" fmla="*/ 12 w 56"/>
                <a:gd name="T17" fmla="*/ 55 h 55"/>
                <a:gd name="T18" fmla="*/ 16 w 56"/>
                <a:gd name="T19" fmla="*/ 55 h 55"/>
                <a:gd name="T20" fmla="*/ 19 w 56"/>
                <a:gd name="T21" fmla="*/ 54 h 55"/>
                <a:gd name="T22" fmla="*/ 23 w 56"/>
                <a:gd name="T23" fmla="*/ 51 h 55"/>
                <a:gd name="T24" fmla="*/ 52 w 56"/>
                <a:gd name="T25" fmla="*/ 23 h 55"/>
                <a:gd name="T26" fmla="*/ 54 w 56"/>
                <a:gd name="T27" fmla="*/ 19 h 55"/>
                <a:gd name="T28" fmla="*/ 56 w 56"/>
                <a:gd name="T29" fmla="*/ 15 h 55"/>
                <a:gd name="T30" fmla="*/ 56 w 56"/>
                <a:gd name="T31" fmla="*/ 11 h 55"/>
                <a:gd name="T32" fmla="*/ 54 w 56"/>
                <a:gd name="T33" fmla="*/ 7 h 55"/>
                <a:gd name="T34" fmla="*/ 52 w 56"/>
                <a:gd name="T35" fmla="*/ 4 h 55"/>
                <a:gd name="T36" fmla="*/ 49 w 56"/>
                <a:gd name="T37" fmla="*/ 1 h 55"/>
                <a:gd name="T38" fmla="*/ 44 w 56"/>
                <a:gd name="T39" fmla="*/ 0 h 55"/>
                <a:gd name="T40" fmla="*/ 40 w 56"/>
                <a:gd name="T41" fmla="*/ 0 h 55"/>
                <a:gd name="T42" fmla="*/ 36 w 56"/>
                <a:gd name="T43" fmla="*/ 1 h 55"/>
                <a:gd name="T44" fmla="*/ 32 w 56"/>
                <a:gd name="T45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55">
                  <a:moveTo>
                    <a:pt x="32" y="4"/>
                  </a:moveTo>
                  <a:lnTo>
                    <a:pt x="4" y="32"/>
                  </a:lnTo>
                  <a:lnTo>
                    <a:pt x="1" y="3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1" y="47"/>
                  </a:lnTo>
                  <a:lnTo>
                    <a:pt x="4" y="51"/>
                  </a:lnTo>
                  <a:lnTo>
                    <a:pt x="8" y="54"/>
                  </a:lnTo>
                  <a:lnTo>
                    <a:pt x="12" y="55"/>
                  </a:lnTo>
                  <a:lnTo>
                    <a:pt x="16" y="55"/>
                  </a:lnTo>
                  <a:lnTo>
                    <a:pt x="19" y="54"/>
                  </a:lnTo>
                  <a:lnTo>
                    <a:pt x="23" y="51"/>
                  </a:lnTo>
                  <a:lnTo>
                    <a:pt x="52" y="23"/>
                  </a:lnTo>
                  <a:lnTo>
                    <a:pt x="54" y="19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4" y="7"/>
                  </a:lnTo>
                  <a:lnTo>
                    <a:pt x="52" y="4"/>
                  </a:lnTo>
                  <a:lnTo>
                    <a:pt x="49" y="1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36" y="1"/>
                  </a:lnTo>
                  <a:lnTo>
                    <a:pt x="32" y="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53"/>
            <p:cNvSpPr>
              <a:spLocks noChangeArrowheads="1"/>
            </p:cNvSpPr>
            <p:nvPr/>
          </p:nvSpPr>
          <p:spPr bwMode="auto">
            <a:xfrm>
              <a:off x="11895138" y="565150"/>
              <a:ext cx="1711325" cy="2201863"/>
            </a:xfrm>
            <a:prstGeom prst="rect">
              <a:avLst/>
            </a:prstGeom>
            <a:solidFill>
              <a:srgbClr val="59F7FF"/>
            </a:solidFill>
            <a:ln w="0">
              <a:solidFill>
                <a:srgbClr val="59F7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54"/>
            <p:cNvSpPr>
              <a:spLocks noChangeArrowheads="1"/>
            </p:cNvSpPr>
            <p:nvPr/>
          </p:nvSpPr>
          <p:spPr bwMode="auto">
            <a:xfrm>
              <a:off x="12442825" y="2730500"/>
              <a:ext cx="603250" cy="153988"/>
            </a:xfrm>
            <a:prstGeom prst="rect">
              <a:avLst/>
            </a:prstGeom>
            <a:solidFill>
              <a:srgbClr val="73869E"/>
            </a:solidFill>
            <a:ln w="0">
              <a:solidFill>
                <a:srgbClr val="7386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"/>
            <p:cNvSpPr>
              <a:spLocks noEditPoints="1"/>
            </p:cNvSpPr>
            <p:nvPr/>
          </p:nvSpPr>
          <p:spPr bwMode="auto">
            <a:xfrm>
              <a:off x="11791950" y="487363"/>
              <a:ext cx="1905000" cy="2419350"/>
            </a:xfrm>
            <a:custGeom>
              <a:avLst/>
              <a:gdLst>
                <a:gd name="T0" fmla="*/ 36 w 1200"/>
                <a:gd name="T1" fmla="*/ 0 h 1524"/>
                <a:gd name="T2" fmla="*/ 1163 w 1200"/>
                <a:gd name="T3" fmla="*/ 0 h 1524"/>
                <a:gd name="T4" fmla="*/ 1177 w 1200"/>
                <a:gd name="T5" fmla="*/ 3 h 1524"/>
                <a:gd name="T6" fmla="*/ 1190 w 1200"/>
                <a:gd name="T7" fmla="*/ 11 h 1524"/>
                <a:gd name="T8" fmla="*/ 1198 w 1200"/>
                <a:gd name="T9" fmla="*/ 23 h 1524"/>
                <a:gd name="T10" fmla="*/ 1200 w 1200"/>
                <a:gd name="T11" fmla="*/ 38 h 1524"/>
                <a:gd name="T12" fmla="*/ 1200 w 1200"/>
                <a:gd name="T13" fmla="*/ 1487 h 1524"/>
                <a:gd name="T14" fmla="*/ 1198 w 1200"/>
                <a:gd name="T15" fmla="*/ 1501 h 1524"/>
                <a:gd name="T16" fmla="*/ 1190 w 1200"/>
                <a:gd name="T17" fmla="*/ 1514 h 1524"/>
                <a:gd name="T18" fmla="*/ 1177 w 1200"/>
                <a:gd name="T19" fmla="*/ 1522 h 1524"/>
                <a:gd name="T20" fmla="*/ 1163 w 1200"/>
                <a:gd name="T21" fmla="*/ 1524 h 1524"/>
                <a:gd name="T22" fmla="*/ 36 w 1200"/>
                <a:gd name="T23" fmla="*/ 1524 h 1524"/>
                <a:gd name="T24" fmla="*/ 22 w 1200"/>
                <a:gd name="T25" fmla="*/ 1522 h 1524"/>
                <a:gd name="T26" fmla="*/ 10 w 1200"/>
                <a:gd name="T27" fmla="*/ 1514 h 1524"/>
                <a:gd name="T28" fmla="*/ 2 w 1200"/>
                <a:gd name="T29" fmla="*/ 1501 h 1524"/>
                <a:gd name="T30" fmla="*/ 0 w 1200"/>
                <a:gd name="T31" fmla="*/ 1487 h 1524"/>
                <a:gd name="T32" fmla="*/ 0 w 1200"/>
                <a:gd name="T33" fmla="*/ 38 h 1524"/>
                <a:gd name="T34" fmla="*/ 2 w 1200"/>
                <a:gd name="T35" fmla="*/ 23 h 1524"/>
                <a:gd name="T36" fmla="*/ 10 w 1200"/>
                <a:gd name="T37" fmla="*/ 11 h 1524"/>
                <a:gd name="T38" fmla="*/ 22 w 1200"/>
                <a:gd name="T39" fmla="*/ 3 h 1524"/>
                <a:gd name="T40" fmla="*/ 36 w 1200"/>
                <a:gd name="T41" fmla="*/ 0 h 1524"/>
                <a:gd name="T42" fmla="*/ 600 w 1200"/>
                <a:gd name="T43" fmla="*/ 1492 h 1524"/>
                <a:gd name="T44" fmla="*/ 621 w 1200"/>
                <a:gd name="T45" fmla="*/ 1491 h 1524"/>
                <a:gd name="T46" fmla="*/ 639 w 1200"/>
                <a:gd name="T47" fmla="*/ 1487 h 1524"/>
                <a:gd name="T48" fmla="*/ 653 w 1200"/>
                <a:gd name="T49" fmla="*/ 1480 h 1524"/>
                <a:gd name="T50" fmla="*/ 663 w 1200"/>
                <a:gd name="T51" fmla="*/ 1473 h 1524"/>
                <a:gd name="T52" fmla="*/ 666 w 1200"/>
                <a:gd name="T53" fmla="*/ 1462 h 1524"/>
                <a:gd name="T54" fmla="*/ 663 w 1200"/>
                <a:gd name="T55" fmla="*/ 1453 h 1524"/>
                <a:gd name="T56" fmla="*/ 653 w 1200"/>
                <a:gd name="T57" fmla="*/ 1445 h 1524"/>
                <a:gd name="T58" fmla="*/ 639 w 1200"/>
                <a:gd name="T59" fmla="*/ 1439 h 1524"/>
                <a:gd name="T60" fmla="*/ 621 w 1200"/>
                <a:gd name="T61" fmla="*/ 1435 h 1524"/>
                <a:gd name="T62" fmla="*/ 600 w 1200"/>
                <a:gd name="T63" fmla="*/ 1434 h 1524"/>
                <a:gd name="T64" fmla="*/ 578 w 1200"/>
                <a:gd name="T65" fmla="*/ 1435 h 1524"/>
                <a:gd name="T66" fmla="*/ 560 w 1200"/>
                <a:gd name="T67" fmla="*/ 1439 h 1524"/>
                <a:gd name="T68" fmla="*/ 546 w 1200"/>
                <a:gd name="T69" fmla="*/ 1445 h 1524"/>
                <a:gd name="T70" fmla="*/ 537 w 1200"/>
                <a:gd name="T71" fmla="*/ 1453 h 1524"/>
                <a:gd name="T72" fmla="*/ 533 w 1200"/>
                <a:gd name="T73" fmla="*/ 1462 h 1524"/>
                <a:gd name="T74" fmla="*/ 537 w 1200"/>
                <a:gd name="T75" fmla="*/ 1473 h 1524"/>
                <a:gd name="T76" fmla="*/ 546 w 1200"/>
                <a:gd name="T77" fmla="*/ 1480 h 1524"/>
                <a:gd name="T78" fmla="*/ 560 w 1200"/>
                <a:gd name="T79" fmla="*/ 1487 h 1524"/>
                <a:gd name="T80" fmla="*/ 578 w 1200"/>
                <a:gd name="T81" fmla="*/ 1491 h 1524"/>
                <a:gd name="T82" fmla="*/ 600 w 1200"/>
                <a:gd name="T83" fmla="*/ 1492 h 1524"/>
                <a:gd name="T84" fmla="*/ 76 w 1200"/>
                <a:gd name="T85" fmla="*/ 1368 h 1524"/>
                <a:gd name="T86" fmla="*/ 79 w 1200"/>
                <a:gd name="T87" fmla="*/ 1380 h 1524"/>
                <a:gd name="T88" fmla="*/ 86 w 1200"/>
                <a:gd name="T89" fmla="*/ 1390 h 1524"/>
                <a:gd name="T90" fmla="*/ 96 w 1200"/>
                <a:gd name="T91" fmla="*/ 1396 h 1524"/>
                <a:gd name="T92" fmla="*/ 108 w 1200"/>
                <a:gd name="T93" fmla="*/ 1399 h 1524"/>
                <a:gd name="T94" fmla="*/ 1090 w 1200"/>
                <a:gd name="T95" fmla="*/ 1399 h 1524"/>
                <a:gd name="T96" fmla="*/ 1103 w 1200"/>
                <a:gd name="T97" fmla="*/ 1396 h 1524"/>
                <a:gd name="T98" fmla="*/ 1114 w 1200"/>
                <a:gd name="T99" fmla="*/ 1390 h 1524"/>
                <a:gd name="T100" fmla="*/ 1120 w 1200"/>
                <a:gd name="T101" fmla="*/ 1380 h 1524"/>
                <a:gd name="T102" fmla="*/ 1123 w 1200"/>
                <a:gd name="T103" fmla="*/ 1368 h 1524"/>
                <a:gd name="T104" fmla="*/ 1123 w 1200"/>
                <a:gd name="T105" fmla="*/ 90 h 1524"/>
                <a:gd name="T106" fmla="*/ 1120 w 1200"/>
                <a:gd name="T107" fmla="*/ 77 h 1524"/>
                <a:gd name="T108" fmla="*/ 1114 w 1200"/>
                <a:gd name="T109" fmla="*/ 68 h 1524"/>
                <a:gd name="T110" fmla="*/ 1103 w 1200"/>
                <a:gd name="T111" fmla="*/ 62 h 1524"/>
                <a:gd name="T112" fmla="*/ 1090 w 1200"/>
                <a:gd name="T113" fmla="*/ 59 h 1524"/>
                <a:gd name="T114" fmla="*/ 108 w 1200"/>
                <a:gd name="T115" fmla="*/ 59 h 1524"/>
                <a:gd name="T116" fmla="*/ 96 w 1200"/>
                <a:gd name="T117" fmla="*/ 62 h 1524"/>
                <a:gd name="T118" fmla="*/ 86 w 1200"/>
                <a:gd name="T119" fmla="*/ 68 h 1524"/>
                <a:gd name="T120" fmla="*/ 79 w 1200"/>
                <a:gd name="T121" fmla="*/ 77 h 1524"/>
                <a:gd name="T122" fmla="*/ 76 w 1200"/>
                <a:gd name="T123" fmla="*/ 90 h 1524"/>
                <a:gd name="T124" fmla="*/ 76 w 1200"/>
                <a:gd name="T125" fmla="*/ 1368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0" h="1524">
                  <a:moveTo>
                    <a:pt x="36" y="0"/>
                  </a:moveTo>
                  <a:lnTo>
                    <a:pt x="1163" y="0"/>
                  </a:lnTo>
                  <a:lnTo>
                    <a:pt x="1177" y="3"/>
                  </a:lnTo>
                  <a:lnTo>
                    <a:pt x="1190" y="11"/>
                  </a:lnTo>
                  <a:lnTo>
                    <a:pt x="1198" y="23"/>
                  </a:lnTo>
                  <a:lnTo>
                    <a:pt x="1200" y="38"/>
                  </a:lnTo>
                  <a:lnTo>
                    <a:pt x="1200" y="1487"/>
                  </a:lnTo>
                  <a:lnTo>
                    <a:pt x="1198" y="1501"/>
                  </a:lnTo>
                  <a:lnTo>
                    <a:pt x="1190" y="1514"/>
                  </a:lnTo>
                  <a:lnTo>
                    <a:pt x="1177" y="1522"/>
                  </a:lnTo>
                  <a:lnTo>
                    <a:pt x="1163" y="1524"/>
                  </a:lnTo>
                  <a:lnTo>
                    <a:pt x="36" y="1524"/>
                  </a:lnTo>
                  <a:lnTo>
                    <a:pt x="22" y="1522"/>
                  </a:lnTo>
                  <a:lnTo>
                    <a:pt x="10" y="1514"/>
                  </a:lnTo>
                  <a:lnTo>
                    <a:pt x="2" y="1501"/>
                  </a:lnTo>
                  <a:lnTo>
                    <a:pt x="0" y="1487"/>
                  </a:lnTo>
                  <a:lnTo>
                    <a:pt x="0" y="38"/>
                  </a:lnTo>
                  <a:lnTo>
                    <a:pt x="2" y="23"/>
                  </a:lnTo>
                  <a:lnTo>
                    <a:pt x="10" y="11"/>
                  </a:lnTo>
                  <a:lnTo>
                    <a:pt x="22" y="3"/>
                  </a:lnTo>
                  <a:lnTo>
                    <a:pt x="36" y="0"/>
                  </a:lnTo>
                  <a:close/>
                  <a:moveTo>
                    <a:pt x="600" y="1492"/>
                  </a:moveTo>
                  <a:lnTo>
                    <a:pt x="621" y="1491"/>
                  </a:lnTo>
                  <a:lnTo>
                    <a:pt x="639" y="1487"/>
                  </a:lnTo>
                  <a:lnTo>
                    <a:pt x="653" y="1480"/>
                  </a:lnTo>
                  <a:lnTo>
                    <a:pt x="663" y="1473"/>
                  </a:lnTo>
                  <a:lnTo>
                    <a:pt x="666" y="1462"/>
                  </a:lnTo>
                  <a:lnTo>
                    <a:pt x="663" y="1453"/>
                  </a:lnTo>
                  <a:lnTo>
                    <a:pt x="653" y="1445"/>
                  </a:lnTo>
                  <a:lnTo>
                    <a:pt x="639" y="1439"/>
                  </a:lnTo>
                  <a:lnTo>
                    <a:pt x="621" y="1435"/>
                  </a:lnTo>
                  <a:lnTo>
                    <a:pt x="600" y="1434"/>
                  </a:lnTo>
                  <a:lnTo>
                    <a:pt x="578" y="1435"/>
                  </a:lnTo>
                  <a:lnTo>
                    <a:pt x="560" y="1439"/>
                  </a:lnTo>
                  <a:lnTo>
                    <a:pt x="546" y="1445"/>
                  </a:lnTo>
                  <a:lnTo>
                    <a:pt x="537" y="1453"/>
                  </a:lnTo>
                  <a:lnTo>
                    <a:pt x="533" y="1462"/>
                  </a:lnTo>
                  <a:lnTo>
                    <a:pt x="537" y="1473"/>
                  </a:lnTo>
                  <a:lnTo>
                    <a:pt x="546" y="1480"/>
                  </a:lnTo>
                  <a:lnTo>
                    <a:pt x="560" y="1487"/>
                  </a:lnTo>
                  <a:lnTo>
                    <a:pt x="578" y="1491"/>
                  </a:lnTo>
                  <a:lnTo>
                    <a:pt x="600" y="1492"/>
                  </a:lnTo>
                  <a:close/>
                  <a:moveTo>
                    <a:pt x="76" y="1368"/>
                  </a:moveTo>
                  <a:lnTo>
                    <a:pt x="79" y="1380"/>
                  </a:lnTo>
                  <a:lnTo>
                    <a:pt x="86" y="1390"/>
                  </a:lnTo>
                  <a:lnTo>
                    <a:pt x="96" y="1396"/>
                  </a:lnTo>
                  <a:lnTo>
                    <a:pt x="108" y="1399"/>
                  </a:lnTo>
                  <a:lnTo>
                    <a:pt x="1090" y="1399"/>
                  </a:lnTo>
                  <a:lnTo>
                    <a:pt x="1103" y="1396"/>
                  </a:lnTo>
                  <a:lnTo>
                    <a:pt x="1114" y="1390"/>
                  </a:lnTo>
                  <a:lnTo>
                    <a:pt x="1120" y="1380"/>
                  </a:lnTo>
                  <a:lnTo>
                    <a:pt x="1123" y="1368"/>
                  </a:lnTo>
                  <a:lnTo>
                    <a:pt x="1123" y="90"/>
                  </a:lnTo>
                  <a:lnTo>
                    <a:pt x="1120" y="77"/>
                  </a:lnTo>
                  <a:lnTo>
                    <a:pt x="1114" y="68"/>
                  </a:lnTo>
                  <a:lnTo>
                    <a:pt x="1103" y="62"/>
                  </a:lnTo>
                  <a:lnTo>
                    <a:pt x="1090" y="59"/>
                  </a:lnTo>
                  <a:lnTo>
                    <a:pt x="108" y="59"/>
                  </a:lnTo>
                  <a:lnTo>
                    <a:pt x="96" y="62"/>
                  </a:lnTo>
                  <a:lnTo>
                    <a:pt x="86" y="68"/>
                  </a:lnTo>
                  <a:lnTo>
                    <a:pt x="79" y="77"/>
                  </a:lnTo>
                  <a:lnTo>
                    <a:pt x="76" y="90"/>
                  </a:lnTo>
                  <a:lnTo>
                    <a:pt x="76" y="1368"/>
                  </a:lnTo>
                  <a:close/>
                </a:path>
              </a:pathLst>
            </a:custGeom>
            <a:solidFill>
              <a:srgbClr val="27464F"/>
            </a:solidFill>
            <a:ln w="0">
              <a:solidFill>
                <a:srgbClr val="2746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6"/>
            <p:cNvSpPr>
              <a:spLocks/>
            </p:cNvSpPr>
            <p:nvPr/>
          </p:nvSpPr>
          <p:spPr bwMode="auto">
            <a:xfrm>
              <a:off x="12101513" y="735013"/>
              <a:ext cx="563562" cy="561975"/>
            </a:xfrm>
            <a:custGeom>
              <a:avLst/>
              <a:gdLst>
                <a:gd name="T0" fmla="*/ 355 w 355"/>
                <a:gd name="T1" fmla="*/ 344 h 354"/>
                <a:gd name="T2" fmla="*/ 353 w 355"/>
                <a:gd name="T3" fmla="*/ 348 h 354"/>
                <a:gd name="T4" fmla="*/ 351 w 355"/>
                <a:gd name="T5" fmla="*/ 351 h 354"/>
                <a:gd name="T6" fmla="*/ 348 w 355"/>
                <a:gd name="T7" fmla="*/ 353 h 354"/>
                <a:gd name="T8" fmla="*/ 344 w 355"/>
                <a:gd name="T9" fmla="*/ 354 h 354"/>
                <a:gd name="T10" fmla="*/ 11 w 355"/>
                <a:gd name="T11" fmla="*/ 354 h 354"/>
                <a:gd name="T12" fmla="*/ 7 w 355"/>
                <a:gd name="T13" fmla="*/ 353 h 354"/>
                <a:gd name="T14" fmla="*/ 3 w 355"/>
                <a:gd name="T15" fmla="*/ 351 h 354"/>
                <a:gd name="T16" fmla="*/ 1 w 355"/>
                <a:gd name="T17" fmla="*/ 348 h 354"/>
                <a:gd name="T18" fmla="*/ 0 w 355"/>
                <a:gd name="T19" fmla="*/ 344 h 354"/>
                <a:gd name="T20" fmla="*/ 0 w 355"/>
                <a:gd name="T21" fmla="*/ 10 h 354"/>
                <a:gd name="T22" fmla="*/ 1 w 355"/>
                <a:gd name="T23" fmla="*/ 6 h 354"/>
                <a:gd name="T24" fmla="*/ 3 w 355"/>
                <a:gd name="T25" fmla="*/ 3 h 354"/>
                <a:gd name="T26" fmla="*/ 7 w 355"/>
                <a:gd name="T27" fmla="*/ 1 h 354"/>
                <a:gd name="T28" fmla="*/ 11 w 355"/>
                <a:gd name="T29" fmla="*/ 0 h 354"/>
                <a:gd name="T30" fmla="*/ 344 w 355"/>
                <a:gd name="T31" fmla="*/ 0 h 354"/>
                <a:gd name="T32" fmla="*/ 348 w 355"/>
                <a:gd name="T33" fmla="*/ 1 h 354"/>
                <a:gd name="T34" fmla="*/ 351 w 355"/>
                <a:gd name="T35" fmla="*/ 3 h 354"/>
                <a:gd name="T36" fmla="*/ 353 w 355"/>
                <a:gd name="T37" fmla="*/ 6 h 354"/>
                <a:gd name="T38" fmla="*/ 355 w 355"/>
                <a:gd name="T39" fmla="*/ 10 h 354"/>
                <a:gd name="T40" fmla="*/ 355 w 355"/>
                <a:gd name="T41" fmla="*/ 34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5" h="354">
                  <a:moveTo>
                    <a:pt x="355" y="344"/>
                  </a:moveTo>
                  <a:lnTo>
                    <a:pt x="353" y="348"/>
                  </a:lnTo>
                  <a:lnTo>
                    <a:pt x="351" y="351"/>
                  </a:lnTo>
                  <a:lnTo>
                    <a:pt x="348" y="353"/>
                  </a:lnTo>
                  <a:lnTo>
                    <a:pt x="344" y="354"/>
                  </a:lnTo>
                  <a:lnTo>
                    <a:pt x="11" y="354"/>
                  </a:lnTo>
                  <a:lnTo>
                    <a:pt x="7" y="353"/>
                  </a:lnTo>
                  <a:lnTo>
                    <a:pt x="3" y="351"/>
                  </a:lnTo>
                  <a:lnTo>
                    <a:pt x="1" y="348"/>
                  </a:lnTo>
                  <a:lnTo>
                    <a:pt x="0" y="344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3"/>
                  </a:lnTo>
                  <a:lnTo>
                    <a:pt x="7" y="1"/>
                  </a:lnTo>
                  <a:lnTo>
                    <a:pt x="11" y="0"/>
                  </a:lnTo>
                  <a:lnTo>
                    <a:pt x="344" y="0"/>
                  </a:lnTo>
                  <a:lnTo>
                    <a:pt x="348" y="1"/>
                  </a:lnTo>
                  <a:lnTo>
                    <a:pt x="351" y="3"/>
                  </a:lnTo>
                  <a:lnTo>
                    <a:pt x="353" y="6"/>
                  </a:lnTo>
                  <a:lnTo>
                    <a:pt x="355" y="10"/>
                  </a:lnTo>
                  <a:lnTo>
                    <a:pt x="355" y="344"/>
                  </a:lnTo>
                  <a:close/>
                </a:path>
              </a:pathLst>
            </a:custGeom>
            <a:solidFill>
              <a:srgbClr val="F87228"/>
            </a:solidFill>
            <a:ln w="0">
              <a:solidFill>
                <a:srgbClr val="F8722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7"/>
            <p:cNvSpPr>
              <a:spLocks/>
            </p:cNvSpPr>
            <p:nvPr/>
          </p:nvSpPr>
          <p:spPr bwMode="auto">
            <a:xfrm>
              <a:off x="12130088" y="825500"/>
              <a:ext cx="508000" cy="471488"/>
            </a:xfrm>
            <a:custGeom>
              <a:avLst/>
              <a:gdLst>
                <a:gd name="T0" fmla="*/ 272 w 320"/>
                <a:gd name="T1" fmla="*/ 208 h 297"/>
                <a:gd name="T2" fmla="*/ 228 w 320"/>
                <a:gd name="T3" fmla="*/ 194 h 297"/>
                <a:gd name="T4" fmla="*/ 205 w 320"/>
                <a:gd name="T5" fmla="*/ 181 h 297"/>
                <a:gd name="T6" fmla="*/ 202 w 320"/>
                <a:gd name="T7" fmla="*/ 178 h 297"/>
                <a:gd name="T8" fmla="*/ 201 w 320"/>
                <a:gd name="T9" fmla="*/ 177 h 297"/>
                <a:gd name="T10" fmla="*/ 196 w 320"/>
                <a:gd name="T11" fmla="*/ 167 h 297"/>
                <a:gd name="T12" fmla="*/ 202 w 320"/>
                <a:gd name="T13" fmla="*/ 147 h 297"/>
                <a:gd name="T14" fmla="*/ 210 w 320"/>
                <a:gd name="T15" fmla="*/ 115 h 297"/>
                <a:gd name="T16" fmla="*/ 215 w 320"/>
                <a:gd name="T17" fmla="*/ 107 h 297"/>
                <a:gd name="T18" fmla="*/ 218 w 320"/>
                <a:gd name="T19" fmla="*/ 98 h 297"/>
                <a:gd name="T20" fmla="*/ 219 w 320"/>
                <a:gd name="T21" fmla="*/ 92 h 297"/>
                <a:gd name="T22" fmla="*/ 218 w 320"/>
                <a:gd name="T23" fmla="*/ 87 h 297"/>
                <a:gd name="T24" fmla="*/ 214 w 320"/>
                <a:gd name="T25" fmla="*/ 84 h 297"/>
                <a:gd name="T26" fmla="*/ 219 w 320"/>
                <a:gd name="T27" fmla="*/ 71 h 297"/>
                <a:gd name="T28" fmla="*/ 223 w 320"/>
                <a:gd name="T29" fmla="*/ 46 h 297"/>
                <a:gd name="T30" fmla="*/ 210 w 320"/>
                <a:gd name="T31" fmla="*/ 22 h 297"/>
                <a:gd name="T32" fmla="*/ 184 w 320"/>
                <a:gd name="T33" fmla="*/ 12 h 297"/>
                <a:gd name="T34" fmla="*/ 168 w 320"/>
                <a:gd name="T35" fmla="*/ 1 h 297"/>
                <a:gd name="T36" fmla="*/ 150 w 320"/>
                <a:gd name="T37" fmla="*/ 1 h 297"/>
                <a:gd name="T38" fmla="*/ 130 w 320"/>
                <a:gd name="T39" fmla="*/ 5 h 297"/>
                <a:gd name="T40" fmla="*/ 108 w 320"/>
                <a:gd name="T41" fmla="*/ 23 h 297"/>
                <a:gd name="T42" fmla="*/ 101 w 320"/>
                <a:gd name="T43" fmla="*/ 40 h 297"/>
                <a:gd name="T44" fmla="*/ 104 w 320"/>
                <a:gd name="T45" fmla="*/ 66 h 297"/>
                <a:gd name="T46" fmla="*/ 108 w 320"/>
                <a:gd name="T47" fmla="*/ 84 h 297"/>
                <a:gd name="T48" fmla="*/ 104 w 320"/>
                <a:gd name="T49" fmla="*/ 85 h 297"/>
                <a:gd name="T50" fmla="*/ 101 w 320"/>
                <a:gd name="T51" fmla="*/ 89 h 297"/>
                <a:gd name="T52" fmla="*/ 101 w 320"/>
                <a:gd name="T53" fmla="*/ 94 h 297"/>
                <a:gd name="T54" fmla="*/ 104 w 320"/>
                <a:gd name="T55" fmla="*/ 102 h 297"/>
                <a:gd name="T56" fmla="*/ 106 w 320"/>
                <a:gd name="T57" fmla="*/ 110 h 297"/>
                <a:gd name="T58" fmla="*/ 110 w 320"/>
                <a:gd name="T59" fmla="*/ 115 h 297"/>
                <a:gd name="T60" fmla="*/ 113 w 320"/>
                <a:gd name="T61" fmla="*/ 136 h 297"/>
                <a:gd name="T62" fmla="*/ 126 w 320"/>
                <a:gd name="T63" fmla="*/ 163 h 297"/>
                <a:gd name="T64" fmla="*/ 121 w 320"/>
                <a:gd name="T65" fmla="*/ 175 h 297"/>
                <a:gd name="T66" fmla="*/ 117 w 320"/>
                <a:gd name="T67" fmla="*/ 180 h 297"/>
                <a:gd name="T68" fmla="*/ 110 w 320"/>
                <a:gd name="T69" fmla="*/ 182 h 297"/>
                <a:gd name="T70" fmla="*/ 104 w 320"/>
                <a:gd name="T71" fmla="*/ 189 h 297"/>
                <a:gd name="T72" fmla="*/ 75 w 320"/>
                <a:gd name="T73" fmla="*/ 199 h 297"/>
                <a:gd name="T74" fmla="*/ 24 w 320"/>
                <a:gd name="T75" fmla="*/ 218 h 297"/>
                <a:gd name="T76" fmla="*/ 8 w 320"/>
                <a:gd name="T77" fmla="*/ 239 h 297"/>
                <a:gd name="T78" fmla="*/ 3 w 320"/>
                <a:gd name="T79" fmla="*/ 274 h 297"/>
                <a:gd name="T80" fmla="*/ 0 w 320"/>
                <a:gd name="T81" fmla="*/ 291 h 297"/>
                <a:gd name="T82" fmla="*/ 2 w 320"/>
                <a:gd name="T83" fmla="*/ 297 h 297"/>
                <a:gd name="T84" fmla="*/ 320 w 320"/>
                <a:gd name="T85" fmla="*/ 295 h 297"/>
                <a:gd name="T86" fmla="*/ 320 w 320"/>
                <a:gd name="T87" fmla="*/ 291 h 297"/>
                <a:gd name="T88" fmla="*/ 319 w 320"/>
                <a:gd name="T89" fmla="*/ 272 h 297"/>
                <a:gd name="T90" fmla="*/ 312 w 320"/>
                <a:gd name="T91" fmla="*/ 239 h 297"/>
                <a:gd name="T92" fmla="*/ 298 w 320"/>
                <a:gd name="T93" fmla="*/ 21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0" h="297">
                  <a:moveTo>
                    <a:pt x="298" y="218"/>
                  </a:moveTo>
                  <a:lnTo>
                    <a:pt x="272" y="208"/>
                  </a:lnTo>
                  <a:lnTo>
                    <a:pt x="245" y="199"/>
                  </a:lnTo>
                  <a:lnTo>
                    <a:pt x="228" y="194"/>
                  </a:lnTo>
                  <a:lnTo>
                    <a:pt x="215" y="187"/>
                  </a:lnTo>
                  <a:lnTo>
                    <a:pt x="205" y="181"/>
                  </a:lnTo>
                  <a:lnTo>
                    <a:pt x="205" y="181"/>
                  </a:lnTo>
                  <a:lnTo>
                    <a:pt x="202" y="178"/>
                  </a:lnTo>
                  <a:lnTo>
                    <a:pt x="202" y="178"/>
                  </a:lnTo>
                  <a:lnTo>
                    <a:pt x="201" y="177"/>
                  </a:lnTo>
                  <a:lnTo>
                    <a:pt x="197" y="172"/>
                  </a:lnTo>
                  <a:lnTo>
                    <a:pt x="196" y="167"/>
                  </a:lnTo>
                  <a:lnTo>
                    <a:pt x="193" y="160"/>
                  </a:lnTo>
                  <a:lnTo>
                    <a:pt x="202" y="147"/>
                  </a:lnTo>
                  <a:lnTo>
                    <a:pt x="207" y="132"/>
                  </a:lnTo>
                  <a:lnTo>
                    <a:pt x="210" y="115"/>
                  </a:lnTo>
                  <a:lnTo>
                    <a:pt x="212" y="112"/>
                  </a:lnTo>
                  <a:lnTo>
                    <a:pt x="215" y="107"/>
                  </a:lnTo>
                  <a:lnTo>
                    <a:pt x="216" y="102"/>
                  </a:lnTo>
                  <a:lnTo>
                    <a:pt x="218" y="98"/>
                  </a:lnTo>
                  <a:lnTo>
                    <a:pt x="218" y="94"/>
                  </a:lnTo>
                  <a:lnTo>
                    <a:pt x="219" y="92"/>
                  </a:lnTo>
                  <a:lnTo>
                    <a:pt x="219" y="89"/>
                  </a:lnTo>
                  <a:lnTo>
                    <a:pt x="218" y="87"/>
                  </a:lnTo>
                  <a:lnTo>
                    <a:pt x="216" y="85"/>
                  </a:lnTo>
                  <a:lnTo>
                    <a:pt x="214" y="84"/>
                  </a:lnTo>
                  <a:lnTo>
                    <a:pt x="214" y="83"/>
                  </a:lnTo>
                  <a:lnTo>
                    <a:pt x="219" y="71"/>
                  </a:lnTo>
                  <a:lnTo>
                    <a:pt x="223" y="59"/>
                  </a:lnTo>
                  <a:lnTo>
                    <a:pt x="223" y="46"/>
                  </a:lnTo>
                  <a:lnTo>
                    <a:pt x="219" y="34"/>
                  </a:lnTo>
                  <a:lnTo>
                    <a:pt x="210" y="22"/>
                  </a:lnTo>
                  <a:lnTo>
                    <a:pt x="198" y="14"/>
                  </a:lnTo>
                  <a:lnTo>
                    <a:pt x="184" y="12"/>
                  </a:lnTo>
                  <a:lnTo>
                    <a:pt x="176" y="5"/>
                  </a:lnTo>
                  <a:lnTo>
                    <a:pt x="168" y="1"/>
                  </a:lnTo>
                  <a:lnTo>
                    <a:pt x="157" y="0"/>
                  </a:lnTo>
                  <a:lnTo>
                    <a:pt x="150" y="1"/>
                  </a:lnTo>
                  <a:lnTo>
                    <a:pt x="144" y="1"/>
                  </a:lnTo>
                  <a:lnTo>
                    <a:pt x="130" y="5"/>
                  </a:lnTo>
                  <a:lnTo>
                    <a:pt x="118" y="14"/>
                  </a:lnTo>
                  <a:lnTo>
                    <a:pt x="108" y="23"/>
                  </a:lnTo>
                  <a:lnTo>
                    <a:pt x="102" y="31"/>
                  </a:lnTo>
                  <a:lnTo>
                    <a:pt x="101" y="40"/>
                  </a:lnTo>
                  <a:lnTo>
                    <a:pt x="101" y="50"/>
                  </a:lnTo>
                  <a:lnTo>
                    <a:pt x="104" y="66"/>
                  </a:lnTo>
                  <a:lnTo>
                    <a:pt x="106" y="81"/>
                  </a:lnTo>
                  <a:lnTo>
                    <a:pt x="108" y="84"/>
                  </a:lnTo>
                  <a:lnTo>
                    <a:pt x="106" y="84"/>
                  </a:lnTo>
                  <a:lnTo>
                    <a:pt x="104" y="85"/>
                  </a:lnTo>
                  <a:lnTo>
                    <a:pt x="101" y="87"/>
                  </a:lnTo>
                  <a:lnTo>
                    <a:pt x="101" y="89"/>
                  </a:lnTo>
                  <a:lnTo>
                    <a:pt x="101" y="92"/>
                  </a:lnTo>
                  <a:lnTo>
                    <a:pt x="101" y="94"/>
                  </a:lnTo>
                  <a:lnTo>
                    <a:pt x="102" y="98"/>
                  </a:lnTo>
                  <a:lnTo>
                    <a:pt x="104" y="102"/>
                  </a:lnTo>
                  <a:lnTo>
                    <a:pt x="104" y="106"/>
                  </a:lnTo>
                  <a:lnTo>
                    <a:pt x="106" y="110"/>
                  </a:lnTo>
                  <a:lnTo>
                    <a:pt x="108" y="112"/>
                  </a:lnTo>
                  <a:lnTo>
                    <a:pt x="110" y="115"/>
                  </a:lnTo>
                  <a:lnTo>
                    <a:pt x="112" y="125"/>
                  </a:lnTo>
                  <a:lnTo>
                    <a:pt x="113" y="136"/>
                  </a:lnTo>
                  <a:lnTo>
                    <a:pt x="118" y="150"/>
                  </a:lnTo>
                  <a:lnTo>
                    <a:pt x="126" y="163"/>
                  </a:lnTo>
                  <a:lnTo>
                    <a:pt x="123" y="169"/>
                  </a:lnTo>
                  <a:lnTo>
                    <a:pt x="121" y="175"/>
                  </a:lnTo>
                  <a:lnTo>
                    <a:pt x="115" y="180"/>
                  </a:lnTo>
                  <a:lnTo>
                    <a:pt x="117" y="180"/>
                  </a:lnTo>
                  <a:lnTo>
                    <a:pt x="115" y="180"/>
                  </a:lnTo>
                  <a:lnTo>
                    <a:pt x="110" y="182"/>
                  </a:lnTo>
                  <a:lnTo>
                    <a:pt x="106" y="185"/>
                  </a:lnTo>
                  <a:lnTo>
                    <a:pt x="104" y="189"/>
                  </a:lnTo>
                  <a:lnTo>
                    <a:pt x="91" y="194"/>
                  </a:lnTo>
                  <a:lnTo>
                    <a:pt x="75" y="199"/>
                  </a:lnTo>
                  <a:lnTo>
                    <a:pt x="49" y="208"/>
                  </a:lnTo>
                  <a:lnTo>
                    <a:pt x="24" y="218"/>
                  </a:lnTo>
                  <a:lnTo>
                    <a:pt x="15" y="228"/>
                  </a:lnTo>
                  <a:lnTo>
                    <a:pt x="8" y="239"/>
                  </a:lnTo>
                  <a:lnTo>
                    <a:pt x="4" y="256"/>
                  </a:lnTo>
                  <a:lnTo>
                    <a:pt x="3" y="274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0" y="295"/>
                  </a:lnTo>
                  <a:lnTo>
                    <a:pt x="2" y="297"/>
                  </a:lnTo>
                  <a:lnTo>
                    <a:pt x="319" y="297"/>
                  </a:lnTo>
                  <a:lnTo>
                    <a:pt x="320" y="295"/>
                  </a:lnTo>
                  <a:lnTo>
                    <a:pt x="320" y="291"/>
                  </a:lnTo>
                  <a:lnTo>
                    <a:pt x="320" y="291"/>
                  </a:lnTo>
                  <a:lnTo>
                    <a:pt x="320" y="290"/>
                  </a:lnTo>
                  <a:lnTo>
                    <a:pt x="319" y="272"/>
                  </a:lnTo>
                  <a:lnTo>
                    <a:pt x="316" y="255"/>
                  </a:lnTo>
                  <a:lnTo>
                    <a:pt x="312" y="239"/>
                  </a:lnTo>
                  <a:lnTo>
                    <a:pt x="306" y="226"/>
                  </a:lnTo>
                  <a:lnTo>
                    <a:pt x="298" y="21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8"/>
            <p:cNvSpPr>
              <a:spLocks/>
            </p:cNvSpPr>
            <p:nvPr/>
          </p:nvSpPr>
          <p:spPr bwMode="auto">
            <a:xfrm>
              <a:off x="12763500" y="1392238"/>
              <a:ext cx="561975" cy="561975"/>
            </a:xfrm>
            <a:custGeom>
              <a:avLst/>
              <a:gdLst>
                <a:gd name="T0" fmla="*/ 354 w 354"/>
                <a:gd name="T1" fmla="*/ 344 h 354"/>
                <a:gd name="T2" fmla="*/ 353 w 354"/>
                <a:gd name="T3" fmla="*/ 348 h 354"/>
                <a:gd name="T4" fmla="*/ 350 w 354"/>
                <a:gd name="T5" fmla="*/ 350 h 354"/>
                <a:gd name="T6" fmla="*/ 348 w 354"/>
                <a:gd name="T7" fmla="*/ 353 h 354"/>
                <a:gd name="T8" fmla="*/ 344 w 354"/>
                <a:gd name="T9" fmla="*/ 354 h 354"/>
                <a:gd name="T10" fmla="*/ 10 w 354"/>
                <a:gd name="T11" fmla="*/ 354 h 354"/>
                <a:gd name="T12" fmla="*/ 6 w 354"/>
                <a:gd name="T13" fmla="*/ 353 h 354"/>
                <a:gd name="T14" fmla="*/ 2 w 354"/>
                <a:gd name="T15" fmla="*/ 350 h 354"/>
                <a:gd name="T16" fmla="*/ 0 w 354"/>
                <a:gd name="T17" fmla="*/ 348 h 354"/>
                <a:gd name="T18" fmla="*/ 0 w 354"/>
                <a:gd name="T19" fmla="*/ 344 h 354"/>
                <a:gd name="T20" fmla="*/ 0 w 354"/>
                <a:gd name="T21" fmla="*/ 10 h 354"/>
                <a:gd name="T22" fmla="*/ 0 w 354"/>
                <a:gd name="T23" fmla="*/ 6 h 354"/>
                <a:gd name="T24" fmla="*/ 2 w 354"/>
                <a:gd name="T25" fmla="*/ 2 h 354"/>
                <a:gd name="T26" fmla="*/ 6 w 354"/>
                <a:gd name="T27" fmla="*/ 1 h 354"/>
                <a:gd name="T28" fmla="*/ 10 w 354"/>
                <a:gd name="T29" fmla="*/ 0 h 354"/>
                <a:gd name="T30" fmla="*/ 344 w 354"/>
                <a:gd name="T31" fmla="*/ 0 h 354"/>
                <a:gd name="T32" fmla="*/ 348 w 354"/>
                <a:gd name="T33" fmla="*/ 1 h 354"/>
                <a:gd name="T34" fmla="*/ 350 w 354"/>
                <a:gd name="T35" fmla="*/ 2 h 354"/>
                <a:gd name="T36" fmla="*/ 353 w 354"/>
                <a:gd name="T37" fmla="*/ 6 h 354"/>
                <a:gd name="T38" fmla="*/ 354 w 354"/>
                <a:gd name="T39" fmla="*/ 10 h 354"/>
                <a:gd name="T40" fmla="*/ 354 w 354"/>
                <a:gd name="T41" fmla="*/ 34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4" h="354">
                  <a:moveTo>
                    <a:pt x="354" y="344"/>
                  </a:moveTo>
                  <a:lnTo>
                    <a:pt x="353" y="348"/>
                  </a:lnTo>
                  <a:lnTo>
                    <a:pt x="350" y="350"/>
                  </a:lnTo>
                  <a:lnTo>
                    <a:pt x="348" y="353"/>
                  </a:lnTo>
                  <a:lnTo>
                    <a:pt x="344" y="354"/>
                  </a:lnTo>
                  <a:lnTo>
                    <a:pt x="10" y="354"/>
                  </a:lnTo>
                  <a:lnTo>
                    <a:pt x="6" y="353"/>
                  </a:lnTo>
                  <a:lnTo>
                    <a:pt x="2" y="350"/>
                  </a:lnTo>
                  <a:lnTo>
                    <a:pt x="0" y="348"/>
                  </a:lnTo>
                  <a:lnTo>
                    <a:pt x="0" y="34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344" y="0"/>
                  </a:lnTo>
                  <a:lnTo>
                    <a:pt x="348" y="1"/>
                  </a:lnTo>
                  <a:lnTo>
                    <a:pt x="350" y="2"/>
                  </a:lnTo>
                  <a:lnTo>
                    <a:pt x="353" y="6"/>
                  </a:lnTo>
                  <a:lnTo>
                    <a:pt x="354" y="10"/>
                  </a:lnTo>
                  <a:lnTo>
                    <a:pt x="354" y="344"/>
                  </a:lnTo>
                  <a:close/>
                </a:path>
              </a:pathLst>
            </a:custGeom>
            <a:solidFill>
              <a:srgbClr val="73869E"/>
            </a:solidFill>
            <a:ln w="0">
              <a:solidFill>
                <a:srgbClr val="7386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59"/>
            <p:cNvSpPr>
              <a:spLocks/>
            </p:cNvSpPr>
            <p:nvPr/>
          </p:nvSpPr>
          <p:spPr bwMode="auto">
            <a:xfrm>
              <a:off x="12792075" y="1482725"/>
              <a:ext cx="506412" cy="471488"/>
            </a:xfrm>
            <a:custGeom>
              <a:avLst/>
              <a:gdLst>
                <a:gd name="T0" fmla="*/ 271 w 319"/>
                <a:gd name="T1" fmla="*/ 208 h 297"/>
                <a:gd name="T2" fmla="*/ 228 w 319"/>
                <a:gd name="T3" fmla="*/ 194 h 297"/>
                <a:gd name="T4" fmla="*/ 204 w 319"/>
                <a:gd name="T5" fmla="*/ 181 h 297"/>
                <a:gd name="T6" fmla="*/ 202 w 319"/>
                <a:gd name="T7" fmla="*/ 178 h 297"/>
                <a:gd name="T8" fmla="*/ 200 w 319"/>
                <a:gd name="T9" fmla="*/ 177 h 297"/>
                <a:gd name="T10" fmla="*/ 194 w 319"/>
                <a:gd name="T11" fmla="*/ 167 h 297"/>
                <a:gd name="T12" fmla="*/ 200 w 319"/>
                <a:gd name="T13" fmla="*/ 147 h 297"/>
                <a:gd name="T14" fmla="*/ 209 w 319"/>
                <a:gd name="T15" fmla="*/ 115 h 297"/>
                <a:gd name="T16" fmla="*/ 215 w 319"/>
                <a:gd name="T17" fmla="*/ 107 h 297"/>
                <a:gd name="T18" fmla="*/ 216 w 319"/>
                <a:gd name="T19" fmla="*/ 98 h 297"/>
                <a:gd name="T20" fmla="*/ 217 w 319"/>
                <a:gd name="T21" fmla="*/ 92 h 297"/>
                <a:gd name="T22" fmla="*/ 217 w 319"/>
                <a:gd name="T23" fmla="*/ 86 h 297"/>
                <a:gd name="T24" fmla="*/ 213 w 319"/>
                <a:gd name="T25" fmla="*/ 84 h 297"/>
                <a:gd name="T26" fmla="*/ 218 w 319"/>
                <a:gd name="T27" fmla="*/ 71 h 297"/>
                <a:gd name="T28" fmla="*/ 222 w 319"/>
                <a:gd name="T29" fmla="*/ 46 h 297"/>
                <a:gd name="T30" fmla="*/ 209 w 319"/>
                <a:gd name="T31" fmla="*/ 22 h 297"/>
                <a:gd name="T32" fmla="*/ 184 w 319"/>
                <a:gd name="T33" fmla="*/ 11 h 297"/>
                <a:gd name="T34" fmla="*/ 167 w 319"/>
                <a:gd name="T35" fmla="*/ 1 h 297"/>
                <a:gd name="T36" fmla="*/ 150 w 319"/>
                <a:gd name="T37" fmla="*/ 1 h 297"/>
                <a:gd name="T38" fmla="*/ 129 w 319"/>
                <a:gd name="T39" fmla="*/ 5 h 297"/>
                <a:gd name="T40" fmla="*/ 107 w 319"/>
                <a:gd name="T41" fmla="*/ 23 h 297"/>
                <a:gd name="T42" fmla="*/ 101 w 319"/>
                <a:gd name="T43" fmla="*/ 40 h 297"/>
                <a:gd name="T44" fmla="*/ 103 w 319"/>
                <a:gd name="T45" fmla="*/ 66 h 297"/>
                <a:gd name="T46" fmla="*/ 106 w 319"/>
                <a:gd name="T47" fmla="*/ 84 h 297"/>
                <a:gd name="T48" fmla="*/ 103 w 319"/>
                <a:gd name="T49" fmla="*/ 85 h 297"/>
                <a:gd name="T50" fmla="*/ 101 w 319"/>
                <a:gd name="T51" fmla="*/ 89 h 297"/>
                <a:gd name="T52" fmla="*/ 101 w 319"/>
                <a:gd name="T53" fmla="*/ 94 h 297"/>
                <a:gd name="T54" fmla="*/ 102 w 319"/>
                <a:gd name="T55" fmla="*/ 102 h 297"/>
                <a:gd name="T56" fmla="*/ 105 w 319"/>
                <a:gd name="T57" fmla="*/ 110 h 297"/>
                <a:gd name="T58" fmla="*/ 110 w 319"/>
                <a:gd name="T59" fmla="*/ 115 h 297"/>
                <a:gd name="T60" fmla="*/ 112 w 319"/>
                <a:gd name="T61" fmla="*/ 136 h 297"/>
                <a:gd name="T62" fmla="*/ 125 w 319"/>
                <a:gd name="T63" fmla="*/ 163 h 297"/>
                <a:gd name="T64" fmla="*/ 119 w 319"/>
                <a:gd name="T65" fmla="*/ 174 h 297"/>
                <a:gd name="T66" fmla="*/ 115 w 319"/>
                <a:gd name="T67" fmla="*/ 180 h 297"/>
                <a:gd name="T68" fmla="*/ 110 w 319"/>
                <a:gd name="T69" fmla="*/ 182 h 297"/>
                <a:gd name="T70" fmla="*/ 102 w 319"/>
                <a:gd name="T71" fmla="*/ 189 h 297"/>
                <a:gd name="T72" fmla="*/ 75 w 319"/>
                <a:gd name="T73" fmla="*/ 199 h 297"/>
                <a:gd name="T74" fmla="*/ 23 w 319"/>
                <a:gd name="T75" fmla="*/ 218 h 297"/>
                <a:gd name="T76" fmla="*/ 8 w 319"/>
                <a:gd name="T77" fmla="*/ 239 h 297"/>
                <a:gd name="T78" fmla="*/ 1 w 319"/>
                <a:gd name="T79" fmla="*/ 274 h 297"/>
                <a:gd name="T80" fmla="*/ 0 w 319"/>
                <a:gd name="T81" fmla="*/ 291 h 297"/>
                <a:gd name="T82" fmla="*/ 1 w 319"/>
                <a:gd name="T83" fmla="*/ 297 h 297"/>
                <a:gd name="T84" fmla="*/ 319 w 319"/>
                <a:gd name="T85" fmla="*/ 295 h 297"/>
                <a:gd name="T86" fmla="*/ 319 w 319"/>
                <a:gd name="T87" fmla="*/ 291 h 297"/>
                <a:gd name="T88" fmla="*/ 317 w 319"/>
                <a:gd name="T89" fmla="*/ 271 h 297"/>
                <a:gd name="T90" fmla="*/ 312 w 319"/>
                <a:gd name="T91" fmla="*/ 239 h 297"/>
                <a:gd name="T92" fmla="*/ 296 w 319"/>
                <a:gd name="T93" fmla="*/ 21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9" h="297">
                  <a:moveTo>
                    <a:pt x="296" y="218"/>
                  </a:moveTo>
                  <a:lnTo>
                    <a:pt x="271" y="208"/>
                  </a:lnTo>
                  <a:lnTo>
                    <a:pt x="244" y="199"/>
                  </a:lnTo>
                  <a:lnTo>
                    <a:pt x="228" y="194"/>
                  </a:lnTo>
                  <a:lnTo>
                    <a:pt x="215" y="187"/>
                  </a:lnTo>
                  <a:lnTo>
                    <a:pt x="204" y="181"/>
                  </a:lnTo>
                  <a:lnTo>
                    <a:pt x="204" y="181"/>
                  </a:lnTo>
                  <a:lnTo>
                    <a:pt x="202" y="178"/>
                  </a:lnTo>
                  <a:lnTo>
                    <a:pt x="202" y="178"/>
                  </a:lnTo>
                  <a:lnTo>
                    <a:pt x="200" y="177"/>
                  </a:lnTo>
                  <a:lnTo>
                    <a:pt x="196" y="172"/>
                  </a:lnTo>
                  <a:lnTo>
                    <a:pt x="194" y="167"/>
                  </a:lnTo>
                  <a:lnTo>
                    <a:pt x="193" y="160"/>
                  </a:lnTo>
                  <a:lnTo>
                    <a:pt x="200" y="147"/>
                  </a:lnTo>
                  <a:lnTo>
                    <a:pt x="207" y="132"/>
                  </a:lnTo>
                  <a:lnTo>
                    <a:pt x="209" y="115"/>
                  </a:lnTo>
                  <a:lnTo>
                    <a:pt x="212" y="112"/>
                  </a:lnTo>
                  <a:lnTo>
                    <a:pt x="215" y="107"/>
                  </a:lnTo>
                  <a:lnTo>
                    <a:pt x="216" y="102"/>
                  </a:lnTo>
                  <a:lnTo>
                    <a:pt x="216" y="98"/>
                  </a:lnTo>
                  <a:lnTo>
                    <a:pt x="217" y="94"/>
                  </a:lnTo>
                  <a:lnTo>
                    <a:pt x="217" y="92"/>
                  </a:lnTo>
                  <a:lnTo>
                    <a:pt x="217" y="89"/>
                  </a:lnTo>
                  <a:lnTo>
                    <a:pt x="217" y="86"/>
                  </a:lnTo>
                  <a:lnTo>
                    <a:pt x="216" y="85"/>
                  </a:lnTo>
                  <a:lnTo>
                    <a:pt x="213" y="84"/>
                  </a:lnTo>
                  <a:lnTo>
                    <a:pt x="213" y="83"/>
                  </a:lnTo>
                  <a:lnTo>
                    <a:pt x="218" y="71"/>
                  </a:lnTo>
                  <a:lnTo>
                    <a:pt x="222" y="59"/>
                  </a:lnTo>
                  <a:lnTo>
                    <a:pt x="222" y="46"/>
                  </a:lnTo>
                  <a:lnTo>
                    <a:pt x="218" y="33"/>
                  </a:lnTo>
                  <a:lnTo>
                    <a:pt x="209" y="22"/>
                  </a:lnTo>
                  <a:lnTo>
                    <a:pt x="198" y="14"/>
                  </a:lnTo>
                  <a:lnTo>
                    <a:pt x="184" y="11"/>
                  </a:lnTo>
                  <a:lnTo>
                    <a:pt x="176" y="5"/>
                  </a:lnTo>
                  <a:lnTo>
                    <a:pt x="167" y="1"/>
                  </a:lnTo>
                  <a:lnTo>
                    <a:pt x="156" y="0"/>
                  </a:lnTo>
                  <a:lnTo>
                    <a:pt x="150" y="1"/>
                  </a:lnTo>
                  <a:lnTo>
                    <a:pt x="143" y="1"/>
                  </a:lnTo>
                  <a:lnTo>
                    <a:pt x="129" y="5"/>
                  </a:lnTo>
                  <a:lnTo>
                    <a:pt x="116" y="14"/>
                  </a:lnTo>
                  <a:lnTo>
                    <a:pt x="107" y="23"/>
                  </a:lnTo>
                  <a:lnTo>
                    <a:pt x="102" y="31"/>
                  </a:lnTo>
                  <a:lnTo>
                    <a:pt x="101" y="40"/>
                  </a:lnTo>
                  <a:lnTo>
                    <a:pt x="101" y="50"/>
                  </a:lnTo>
                  <a:lnTo>
                    <a:pt x="103" y="66"/>
                  </a:lnTo>
                  <a:lnTo>
                    <a:pt x="106" y="81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3" y="85"/>
                  </a:lnTo>
                  <a:lnTo>
                    <a:pt x="101" y="86"/>
                  </a:lnTo>
                  <a:lnTo>
                    <a:pt x="101" y="89"/>
                  </a:lnTo>
                  <a:lnTo>
                    <a:pt x="101" y="92"/>
                  </a:lnTo>
                  <a:lnTo>
                    <a:pt x="101" y="94"/>
                  </a:lnTo>
                  <a:lnTo>
                    <a:pt x="102" y="98"/>
                  </a:lnTo>
                  <a:lnTo>
                    <a:pt x="102" y="102"/>
                  </a:lnTo>
                  <a:lnTo>
                    <a:pt x="103" y="106"/>
                  </a:lnTo>
                  <a:lnTo>
                    <a:pt x="105" y="110"/>
                  </a:lnTo>
                  <a:lnTo>
                    <a:pt x="107" y="112"/>
                  </a:lnTo>
                  <a:lnTo>
                    <a:pt x="110" y="115"/>
                  </a:lnTo>
                  <a:lnTo>
                    <a:pt x="110" y="125"/>
                  </a:lnTo>
                  <a:lnTo>
                    <a:pt x="112" y="136"/>
                  </a:lnTo>
                  <a:lnTo>
                    <a:pt x="118" y="150"/>
                  </a:lnTo>
                  <a:lnTo>
                    <a:pt x="125" y="163"/>
                  </a:lnTo>
                  <a:lnTo>
                    <a:pt x="123" y="169"/>
                  </a:lnTo>
                  <a:lnTo>
                    <a:pt x="119" y="174"/>
                  </a:lnTo>
                  <a:lnTo>
                    <a:pt x="115" y="180"/>
                  </a:lnTo>
                  <a:lnTo>
                    <a:pt x="115" y="180"/>
                  </a:lnTo>
                  <a:lnTo>
                    <a:pt x="115" y="180"/>
                  </a:lnTo>
                  <a:lnTo>
                    <a:pt x="110" y="182"/>
                  </a:lnTo>
                  <a:lnTo>
                    <a:pt x="106" y="185"/>
                  </a:lnTo>
                  <a:lnTo>
                    <a:pt x="102" y="189"/>
                  </a:lnTo>
                  <a:lnTo>
                    <a:pt x="90" y="194"/>
                  </a:lnTo>
                  <a:lnTo>
                    <a:pt x="75" y="199"/>
                  </a:lnTo>
                  <a:lnTo>
                    <a:pt x="48" y="208"/>
                  </a:lnTo>
                  <a:lnTo>
                    <a:pt x="23" y="218"/>
                  </a:lnTo>
                  <a:lnTo>
                    <a:pt x="14" y="227"/>
                  </a:lnTo>
                  <a:lnTo>
                    <a:pt x="8" y="239"/>
                  </a:lnTo>
                  <a:lnTo>
                    <a:pt x="4" y="256"/>
                  </a:lnTo>
                  <a:lnTo>
                    <a:pt x="1" y="274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0" y="295"/>
                  </a:lnTo>
                  <a:lnTo>
                    <a:pt x="1" y="297"/>
                  </a:lnTo>
                  <a:lnTo>
                    <a:pt x="318" y="297"/>
                  </a:lnTo>
                  <a:lnTo>
                    <a:pt x="319" y="295"/>
                  </a:lnTo>
                  <a:lnTo>
                    <a:pt x="319" y="291"/>
                  </a:lnTo>
                  <a:lnTo>
                    <a:pt x="319" y="291"/>
                  </a:lnTo>
                  <a:lnTo>
                    <a:pt x="319" y="289"/>
                  </a:lnTo>
                  <a:lnTo>
                    <a:pt x="317" y="271"/>
                  </a:lnTo>
                  <a:lnTo>
                    <a:pt x="315" y="255"/>
                  </a:lnTo>
                  <a:lnTo>
                    <a:pt x="312" y="239"/>
                  </a:lnTo>
                  <a:lnTo>
                    <a:pt x="305" y="226"/>
                  </a:lnTo>
                  <a:lnTo>
                    <a:pt x="296" y="21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0"/>
            <p:cNvSpPr>
              <a:spLocks/>
            </p:cNvSpPr>
            <p:nvPr/>
          </p:nvSpPr>
          <p:spPr bwMode="auto">
            <a:xfrm>
              <a:off x="12763500" y="735013"/>
              <a:ext cx="561975" cy="561975"/>
            </a:xfrm>
            <a:custGeom>
              <a:avLst/>
              <a:gdLst>
                <a:gd name="T0" fmla="*/ 354 w 354"/>
                <a:gd name="T1" fmla="*/ 344 h 354"/>
                <a:gd name="T2" fmla="*/ 353 w 354"/>
                <a:gd name="T3" fmla="*/ 348 h 354"/>
                <a:gd name="T4" fmla="*/ 350 w 354"/>
                <a:gd name="T5" fmla="*/ 351 h 354"/>
                <a:gd name="T6" fmla="*/ 348 w 354"/>
                <a:gd name="T7" fmla="*/ 353 h 354"/>
                <a:gd name="T8" fmla="*/ 344 w 354"/>
                <a:gd name="T9" fmla="*/ 354 h 354"/>
                <a:gd name="T10" fmla="*/ 10 w 354"/>
                <a:gd name="T11" fmla="*/ 354 h 354"/>
                <a:gd name="T12" fmla="*/ 6 w 354"/>
                <a:gd name="T13" fmla="*/ 353 h 354"/>
                <a:gd name="T14" fmla="*/ 2 w 354"/>
                <a:gd name="T15" fmla="*/ 351 h 354"/>
                <a:gd name="T16" fmla="*/ 0 w 354"/>
                <a:gd name="T17" fmla="*/ 348 h 354"/>
                <a:gd name="T18" fmla="*/ 0 w 354"/>
                <a:gd name="T19" fmla="*/ 344 h 354"/>
                <a:gd name="T20" fmla="*/ 0 w 354"/>
                <a:gd name="T21" fmla="*/ 10 h 354"/>
                <a:gd name="T22" fmla="*/ 0 w 354"/>
                <a:gd name="T23" fmla="*/ 6 h 354"/>
                <a:gd name="T24" fmla="*/ 2 w 354"/>
                <a:gd name="T25" fmla="*/ 3 h 354"/>
                <a:gd name="T26" fmla="*/ 6 w 354"/>
                <a:gd name="T27" fmla="*/ 1 h 354"/>
                <a:gd name="T28" fmla="*/ 10 w 354"/>
                <a:gd name="T29" fmla="*/ 0 h 354"/>
                <a:gd name="T30" fmla="*/ 344 w 354"/>
                <a:gd name="T31" fmla="*/ 0 h 354"/>
                <a:gd name="T32" fmla="*/ 348 w 354"/>
                <a:gd name="T33" fmla="*/ 1 h 354"/>
                <a:gd name="T34" fmla="*/ 350 w 354"/>
                <a:gd name="T35" fmla="*/ 3 h 354"/>
                <a:gd name="T36" fmla="*/ 353 w 354"/>
                <a:gd name="T37" fmla="*/ 6 h 354"/>
                <a:gd name="T38" fmla="*/ 354 w 354"/>
                <a:gd name="T39" fmla="*/ 10 h 354"/>
                <a:gd name="T40" fmla="*/ 354 w 354"/>
                <a:gd name="T41" fmla="*/ 34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4" h="354">
                  <a:moveTo>
                    <a:pt x="354" y="344"/>
                  </a:moveTo>
                  <a:lnTo>
                    <a:pt x="353" y="348"/>
                  </a:lnTo>
                  <a:lnTo>
                    <a:pt x="350" y="351"/>
                  </a:lnTo>
                  <a:lnTo>
                    <a:pt x="348" y="353"/>
                  </a:lnTo>
                  <a:lnTo>
                    <a:pt x="344" y="354"/>
                  </a:lnTo>
                  <a:lnTo>
                    <a:pt x="10" y="354"/>
                  </a:lnTo>
                  <a:lnTo>
                    <a:pt x="6" y="353"/>
                  </a:lnTo>
                  <a:lnTo>
                    <a:pt x="2" y="351"/>
                  </a:lnTo>
                  <a:lnTo>
                    <a:pt x="0" y="348"/>
                  </a:lnTo>
                  <a:lnTo>
                    <a:pt x="0" y="34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344" y="0"/>
                  </a:lnTo>
                  <a:lnTo>
                    <a:pt x="348" y="1"/>
                  </a:lnTo>
                  <a:lnTo>
                    <a:pt x="350" y="3"/>
                  </a:lnTo>
                  <a:lnTo>
                    <a:pt x="353" y="6"/>
                  </a:lnTo>
                  <a:lnTo>
                    <a:pt x="354" y="10"/>
                  </a:lnTo>
                  <a:lnTo>
                    <a:pt x="354" y="3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61"/>
            <p:cNvSpPr>
              <a:spLocks/>
            </p:cNvSpPr>
            <p:nvPr/>
          </p:nvSpPr>
          <p:spPr bwMode="auto">
            <a:xfrm>
              <a:off x="12804775" y="839788"/>
              <a:ext cx="482600" cy="457200"/>
            </a:xfrm>
            <a:custGeom>
              <a:avLst/>
              <a:gdLst>
                <a:gd name="T0" fmla="*/ 243 w 304"/>
                <a:gd name="T1" fmla="*/ 216 h 288"/>
                <a:gd name="T2" fmla="*/ 210 w 304"/>
                <a:gd name="T3" fmla="*/ 202 h 288"/>
                <a:gd name="T4" fmla="*/ 191 w 304"/>
                <a:gd name="T5" fmla="*/ 180 h 288"/>
                <a:gd name="T6" fmla="*/ 190 w 304"/>
                <a:gd name="T7" fmla="*/ 177 h 288"/>
                <a:gd name="T8" fmla="*/ 204 w 304"/>
                <a:gd name="T9" fmla="*/ 175 h 288"/>
                <a:gd name="T10" fmla="*/ 212 w 304"/>
                <a:gd name="T11" fmla="*/ 172 h 288"/>
                <a:gd name="T12" fmla="*/ 217 w 304"/>
                <a:gd name="T13" fmla="*/ 167 h 288"/>
                <a:gd name="T14" fmla="*/ 221 w 304"/>
                <a:gd name="T15" fmla="*/ 163 h 288"/>
                <a:gd name="T16" fmla="*/ 221 w 304"/>
                <a:gd name="T17" fmla="*/ 159 h 288"/>
                <a:gd name="T18" fmla="*/ 221 w 304"/>
                <a:gd name="T19" fmla="*/ 158 h 288"/>
                <a:gd name="T20" fmla="*/ 225 w 304"/>
                <a:gd name="T21" fmla="*/ 156 h 288"/>
                <a:gd name="T22" fmla="*/ 230 w 304"/>
                <a:gd name="T23" fmla="*/ 155 h 288"/>
                <a:gd name="T24" fmla="*/ 234 w 304"/>
                <a:gd name="T25" fmla="*/ 151 h 288"/>
                <a:gd name="T26" fmla="*/ 234 w 304"/>
                <a:gd name="T27" fmla="*/ 146 h 288"/>
                <a:gd name="T28" fmla="*/ 227 w 304"/>
                <a:gd name="T29" fmla="*/ 129 h 288"/>
                <a:gd name="T30" fmla="*/ 220 w 304"/>
                <a:gd name="T31" fmla="*/ 102 h 288"/>
                <a:gd name="T32" fmla="*/ 214 w 304"/>
                <a:gd name="T33" fmla="*/ 79 h 288"/>
                <a:gd name="T34" fmla="*/ 209 w 304"/>
                <a:gd name="T35" fmla="*/ 56 h 288"/>
                <a:gd name="T36" fmla="*/ 200 w 304"/>
                <a:gd name="T37" fmla="*/ 30 h 288"/>
                <a:gd name="T38" fmla="*/ 185 w 304"/>
                <a:gd name="T39" fmla="*/ 9 h 288"/>
                <a:gd name="T40" fmla="*/ 157 w 304"/>
                <a:gd name="T41" fmla="*/ 1 h 288"/>
                <a:gd name="T42" fmla="*/ 124 w 304"/>
                <a:gd name="T43" fmla="*/ 4 h 288"/>
                <a:gd name="T44" fmla="*/ 100 w 304"/>
                <a:gd name="T45" fmla="*/ 19 h 288"/>
                <a:gd name="T46" fmla="*/ 90 w 304"/>
                <a:gd name="T47" fmla="*/ 45 h 288"/>
                <a:gd name="T48" fmla="*/ 88 w 304"/>
                <a:gd name="T49" fmla="*/ 76 h 288"/>
                <a:gd name="T50" fmla="*/ 82 w 304"/>
                <a:gd name="T51" fmla="*/ 102 h 288"/>
                <a:gd name="T52" fmla="*/ 75 w 304"/>
                <a:gd name="T53" fmla="*/ 129 h 288"/>
                <a:gd name="T54" fmla="*/ 68 w 304"/>
                <a:gd name="T55" fmla="*/ 146 h 288"/>
                <a:gd name="T56" fmla="*/ 68 w 304"/>
                <a:gd name="T57" fmla="*/ 150 h 288"/>
                <a:gd name="T58" fmla="*/ 73 w 304"/>
                <a:gd name="T59" fmla="*/ 154 h 288"/>
                <a:gd name="T60" fmla="*/ 78 w 304"/>
                <a:gd name="T61" fmla="*/ 155 h 288"/>
                <a:gd name="T62" fmla="*/ 84 w 304"/>
                <a:gd name="T63" fmla="*/ 155 h 288"/>
                <a:gd name="T64" fmla="*/ 84 w 304"/>
                <a:gd name="T65" fmla="*/ 156 h 288"/>
                <a:gd name="T66" fmla="*/ 81 w 304"/>
                <a:gd name="T67" fmla="*/ 159 h 288"/>
                <a:gd name="T68" fmla="*/ 82 w 304"/>
                <a:gd name="T69" fmla="*/ 163 h 288"/>
                <a:gd name="T70" fmla="*/ 88 w 304"/>
                <a:gd name="T71" fmla="*/ 169 h 288"/>
                <a:gd name="T72" fmla="*/ 94 w 304"/>
                <a:gd name="T73" fmla="*/ 173 h 288"/>
                <a:gd name="T74" fmla="*/ 106 w 304"/>
                <a:gd name="T75" fmla="*/ 176 h 288"/>
                <a:gd name="T76" fmla="*/ 112 w 304"/>
                <a:gd name="T77" fmla="*/ 178 h 288"/>
                <a:gd name="T78" fmla="*/ 104 w 304"/>
                <a:gd name="T79" fmla="*/ 191 h 288"/>
                <a:gd name="T80" fmla="*/ 77 w 304"/>
                <a:gd name="T81" fmla="*/ 209 h 288"/>
                <a:gd name="T82" fmla="*/ 42 w 304"/>
                <a:gd name="T83" fmla="*/ 221 h 288"/>
                <a:gd name="T84" fmla="*/ 15 w 304"/>
                <a:gd name="T85" fmla="*/ 242 h 288"/>
                <a:gd name="T86" fmla="*/ 0 w 304"/>
                <a:gd name="T87" fmla="*/ 281 h 288"/>
                <a:gd name="T88" fmla="*/ 1 w 304"/>
                <a:gd name="T89" fmla="*/ 285 h 288"/>
                <a:gd name="T90" fmla="*/ 300 w 304"/>
                <a:gd name="T91" fmla="*/ 288 h 288"/>
                <a:gd name="T92" fmla="*/ 304 w 304"/>
                <a:gd name="T93" fmla="*/ 281 h 288"/>
                <a:gd name="T94" fmla="*/ 297 w 304"/>
                <a:gd name="T95" fmla="*/ 260 h 288"/>
                <a:gd name="T96" fmla="*/ 275 w 304"/>
                <a:gd name="T97" fmla="*/ 22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4" h="288">
                  <a:moveTo>
                    <a:pt x="261" y="221"/>
                  </a:moveTo>
                  <a:lnTo>
                    <a:pt x="243" y="216"/>
                  </a:lnTo>
                  <a:lnTo>
                    <a:pt x="226" y="209"/>
                  </a:lnTo>
                  <a:lnTo>
                    <a:pt x="210" y="202"/>
                  </a:lnTo>
                  <a:lnTo>
                    <a:pt x="199" y="191"/>
                  </a:lnTo>
                  <a:lnTo>
                    <a:pt x="191" y="180"/>
                  </a:lnTo>
                  <a:lnTo>
                    <a:pt x="191" y="178"/>
                  </a:lnTo>
                  <a:lnTo>
                    <a:pt x="190" y="177"/>
                  </a:lnTo>
                  <a:lnTo>
                    <a:pt x="196" y="176"/>
                  </a:lnTo>
                  <a:lnTo>
                    <a:pt x="204" y="175"/>
                  </a:lnTo>
                  <a:lnTo>
                    <a:pt x="208" y="173"/>
                  </a:lnTo>
                  <a:lnTo>
                    <a:pt x="212" y="172"/>
                  </a:lnTo>
                  <a:lnTo>
                    <a:pt x="214" y="169"/>
                  </a:lnTo>
                  <a:lnTo>
                    <a:pt x="217" y="167"/>
                  </a:lnTo>
                  <a:lnTo>
                    <a:pt x="220" y="164"/>
                  </a:lnTo>
                  <a:lnTo>
                    <a:pt x="221" y="163"/>
                  </a:lnTo>
                  <a:lnTo>
                    <a:pt x="221" y="160"/>
                  </a:lnTo>
                  <a:lnTo>
                    <a:pt x="221" y="159"/>
                  </a:lnTo>
                  <a:lnTo>
                    <a:pt x="220" y="159"/>
                  </a:lnTo>
                  <a:lnTo>
                    <a:pt x="221" y="158"/>
                  </a:lnTo>
                  <a:lnTo>
                    <a:pt x="222" y="158"/>
                  </a:lnTo>
                  <a:lnTo>
                    <a:pt x="225" y="156"/>
                  </a:lnTo>
                  <a:lnTo>
                    <a:pt x="227" y="156"/>
                  </a:lnTo>
                  <a:lnTo>
                    <a:pt x="230" y="155"/>
                  </a:lnTo>
                  <a:lnTo>
                    <a:pt x="232" y="154"/>
                  </a:lnTo>
                  <a:lnTo>
                    <a:pt x="234" y="151"/>
                  </a:lnTo>
                  <a:lnTo>
                    <a:pt x="234" y="149"/>
                  </a:lnTo>
                  <a:lnTo>
                    <a:pt x="234" y="146"/>
                  </a:lnTo>
                  <a:lnTo>
                    <a:pt x="231" y="140"/>
                  </a:lnTo>
                  <a:lnTo>
                    <a:pt x="227" y="129"/>
                  </a:lnTo>
                  <a:lnTo>
                    <a:pt x="223" y="116"/>
                  </a:lnTo>
                  <a:lnTo>
                    <a:pt x="220" y="102"/>
                  </a:lnTo>
                  <a:lnTo>
                    <a:pt x="216" y="88"/>
                  </a:lnTo>
                  <a:lnTo>
                    <a:pt x="214" y="79"/>
                  </a:lnTo>
                  <a:lnTo>
                    <a:pt x="212" y="69"/>
                  </a:lnTo>
                  <a:lnTo>
                    <a:pt x="209" y="56"/>
                  </a:lnTo>
                  <a:lnTo>
                    <a:pt x="205" y="43"/>
                  </a:lnTo>
                  <a:lnTo>
                    <a:pt x="200" y="30"/>
                  </a:lnTo>
                  <a:lnTo>
                    <a:pt x="194" y="18"/>
                  </a:lnTo>
                  <a:lnTo>
                    <a:pt x="185" y="9"/>
                  </a:lnTo>
                  <a:lnTo>
                    <a:pt x="172" y="4"/>
                  </a:lnTo>
                  <a:lnTo>
                    <a:pt x="157" y="1"/>
                  </a:lnTo>
                  <a:lnTo>
                    <a:pt x="139" y="0"/>
                  </a:lnTo>
                  <a:lnTo>
                    <a:pt x="124" y="4"/>
                  </a:lnTo>
                  <a:lnTo>
                    <a:pt x="111" y="10"/>
                  </a:lnTo>
                  <a:lnTo>
                    <a:pt x="100" y="19"/>
                  </a:lnTo>
                  <a:lnTo>
                    <a:pt x="95" y="30"/>
                  </a:lnTo>
                  <a:lnTo>
                    <a:pt x="90" y="45"/>
                  </a:lnTo>
                  <a:lnTo>
                    <a:pt x="89" y="61"/>
                  </a:lnTo>
                  <a:lnTo>
                    <a:pt x="88" y="76"/>
                  </a:lnTo>
                  <a:lnTo>
                    <a:pt x="86" y="88"/>
                  </a:lnTo>
                  <a:lnTo>
                    <a:pt x="82" y="102"/>
                  </a:lnTo>
                  <a:lnTo>
                    <a:pt x="78" y="116"/>
                  </a:lnTo>
                  <a:lnTo>
                    <a:pt x="75" y="129"/>
                  </a:lnTo>
                  <a:lnTo>
                    <a:pt x="71" y="140"/>
                  </a:lnTo>
                  <a:lnTo>
                    <a:pt x="68" y="146"/>
                  </a:lnTo>
                  <a:lnTo>
                    <a:pt x="68" y="147"/>
                  </a:lnTo>
                  <a:lnTo>
                    <a:pt x="68" y="150"/>
                  </a:lnTo>
                  <a:lnTo>
                    <a:pt x="71" y="153"/>
                  </a:lnTo>
                  <a:lnTo>
                    <a:pt x="73" y="154"/>
                  </a:lnTo>
                  <a:lnTo>
                    <a:pt x="76" y="155"/>
                  </a:lnTo>
                  <a:lnTo>
                    <a:pt x="78" y="155"/>
                  </a:lnTo>
                  <a:lnTo>
                    <a:pt x="82" y="155"/>
                  </a:lnTo>
                  <a:lnTo>
                    <a:pt x="84" y="155"/>
                  </a:lnTo>
                  <a:lnTo>
                    <a:pt x="84" y="155"/>
                  </a:lnTo>
                  <a:lnTo>
                    <a:pt x="84" y="156"/>
                  </a:lnTo>
                  <a:lnTo>
                    <a:pt x="81" y="158"/>
                  </a:lnTo>
                  <a:lnTo>
                    <a:pt x="81" y="159"/>
                  </a:lnTo>
                  <a:lnTo>
                    <a:pt x="81" y="162"/>
                  </a:lnTo>
                  <a:lnTo>
                    <a:pt x="82" y="163"/>
                  </a:lnTo>
                  <a:lnTo>
                    <a:pt x="85" y="167"/>
                  </a:lnTo>
                  <a:lnTo>
                    <a:pt x="88" y="169"/>
                  </a:lnTo>
                  <a:lnTo>
                    <a:pt x="90" y="172"/>
                  </a:lnTo>
                  <a:lnTo>
                    <a:pt x="94" y="173"/>
                  </a:lnTo>
                  <a:lnTo>
                    <a:pt x="98" y="175"/>
                  </a:lnTo>
                  <a:lnTo>
                    <a:pt x="106" y="176"/>
                  </a:lnTo>
                  <a:lnTo>
                    <a:pt x="112" y="177"/>
                  </a:lnTo>
                  <a:lnTo>
                    <a:pt x="112" y="178"/>
                  </a:lnTo>
                  <a:lnTo>
                    <a:pt x="112" y="180"/>
                  </a:lnTo>
                  <a:lnTo>
                    <a:pt x="104" y="191"/>
                  </a:lnTo>
                  <a:lnTo>
                    <a:pt x="93" y="202"/>
                  </a:lnTo>
                  <a:lnTo>
                    <a:pt x="77" y="209"/>
                  </a:lnTo>
                  <a:lnTo>
                    <a:pt x="60" y="216"/>
                  </a:lnTo>
                  <a:lnTo>
                    <a:pt x="42" y="221"/>
                  </a:lnTo>
                  <a:lnTo>
                    <a:pt x="28" y="229"/>
                  </a:lnTo>
                  <a:lnTo>
                    <a:pt x="15" y="242"/>
                  </a:lnTo>
                  <a:lnTo>
                    <a:pt x="5" y="260"/>
                  </a:lnTo>
                  <a:lnTo>
                    <a:pt x="0" y="281"/>
                  </a:lnTo>
                  <a:lnTo>
                    <a:pt x="0" y="281"/>
                  </a:lnTo>
                  <a:lnTo>
                    <a:pt x="1" y="285"/>
                  </a:lnTo>
                  <a:lnTo>
                    <a:pt x="3" y="288"/>
                  </a:lnTo>
                  <a:lnTo>
                    <a:pt x="300" y="288"/>
                  </a:lnTo>
                  <a:lnTo>
                    <a:pt x="302" y="285"/>
                  </a:lnTo>
                  <a:lnTo>
                    <a:pt x="304" y="281"/>
                  </a:lnTo>
                  <a:lnTo>
                    <a:pt x="304" y="281"/>
                  </a:lnTo>
                  <a:lnTo>
                    <a:pt x="297" y="260"/>
                  </a:lnTo>
                  <a:lnTo>
                    <a:pt x="288" y="242"/>
                  </a:lnTo>
                  <a:lnTo>
                    <a:pt x="275" y="229"/>
                  </a:lnTo>
                  <a:lnTo>
                    <a:pt x="261" y="22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2"/>
            <p:cNvSpPr>
              <a:spLocks/>
            </p:cNvSpPr>
            <p:nvPr/>
          </p:nvSpPr>
          <p:spPr bwMode="auto">
            <a:xfrm>
              <a:off x="12101513" y="2038350"/>
              <a:ext cx="563562" cy="560388"/>
            </a:xfrm>
            <a:custGeom>
              <a:avLst/>
              <a:gdLst>
                <a:gd name="T0" fmla="*/ 355 w 355"/>
                <a:gd name="T1" fmla="*/ 344 h 353"/>
                <a:gd name="T2" fmla="*/ 353 w 355"/>
                <a:gd name="T3" fmla="*/ 348 h 353"/>
                <a:gd name="T4" fmla="*/ 351 w 355"/>
                <a:gd name="T5" fmla="*/ 351 h 353"/>
                <a:gd name="T6" fmla="*/ 348 w 355"/>
                <a:gd name="T7" fmla="*/ 353 h 353"/>
                <a:gd name="T8" fmla="*/ 344 w 355"/>
                <a:gd name="T9" fmla="*/ 353 h 353"/>
                <a:gd name="T10" fmla="*/ 11 w 355"/>
                <a:gd name="T11" fmla="*/ 353 h 353"/>
                <a:gd name="T12" fmla="*/ 7 w 355"/>
                <a:gd name="T13" fmla="*/ 353 h 353"/>
                <a:gd name="T14" fmla="*/ 3 w 355"/>
                <a:gd name="T15" fmla="*/ 351 h 353"/>
                <a:gd name="T16" fmla="*/ 1 w 355"/>
                <a:gd name="T17" fmla="*/ 348 h 353"/>
                <a:gd name="T18" fmla="*/ 0 w 355"/>
                <a:gd name="T19" fmla="*/ 344 h 353"/>
                <a:gd name="T20" fmla="*/ 0 w 355"/>
                <a:gd name="T21" fmla="*/ 11 h 353"/>
                <a:gd name="T22" fmla="*/ 1 w 355"/>
                <a:gd name="T23" fmla="*/ 7 h 353"/>
                <a:gd name="T24" fmla="*/ 3 w 355"/>
                <a:gd name="T25" fmla="*/ 3 h 353"/>
                <a:gd name="T26" fmla="*/ 7 w 355"/>
                <a:gd name="T27" fmla="*/ 0 h 353"/>
                <a:gd name="T28" fmla="*/ 11 w 355"/>
                <a:gd name="T29" fmla="*/ 0 h 353"/>
                <a:gd name="T30" fmla="*/ 344 w 355"/>
                <a:gd name="T31" fmla="*/ 0 h 353"/>
                <a:gd name="T32" fmla="*/ 348 w 355"/>
                <a:gd name="T33" fmla="*/ 0 h 353"/>
                <a:gd name="T34" fmla="*/ 351 w 355"/>
                <a:gd name="T35" fmla="*/ 3 h 353"/>
                <a:gd name="T36" fmla="*/ 353 w 355"/>
                <a:gd name="T37" fmla="*/ 7 h 353"/>
                <a:gd name="T38" fmla="*/ 355 w 355"/>
                <a:gd name="T39" fmla="*/ 11 h 353"/>
                <a:gd name="T40" fmla="*/ 355 w 355"/>
                <a:gd name="T41" fmla="*/ 34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5" h="353">
                  <a:moveTo>
                    <a:pt x="355" y="344"/>
                  </a:moveTo>
                  <a:lnTo>
                    <a:pt x="353" y="348"/>
                  </a:lnTo>
                  <a:lnTo>
                    <a:pt x="351" y="351"/>
                  </a:lnTo>
                  <a:lnTo>
                    <a:pt x="348" y="353"/>
                  </a:lnTo>
                  <a:lnTo>
                    <a:pt x="344" y="353"/>
                  </a:lnTo>
                  <a:lnTo>
                    <a:pt x="11" y="353"/>
                  </a:lnTo>
                  <a:lnTo>
                    <a:pt x="7" y="353"/>
                  </a:lnTo>
                  <a:lnTo>
                    <a:pt x="3" y="351"/>
                  </a:lnTo>
                  <a:lnTo>
                    <a:pt x="1" y="348"/>
                  </a:lnTo>
                  <a:lnTo>
                    <a:pt x="0" y="344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3"/>
                  </a:lnTo>
                  <a:lnTo>
                    <a:pt x="7" y="0"/>
                  </a:lnTo>
                  <a:lnTo>
                    <a:pt x="11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1" y="3"/>
                  </a:lnTo>
                  <a:lnTo>
                    <a:pt x="353" y="7"/>
                  </a:lnTo>
                  <a:lnTo>
                    <a:pt x="355" y="11"/>
                  </a:lnTo>
                  <a:lnTo>
                    <a:pt x="355" y="34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3"/>
            <p:cNvSpPr>
              <a:spLocks/>
            </p:cNvSpPr>
            <p:nvPr/>
          </p:nvSpPr>
          <p:spPr bwMode="auto">
            <a:xfrm>
              <a:off x="12130088" y="2128838"/>
              <a:ext cx="508000" cy="469900"/>
            </a:xfrm>
            <a:custGeom>
              <a:avLst/>
              <a:gdLst>
                <a:gd name="T0" fmla="*/ 272 w 320"/>
                <a:gd name="T1" fmla="*/ 208 h 296"/>
                <a:gd name="T2" fmla="*/ 228 w 320"/>
                <a:gd name="T3" fmla="*/ 193 h 296"/>
                <a:gd name="T4" fmla="*/ 205 w 320"/>
                <a:gd name="T5" fmla="*/ 181 h 296"/>
                <a:gd name="T6" fmla="*/ 202 w 320"/>
                <a:gd name="T7" fmla="*/ 179 h 296"/>
                <a:gd name="T8" fmla="*/ 201 w 320"/>
                <a:gd name="T9" fmla="*/ 177 h 296"/>
                <a:gd name="T10" fmla="*/ 196 w 320"/>
                <a:gd name="T11" fmla="*/ 167 h 296"/>
                <a:gd name="T12" fmla="*/ 202 w 320"/>
                <a:gd name="T13" fmla="*/ 148 h 296"/>
                <a:gd name="T14" fmla="*/ 210 w 320"/>
                <a:gd name="T15" fmla="*/ 115 h 296"/>
                <a:gd name="T16" fmla="*/ 215 w 320"/>
                <a:gd name="T17" fmla="*/ 108 h 296"/>
                <a:gd name="T18" fmla="*/ 218 w 320"/>
                <a:gd name="T19" fmla="*/ 98 h 296"/>
                <a:gd name="T20" fmla="*/ 219 w 320"/>
                <a:gd name="T21" fmla="*/ 92 h 296"/>
                <a:gd name="T22" fmla="*/ 218 w 320"/>
                <a:gd name="T23" fmla="*/ 87 h 296"/>
                <a:gd name="T24" fmla="*/ 214 w 320"/>
                <a:gd name="T25" fmla="*/ 84 h 296"/>
                <a:gd name="T26" fmla="*/ 219 w 320"/>
                <a:gd name="T27" fmla="*/ 71 h 296"/>
                <a:gd name="T28" fmla="*/ 223 w 320"/>
                <a:gd name="T29" fmla="*/ 47 h 296"/>
                <a:gd name="T30" fmla="*/ 210 w 320"/>
                <a:gd name="T31" fmla="*/ 22 h 296"/>
                <a:gd name="T32" fmla="*/ 184 w 320"/>
                <a:gd name="T33" fmla="*/ 12 h 296"/>
                <a:gd name="T34" fmla="*/ 168 w 320"/>
                <a:gd name="T35" fmla="*/ 1 h 296"/>
                <a:gd name="T36" fmla="*/ 150 w 320"/>
                <a:gd name="T37" fmla="*/ 0 h 296"/>
                <a:gd name="T38" fmla="*/ 130 w 320"/>
                <a:gd name="T39" fmla="*/ 5 h 296"/>
                <a:gd name="T40" fmla="*/ 108 w 320"/>
                <a:gd name="T41" fmla="*/ 23 h 296"/>
                <a:gd name="T42" fmla="*/ 101 w 320"/>
                <a:gd name="T43" fmla="*/ 40 h 296"/>
                <a:gd name="T44" fmla="*/ 104 w 320"/>
                <a:gd name="T45" fmla="*/ 66 h 296"/>
                <a:gd name="T46" fmla="*/ 108 w 320"/>
                <a:gd name="T47" fmla="*/ 84 h 296"/>
                <a:gd name="T48" fmla="*/ 104 w 320"/>
                <a:gd name="T49" fmla="*/ 84 h 296"/>
                <a:gd name="T50" fmla="*/ 101 w 320"/>
                <a:gd name="T51" fmla="*/ 88 h 296"/>
                <a:gd name="T52" fmla="*/ 101 w 320"/>
                <a:gd name="T53" fmla="*/ 95 h 296"/>
                <a:gd name="T54" fmla="*/ 104 w 320"/>
                <a:gd name="T55" fmla="*/ 102 h 296"/>
                <a:gd name="T56" fmla="*/ 106 w 320"/>
                <a:gd name="T57" fmla="*/ 110 h 296"/>
                <a:gd name="T58" fmla="*/ 110 w 320"/>
                <a:gd name="T59" fmla="*/ 115 h 296"/>
                <a:gd name="T60" fmla="*/ 113 w 320"/>
                <a:gd name="T61" fmla="*/ 136 h 296"/>
                <a:gd name="T62" fmla="*/ 126 w 320"/>
                <a:gd name="T63" fmla="*/ 162 h 296"/>
                <a:gd name="T64" fmla="*/ 121 w 320"/>
                <a:gd name="T65" fmla="*/ 175 h 296"/>
                <a:gd name="T66" fmla="*/ 117 w 320"/>
                <a:gd name="T67" fmla="*/ 180 h 296"/>
                <a:gd name="T68" fmla="*/ 110 w 320"/>
                <a:gd name="T69" fmla="*/ 183 h 296"/>
                <a:gd name="T70" fmla="*/ 104 w 320"/>
                <a:gd name="T71" fmla="*/ 189 h 296"/>
                <a:gd name="T72" fmla="*/ 75 w 320"/>
                <a:gd name="T73" fmla="*/ 199 h 296"/>
                <a:gd name="T74" fmla="*/ 24 w 320"/>
                <a:gd name="T75" fmla="*/ 219 h 296"/>
                <a:gd name="T76" fmla="*/ 8 w 320"/>
                <a:gd name="T77" fmla="*/ 239 h 296"/>
                <a:gd name="T78" fmla="*/ 3 w 320"/>
                <a:gd name="T79" fmla="*/ 273 h 296"/>
                <a:gd name="T80" fmla="*/ 0 w 320"/>
                <a:gd name="T81" fmla="*/ 291 h 296"/>
                <a:gd name="T82" fmla="*/ 2 w 320"/>
                <a:gd name="T83" fmla="*/ 296 h 296"/>
                <a:gd name="T84" fmla="*/ 320 w 320"/>
                <a:gd name="T85" fmla="*/ 294 h 296"/>
                <a:gd name="T86" fmla="*/ 320 w 320"/>
                <a:gd name="T87" fmla="*/ 291 h 296"/>
                <a:gd name="T88" fmla="*/ 319 w 320"/>
                <a:gd name="T89" fmla="*/ 272 h 296"/>
                <a:gd name="T90" fmla="*/ 312 w 320"/>
                <a:gd name="T91" fmla="*/ 239 h 296"/>
                <a:gd name="T92" fmla="*/ 298 w 320"/>
                <a:gd name="T93" fmla="*/ 21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0" h="296">
                  <a:moveTo>
                    <a:pt x="298" y="219"/>
                  </a:moveTo>
                  <a:lnTo>
                    <a:pt x="272" y="208"/>
                  </a:lnTo>
                  <a:lnTo>
                    <a:pt x="245" y="199"/>
                  </a:lnTo>
                  <a:lnTo>
                    <a:pt x="228" y="193"/>
                  </a:lnTo>
                  <a:lnTo>
                    <a:pt x="215" y="188"/>
                  </a:lnTo>
                  <a:lnTo>
                    <a:pt x="205" y="181"/>
                  </a:lnTo>
                  <a:lnTo>
                    <a:pt x="205" y="181"/>
                  </a:lnTo>
                  <a:lnTo>
                    <a:pt x="202" y="179"/>
                  </a:lnTo>
                  <a:lnTo>
                    <a:pt x="202" y="179"/>
                  </a:lnTo>
                  <a:lnTo>
                    <a:pt x="201" y="177"/>
                  </a:lnTo>
                  <a:lnTo>
                    <a:pt x="197" y="172"/>
                  </a:lnTo>
                  <a:lnTo>
                    <a:pt x="196" y="167"/>
                  </a:lnTo>
                  <a:lnTo>
                    <a:pt x="193" y="161"/>
                  </a:lnTo>
                  <a:lnTo>
                    <a:pt x="202" y="148"/>
                  </a:lnTo>
                  <a:lnTo>
                    <a:pt x="207" y="132"/>
                  </a:lnTo>
                  <a:lnTo>
                    <a:pt x="210" y="115"/>
                  </a:lnTo>
                  <a:lnTo>
                    <a:pt x="212" y="111"/>
                  </a:lnTo>
                  <a:lnTo>
                    <a:pt x="215" y="108"/>
                  </a:lnTo>
                  <a:lnTo>
                    <a:pt x="216" y="102"/>
                  </a:lnTo>
                  <a:lnTo>
                    <a:pt x="218" y="98"/>
                  </a:lnTo>
                  <a:lnTo>
                    <a:pt x="218" y="95"/>
                  </a:lnTo>
                  <a:lnTo>
                    <a:pt x="219" y="92"/>
                  </a:lnTo>
                  <a:lnTo>
                    <a:pt x="219" y="89"/>
                  </a:lnTo>
                  <a:lnTo>
                    <a:pt x="218" y="87"/>
                  </a:lnTo>
                  <a:lnTo>
                    <a:pt x="216" y="86"/>
                  </a:lnTo>
                  <a:lnTo>
                    <a:pt x="214" y="84"/>
                  </a:lnTo>
                  <a:lnTo>
                    <a:pt x="214" y="83"/>
                  </a:lnTo>
                  <a:lnTo>
                    <a:pt x="219" y="71"/>
                  </a:lnTo>
                  <a:lnTo>
                    <a:pt x="223" y="58"/>
                  </a:lnTo>
                  <a:lnTo>
                    <a:pt x="223" y="47"/>
                  </a:lnTo>
                  <a:lnTo>
                    <a:pt x="219" y="34"/>
                  </a:lnTo>
                  <a:lnTo>
                    <a:pt x="210" y="22"/>
                  </a:lnTo>
                  <a:lnTo>
                    <a:pt x="198" y="14"/>
                  </a:lnTo>
                  <a:lnTo>
                    <a:pt x="184" y="12"/>
                  </a:lnTo>
                  <a:lnTo>
                    <a:pt x="176" y="5"/>
                  </a:lnTo>
                  <a:lnTo>
                    <a:pt x="168" y="1"/>
                  </a:lnTo>
                  <a:lnTo>
                    <a:pt x="157" y="0"/>
                  </a:lnTo>
                  <a:lnTo>
                    <a:pt x="150" y="0"/>
                  </a:lnTo>
                  <a:lnTo>
                    <a:pt x="144" y="1"/>
                  </a:lnTo>
                  <a:lnTo>
                    <a:pt x="130" y="5"/>
                  </a:lnTo>
                  <a:lnTo>
                    <a:pt x="118" y="14"/>
                  </a:lnTo>
                  <a:lnTo>
                    <a:pt x="108" y="23"/>
                  </a:lnTo>
                  <a:lnTo>
                    <a:pt x="102" y="31"/>
                  </a:lnTo>
                  <a:lnTo>
                    <a:pt x="101" y="40"/>
                  </a:lnTo>
                  <a:lnTo>
                    <a:pt x="101" y="51"/>
                  </a:lnTo>
                  <a:lnTo>
                    <a:pt x="104" y="66"/>
                  </a:lnTo>
                  <a:lnTo>
                    <a:pt x="106" y="82"/>
                  </a:lnTo>
                  <a:lnTo>
                    <a:pt x="108" y="84"/>
                  </a:lnTo>
                  <a:lnTo>
                    <a:pt x="106" y="84"/>
                  </a:lnTo>
                  <a:lnTo>
                    <a:pt x="104" y="84"/>
                  </a:lnTo>
                  <a:lnTo>
                    <a:pt x="101" y="87"/>
                  </a:lnTo>
                  <a:lnTo>
                    <a:pt x="101" y="88"/>
                  </a:lnTo>
                  <a:lnTo>
                    <a:pt x="101" y="92"/>
                  </a:lnTo>
                  <a:lnTo>
                    <a:pt x="101" y="95"/>
                  </a:lnTo>
                  <a:lnTo>
                    <a:pt x="102" y="98"/>
                  </a:lnTo>
                  <a:lnTo>
                    <a:pt x="104" y="102"/>
                  </a:lnTo>
                  <a:lnTo>
                    <a:pt x="104" y="106"/>
                  </a:lnTo>
                  <a:lnTo>
                    <a:pt x="106" y="110"/>
                  </a:lnTo>
                  <a:lnTo>
                    <a:pt x="108" y="113"/>
                  </a:lnTo>
                  <a:lnTo>
                    <a:pt x="110" y="115"/>
                  </a:lnTo>
                  <a:lnTo>
                    <a:pt x="112" y="126"/>
                  </a:lnTo>
                  <a:lnTo>
                    <a:pt x="113" y="136"/>
                  </a:lnTo>
                  <a:lnTo>
                    <a:pt x="118" y="150"/>
                  </a:lnTo>
                  <a:lnTo>
                    <a:pt x="126" y="162"/>
                  </a:lnTo>
                  <a:lnTo>
                    <a:pt x="123" y="170"/>
                  </a:lnTo>
                  <a:lnTo>
                    <a:pt x="121" y="175"/>
                  </a:lnTo>
                  <a:lnTo>
                    <a:pt x="115" y="179"/>
                  </a:lnTo>
                  <a:lnTo>
                    <a:pt x="117" y="180"/>
                  </a:lnTo>
                  <a:lnTo>
                    <a:pt x="115" y="180"/>
                  </a:lnTo>
                  <a:lnTo>
                    <a:pt x="110" y="183"/>
                  </a:lnTo>
                  <a:lnTo>
                    <a:pt x="106" y="185"/>
                  </a:lnTo>
                  <a:lnTo>
                    <a:pt x="104" y="189"/>
                  </a:lnTo>
                  <a:lnTo>
                    <a:pt x="91" y="194"/>
                  </a:lnTo>
                  <a:lnTo>
                    <a:pt x="75" y="199"/>
                  </a:lnTo>
                  <a:lnTo>
                    <a:pt x="49" y="208"/>
                  </a:lnTo>
                  <a:lnTo>
                    <a:pt x="24" y="219"/>
                  </a:lnTo>
                  <a:lnTo>
                    <a:pt x="15" y="227"/>
                  </a:lnTo>
                  <a:lnTo>
                    <a:pt x="8" y="239"/>
                  </a:lnTo>
                  <a:lnTo>
                    <a:pt x="4" y="256"/>
                  </a:lnTo>
                  <a:lnTo>
                    <a:pt x="3" y="273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0" y="294"/>
                  </a:lnTo>
                  <a:lnTo>
                    <a:pt x="2" y="296"/>
                  </a:lnTo>
                  <a:lnTo>
                    <a:pt x="319" y="296"/>
                  </a:lnTo>
                  <a:lnTo>
                    <a:pt x="320" y="294"/>
                  </a:lnTo>
                  <a:lnTo>
                    <a:pt x="320" y="291"/>
                  </a:lnTo>
                  <a:lnTo>
                    <a:pt x="320" y="291"/>
                  </a:lnTo>
                  <a:lnTo>
                    <a:pt x="320" y="290"/>
                  </a:lnTo>
                  <a:lnTo>
                    <a:pt x="319" y="272"/>
                  </a:lnTo>
                  <a:lnTo>
                    <a:pt x="316" y="255"/>
                  </a:lnTo>
                  <a:lnTo>
                    <a:pt x="312" y="239"/>
                  </a:lnTo>
                  <a:lnTo>
                    <a:pt x="306" y="227"/>
                  </a:lnTo>
                  <a:lnTo>
                    <a:pt x="298" y="21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4"/>
            <p:cNvSpPr>
              <a:spLocks/>
            </p:cNvSpPr>
            <p:nvPr/>
          </p:nvSpPr>
          <p:spPr bwMode="auto">
            <a:xfrm>
              <a:off x="12763500" y="2038350"/>
              <a:ext cx="561975" cy="560388"/>
            </a:xfrm>
            <a:custGeom>
              <a:avLst/>
              <a:gdLst>
                <a:gd name="T0" fmla="*/ 354 w 354"/>
                <a:gd name="T1" fmla="*/ 344 h 353"/>
                <a:gd name="T2" fmla="*/ 353 w 354"/>
                <a:gd name="T3" fmla="*/ 348 h 353"/>
                <a:gd name="T4" fmla="*/ 350 w 354"/>
                <a:gd name="T5" fmla="*/ 351 h 353"/>
                <a:gd name="T6" fmla="*/ 348 w 354"/>
                <a:gd name="T7" fmla="*/ 353 h 353"/>
                <a:gd name="T8" fmla="*/ 344 w 354"/>
                <a:gd name="T9" fmla="*/ 353 h 353"/>
                <a:gd name="T10" fmla="*/ 10 w 354"/>
                <a:gd name="T11" fmla="*/ 353 h 353"/>
                <a:gd name="T12" fmla="*/ 6 w 354"/>
                <a:gd name="T13" fmla="*/ 353 h 353"/>
                <a:gd name="T14" fmla="*/ 2 w 354"/>
                <a:gd name="T15" fmla="*/ 351 h 353"/>
                <a:gd name="T16" fmla="*/ 0 w 354"/>
                <a:gd name="T17" fmla="*/ 348 h 353"/>
                <a:gd name="T18" fmla="*/ 0 w 354"/>
                <a:gd name="T19" fmla="*/ 344 h 353"/>
                <a:gd name="T20" fmla="*/ 0 w 354"/>
                <a:gd name="T21" fmla="*/ 11 h 353"/>
                <a:gd name="T22" fmla="*/ 0 w 354"/>
                <a:gd name="T23" fmla="*/ 7 h 353"/>
                <a:gd name="T24" fmla="*/ 2 w 354"/>
                <a:gd name="T25" fmla="*/ 3 h 353"/>
                <a:gd name="T26" fmla="*/ 6 w 354"/>
                <a:gd name="T27" fmla="*/ 0 h 353"/>
                <a:gd name="T28" fmla="*/ 10 w 354"/>
                <a:gd name="T29" fmla="*/ 0 h 353"/>
                <a:gd name="T30" fmla="*/ 344 w 354"/>
                <a:gd name="T31" fmla="*/ 0 h 353"/>
                <a:gd name="T32" fmla="*/ 348 w 354"/>
                <a:gd name="T33" fmla="*/ 0 h 353"/>
                <a:gd name="T34" fmla="*/ 350 w 354"/>
                <a:gd name="T35" fmla="*/ 3 h 353"/>
                <a:gd name="T36" fmla="*/ 353 w 354"/>
                <a:gd name="T37" fmla="*/ 7 h 353"/>
                <a:gd name="T38" fmla="*/ 354 w 354"/>
                <a:gd name="T39" fmla="*/ 11 h 353"/>
                <a:gd name="T40" fmla="*/ 354 w 354"/>
                <a:gd name="T41" fmla="*/ 34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4" h="353">
                  <a:moveTo>
                    <a:pt x="354" y="344"/>
                  </a:moveTo>
                  <a:lnTo>
                    <a:pt x="353" y="348"/>
                  </a:lnTo>
                  <a:lnTo>
                    <a:pt x="350" y="351"/>
                  </a:lnTo>
                  <a:lnTo>
                    <a:pt x="348" y="353"/>
                  </a:lnTo>
                  <a:lnTo>
                    <a:pt x="344" y="353"/>
                  </a:lnTo>
                  <a:lnTo>
                    <a:pt x="10" y="353"/>
                  </a:lnTo>
                  <a:lnTo>
                    <a:pt x="6" y="353"/>
                  </a:lnTo>
                  <a:lnTo>
                    <a:pt x="2" y="351"/>
                  </a:lnTo>
                  <a:lnTo>
                    <a:pt x="0" y="348"/>
                  </a:lnTo>
                  <a:lnTo>
                    <a:pt x="0" y="34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0"/>
                  </a:lnTo>
                  <a:lnTo>
                    <a:pt x="1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0" y="3"/>
                  </a:lnTo>
                  <a:lnTo>
                    <a:pt x="353" y="7"/>
                  </a:lnTo>
                  <a:lnTo>
                    <a:pt x="354" y="11"/>
                  </a:lnTo>
                  <a:lnTo>
                    <a:pt x="354" y="344"/>
                  </a:lnTo>
                  <a:close/>
                </a:path>
              </a:pathLst>
            </a:custGeom>
            <a:solidFill>
              <a:srgbClr val="27464F"/>
            </a:solidFill>
            <a:ln w="0">
              <a:solidFill>
                <a:srgbClr val="2746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5"/>
            <p:cNvSpPr>
              <a:spLocks/>
            </p:cNvSpPr>
            <p:nvPr/>
          </p:nvSpPr>
          <p:spPr bwMode="auto">
            <a:xfrm>
              <a:off x="12804775" y="2143125"/>
              <a:ext cx="482600" cy="455613"/>
            </a:xfrm>
            <a:custGeom>
              <a:avLst/>
              <a:gdLst>
                <a:gd name="T0" fmla="*/ 243 w 304"/>
                <a:gd name="T1" fmla="*/ 216 h 287"/>
                <a:gd name="T2" fmla="*/ 210 w 304"/>
                <a:gd name="T3" fmla="*/ 201 h 287"/>
                <a:gd name="T4" fmla="*/ 191 w 304"/>
                <a:gd name="T5" fmla="*/ 180 h 287"/>
                <a:gd name="T6" fmla="*/ 190 w 304"/>
                <a:gd name="T7" fmla="*/ 177 h 287"/>
                <a:gd name="T8" fmla="*/ 204 w 304"/>
                <a:gd name="T9" fmla="*/ 175 h 287"/>
                <a:gd name="T10" fmla="*/ 212 w 304"/>
                <a:gd name="T11" fmla="*/ 172 h 287"/>
                <a:gd name="T12" fmla="*/ 217 w 304"/>
                <a:gd name="T13" fmla="*/ 167 h 287"/>
                <a:gd name="T14" fmla="*/ 221 w 304"/>
                <a:gd name="T15" fmla="*/ 163 h 287"/>
                <a:gd name="T16" fmla="*/ 221 w 304"/>
                <a:gd name="T17" fmla="*/ 159 h 287"/>
                <a:gd name="T18" fmla="*/ 221 w 304"/>
                <a:gd name="T19" fmla="*/ 158 h 287"/>
                <a:gd name="T20" fmla="*/ 225 w 304"/>
                <a:gd name="T21" fmla="*/ 157 h 287"/>
                <a:gd name="T22" fmla="*/ 230 w 304"/>
                <a:gd name="T23" fmla="*/ 155 h 287"/>
                <a:gd name="T24" fmla="*/ 234 w 304"/>
                <a:gd name="T25" fmla="*/ 152 h 287"/>
                <a:gd name="T26" fmla="*/ 234 w 304"/>
                <a:gd name="T27" fmla="*/ 145 h 287"/>
                <a:gd name="T28" fmla="*/ 227 w 304"/>
                <a:gd name="T29" fmla="*/ 130 h 287"/>
                <a:gd name="T30" fmla="*/ 220 w 304"/>
                <a:gd name="T31" fmla="*/ 101 h 287"/>
                <a:gd name="T32" fmla="*/ 214 w 304"/>
                <a:gd name="T33" fmla="*/ 79 h 287"/>
                <a:gd name="T34" fmla="*/ 209 w 304"/>
                <a:gd name="T35" fmla="*/ 56 h 287"/>
                <a:gd name="T36" fmla="*/ 200 w 304"/>
                <a:gd name="T37" fmla="*/ 30 h 287"/>
                <a:gd name="T38" fmla="*/ 185 w 304"/>
                <a:gd name="T39" fmla="*/ 9 h 287"/>
                <a:gd name="T40" fmla="*/ 157 w 304"/>
                <a:gd name="T41" fmla="*/ 2 h 287"/>
                <a:gd name="T42" fmla="*/ 124 w 304"/>
                <a:gd name="T43" fmla="*/ 3 h 287"/>
                <a:gd name="T44" fmla="*/ 100 w 304"/>
                <a:gd name="T45" fmla="*/ 20 h 287"/>
                <a:gd name="T46" fmla="*/ 90 w 304"/>
                <a:gd name="T47" fmla="*/ 46 h 287"/>
                <a:gd name="T48" fmla="*/ 88 w 304"/>
                <a:gd name="T49" fmla="*/ 77 h 287"/>
                <a:gd name="T50" fmla="*/ 82 w 304"/>
                <a:gd name="T51" fmla="*/ 101 h 287"/>
                <a:gd name="T52" fmla="*/ 75 w 304"/>
                <a:gd name="T53" fmla="*/ 130 h 287"/>
                <a:gd name="T54" fmla="*/ 68 w 304"/>
                <a:gd name="T55" fmla="*/ 145 h 287"/>
                <a:gd name="T56" fmla="*/ 68 w 304"/>
                <a:gd name="T57" fmla="*/ 150 h 287"/>
                <a:gd name="T58" fmla="*/ 73 w 304"/>
                <a:gd name="T59" fmla="*/ 154 h 287"/>
                <a:gd name="T60" fmla="*/ 78 w 304"/>
                <a:gd name="T61" fmla="*/ 155 h 287"/>
                <a:gd name="T62" fmla="*/ 84 w 304"/>
                <a:gd name="T63" fmla="*/ 154 h 287"/>
                <a:gd name="T64" fmla="*/ 84 w 304"/>
                <a:gd name="T65" fmla="*/ 157 h 287"/>
                <a:gd name="T66" fmla="*/ 81 w 304"/>
                <a:gd name="T67" fmla="*/ 159 h 287"/>
                <a:gd name="T68" fmla="*/ 82 w 304"/>
                <a:gd name="T69" fmla="*/ 163 h 287"/>
                <a:gd name="T70" fmla="*/ 88 w 304"/>
                <a:gd name="T71" fmla="*/ 168 h 287"/>
                <a:gd name="T72" fmla="*/ 94 w 304"/>
                <a:gd name="T73" fmla="*/ 174 h 287"/>
                <a:gd name="T74" fmla="*/ 106 w 304"/>
                <a:gd name="T75" fmla="*/ 176 h 287"/>
                <a:gd name="T76" fmla="*/ 112 w 304"/>
                <a:gd name="T77" fmla="*/ 179 h 287"/>
                <a:gd name="T78" fmla="*/ 104 w 304"/>
                <a:gd name="T79" fmla="*/ 192 h 287"/>
                <a:gd name="T80" fmla="*/ 77 w 304"/>
                <a:gd name="T81" fmla="*/ 210 h 287"/>
                <a:gd name="T82" fmla="*/ 42 w 304"/>
                <a:gd name="T83" fmla="*/ 221 h 287"/>
                <a:gd name="T84" fmla="*/ 15 w 304"/>
                <a:gd name="T85" fmla="*/ 242 h 287"/>
                <a:gd name="T86" fmla="*/ 0 w 304"/>
                <a:gd name="T87" fmla="*/ 281 h 287"/>
                <a:gd name="T88" fmla="*/ 1 w 304"/>
                <a:gd name="T89" fmla="*/ 285 h 287"/>
                <a:gd name="T90" fmla="*/ 300 w 304"/>
                <a:gd name="T91" fmla="*/ 287 h 287"/>
                <a:gd name="T92" fmla="*/ 304 w 304"/>
                <a:gd name="T93" fmla="*/ 281 h 287"/>
                <a:gd name="T94" fmla="*/ 297 w 304"/>
                <a:gd name="T95" fmla="*/ 260 h 287"/>
                <a:gd name="T96" fmla="*/ 275 w 304"/>
                <a:gd name="T97" fmla="*/ 22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4" h="287">
                  <a:moveTo>
                    <a:pt x="261" y="221"/>
                  </a:moveTo>
                  <a:lnTo>
                    <a:pt x="243" y="216"/>
                  </a:lnTo>
                  <a:lnTo>
                    <a:pt x="226" y="210"/>
                  </a:lnTo>
                  <a:lnTo>
                    <a:pt x="210" y="201"/>
                  </a:lnTo>
                  <a:lnTo>
                    <a:pt x="199" y="192"/>
                  </a:lnTo>
                  <a:lnTo>
                    <a:pt x="191" y="180"/>
                  </a:lnTo>
                  <a:lnTo>
                    <a:pt x="191" y="179"/>
                  </a:lnTo>
                  <a:lnTo>
                    <a:pt x="190" y="177"/>
                  </a:lnTo>
                  <a:lnTo>
                    <a:pt x="196" y="176"/>
                  </a:lnTo>
                  <a:lnTo>
                    <a:pt x="204" y="175"/>
                  </a:lnTo>
                  <a:lnTo>
                    <a:pt x="208" y="174"/>
                  </a:lnTo>
                  <a:lnTo>
                    <a:pt x="212" y="172"/>
                  </a:lnTo>
                  <a:lnTo>
                    <a:pt x="214" y="170"/>
                  </a:lnTo>
                  <a:lnTo>
                    <a:pt x="217" y="167"/>
                  </a:lnTo>
                  <a:lnTo>
                    <a:pt x="220" y="164"/>
                  </a:lnTo>
                  <a:lnTo>
                    <a:pt x="221" y="163"/>
                  </a:lnTo>
                  <a:lnTo>
                    <a:pt x="221" y="161"/>
                  </a:lnTo>
                  <a:lnTo>
                    <a:pt x="221" y="159"/>
                  </a:lnTo>
                  <a:lnTo>
                    <a:pt x="220" y="159"/>
                  </a:lnTo>
                  <a:lnTo>
                    <a:pt x="221" y="158"/>
                  </a:lnTo>
                  <a:lnTo>
                    <a:pt x="222" y="158"/>
                  </a:lnTo>
                  <a:lnTo>
                    <a:pt x="225" y="157"/>
                  </a:lnTo>
                  <a:lnTo>
                    <a:pt x="227" y="155"/>
                  </a:lnTo>
                  <a:lnTo>
                    <a:pt x="230" y="155"/>
                  </a:lnTo>
                  <a:lnTo>
                    <a:pt x="232" y="153"/>
                  </a:lnTo>
                  <a:lnTo>
                    <a:pt x="234" y="152"/>
                  </a:lnTo>
                  <a:lnTo>
                    <a:pt x="234" y="149"/>
                  </a:lnTo>
                  <a:lnTo>
                    <a:pt x="234" y="145"/>
                  </a:lnTo>
                  <a:lnTo>
                    <a:pt x="231" y="140"/>
                  </a:lnTo>
                  <a:lnTo>
                    <a:pt x="227" y="130"/>
                  </a:lnTo>
                  <a:lnTo>
                    <a:pt x="223" y="117"/>
                  </a:lnTo>
                  <a:lnTo>
                    <a:pt x="220" y="101"/>
                  </a:lnTo>
                  <a:lnTo>
                    <a:pt x="216" y="88"/>
                  </a:lnTo>
                  <a:lnTo>
                    <a:pt x="214" y="79"/>
                  </a:lnTo>
                  <a:lnTo>
                    <a:pt x="212" y="69"/>
                  </a:lnTo>
                  <a:lnTo>
                    <a:pt x="209" y="56"/>
                  </a:lnTo>
                  <a:lnTo>
                    <a:pt x="205" y="43"/>
                  </a:lnTo>
                  <a:lnTo>
                    <a:pt x="200" y="30"/>
                  </a:lnTo>
                  <a:lnTo>
                    <a:pt x="194" y="18"/>
                  </a:lnTo>
                  <a:lnTo>
                    <a:pt x="185" y="9"/>
                  </a:lnTo>
                  <a:lnTo>
                    <a:pt x="172" y="4"/>
                  </a:lnTo>
                  <a:lnTo>
                    <a:pt x="157" y="2"/>
                  </a:lnTo>
                  <a:lnTo>
                    <a:pt x="139" y="0"/>
                  </a:lnTo>
                  <a:lnTo>
                    <a:pt x="124" y="3"/>
                  </a:lnTo>
                  <a:lnTo>
                    <a:pt x="111" y="11"/>
                  </a:lnTo>
                  <a:lnTo>
                    <a:pt x="100" y="20"/>
                  </a:lnTo>
                  <a:lnTo>
                    <a:pt x="95" y="29"/>
                  </a:lnTo>
                  <a:lnTo>
                    <a:pt x="90" y="46"/>
                  </a:lnTo>
                  <a:lnTo>
                    <a:pt x="89" y="61"/>
                  </a:lnTo>
                  <a:lnTo>
                    <a:pt x="88" y="77"/>
                  </a:lnTo>
                  <a:lnTo>
                    <a:pt x="86" y="88"/>
                  </a:lnTo>
                  <a:lnTo>
                    <a:pt x="82" y="101"/>
                  </a:lnTo>
                  <a:lnTo>
                    <a:pt x="78" y="117"/>
                  </a:lnTo>
                  <a:lnTo>
                    <a:pt x="75" y="130"/>
                  </a:lnTo>
                  <a:lnTo>
                    <a:pt x="71" y="140"/>
                  </a:lnTo>
                  <a:lnTo>
                    <a:pt x="68" y="145"/>
                  </a:lnTo>
                  <a:lnTo>
                    <a:pt x="68" y="148"/>
                  </a:lnTo>
                  <a:lnTo>
                    <a:pt x="68" y="150"/>
                  </a:lnTo>
                  <a:lnTo>
                    <a:pt x="71" y="152"/>
                  </a:lnTo>
                  <a:lnTo>
                    <a:pt x="73" y="154"/>
                  </a:lnTo>
                  <a:lnTo>
                    <a:pt x="76" y="155"/>
                  </a:lnTo>
                  <a:lnTo>
                    <a:pt x="78" y="155"/>
                  </a:lnTo>
                  <a:lnTo>
                    <a:pt x="82" y="154"/>
                  </a:lnTo>
                  <a:lnTo>
                    <a:pt x="84" y="154"/>
                  </a:lnTo>
                  <a:lnTo>
                    <a:pt x="84" y="155"/>
                  </a:lnTo>
                  <a:lnTo>
                    <a:pt x="84" y="157"/>
                  </a:lnTo>
                  <a:lnTo>
                    <a:pt x="81" y="158"/>
                  </a:lnTo>
                  <a:lnTo>
                    <a:pt x="81" y="159"/>
                  </a:lnTo>
                  <a:lnTo>
                    <a:pt x="81" y="161"/>
                  </a:lnTo>
                  <a:lnTo>
                    <a:pt x="82" y="163"/>
                  </a:lnTo>
                  <a:lnTo>
                    <a:pt x="85" y="166"/>
                  </a:lnTo>
                  <a:lnTo>
                    <a:pt x="88" y="168"/>
                  </a:lnTo>
                  <a:lnTo>
                    <a:pt x="90" y="171"/>
                  </a:lnTo>
                  <a:lnTo>
                    <a:pt x="94" y="174"/>
                  </a:lnTo>
                  <a:lnTo>
                    <a:pt x="98" y="175"/>
                  </a:lnTo>
                  <a:lnTo>
                    <a:pt x="106" y="176"/>
                  </a:lnTo>
                  <a:lnTo>
                    <a:pt x="112" y="177"/>
                  </a:lnTo>
                  <a:lnTo>
                    <a:pt x="112" y="179"/>
                  </a:lnTo>
                  <a:lnTo>
                    <a:pt x="112" y="180"/>
                  </a:lnTo>
                  <a:lnTo>
                    <a:pt x="104" y="192"/>
                  </a:lnTo>
                  <a:lnTo>
                    <a:pt x="93" y="201"/>
                  </a:lnTo>
                  <a:lnTo>
                    <a:pt x="77" y="210"/>
                  </a:lnTo>
                  <a:lnTo>
                    <a:pt x="60" y="216"/>
                  </a:lnTo>
                  <a:lnTo>
                    <a:pt x="42" y="221"/>
                  </a:lnTo>
                  <a:lnTo>
                    <a:pt x="28" y="229"/>
                  </a:lnTo>
                  <a:lnTo>
                    <a:pt x="15" y="242"/>
                  </a:lnTo>
                  <a:lnTo>
                    <a:pt x="5" y="260"/>
                  </a:lnTo>
                  <a:lnTo>
                    <a:pt x="0" y="281"/>
                  </a:lnTo>
                  <a:lnTo>
                    <a:pt x="0" y="281"/>
                  </a:lnTo>
                  <a:lnTo>
                    <a:pt x="1" y="285"/>
                  </a:lnTo>
                  <a:lnTo>
                    <a:pt x="3" y="287"/>
                  </a:lnTo>
                  <a:lnTo>
                    <a:pt x="300" y="287"/>
                  </a:lnTo>
                  <a:lnTo>
                    <a:pt x="302" y="285"/>
                  </a:lnTo>
                  <a:lnTo>
                    <a:pt x="304" y="281"/>
                  </a:lnTo>
                  <a:lnTo>
                    <a:pt x="304" y="281"/>
                  </a:lnTo>
                  <a:lnTo>
                    <a:pt x="297" y="260"/>
                  </a:lnTo>
                  <a:lnTo>
                    <a:pt x="288" y="242"/>
                  </a:lnTo>
                  <a:lnTo>
                    <a:pt x="275" y="229"/>
                  </a:lnTo>
                  <a:lnTo>
                    <a:pt x="261" y="22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6"/>
            <p:cNvSpPr>
              <a:spLocks/>
            </p:cNvSpPr>
            <p:nvPr/>
          </p:nvSpPr>
          <p:spPr bwMode="auto">
            <a:xfrm>
              <a:off x="12101513" y="1392238"/>
              <a:ext cx="563562" cy="561975"/>
            </a:xfrm>
            <a:custGeom>
              <a:avLst/>
              <a:gdLst>
                <a:gd name="T0" fmla="*/ 355 w 355"/>
                <a:gd name="T1" fmla="*/ 344 h 354"/>
                <a:gd name="T2" fmla="*/ 353 w 355"/>
                <a:gd name="T3" fmla="*/ 348 h 354"/>
                <a:gd name="T4" fmla="*/ 352 w 355"/>
                <a:gd name="T5" fmla="*/ 350 h 354"/>
                <a:gd name="T6" fmla="*/ 348 w 355"/>
                <a:gd name="T7" fmla="*/ 353 h 354"/>
                <a:gd name="T8" fmla="*/ 344 w 355"/>
                <a:gd name="T9" fmla="*/ 354 h 354"/>
                <a:gd name="T10" fmla="*/ 11 w 355"/>
                <a:gd name="T11" fmla="*/ 354 h 354"/>
                <a:gd name="T12" fmla="*/ 7 w 355"/>
                <a:gd name="T13" fmla="*/ 353 h 354"/>
                <a:gd name="T14" fmla="*/ 4 w 355"/>
                <a:gd name="T15" fmla="*/ 350 h 354"/>
                <a:gd name="T16" fmla="*/ 1 w 355"/>
                <a:gd name="T17" fmla="*/ 348 h 354"/>
                <a:gd name="T18" fmla="*/ 0 w 355"/>
                <a:gd name="T19" fmla="*/ 344 h 354"/>
                <a:gd name="T20" fmla="*/ 0 w 355"/>
                <a:gd name="T21" fmla="*/ 10 h 354"/>
                <a:gd name="T22" fmla="*/ 1 w 355"/>
                <a:gd name="T23" fmla="*/ 6 h 354"/>
                <a:gd name="T24" fmla="*/ 4 w 355"/>
                <a:gd name="T25" fmla="*/ 2 h 354"/>
                <a:gd name="T26" fmla="*/ 7 w 355"/>
                <a:gd name="T27" fmla="*/ 1 h 354"/>
                <a:gd name="T28" fmla="*/ 11 w 355"/>
                <a:gd name="T29" fmla="*/ 0 h 354"/>
                <a:gd name="T30" fmla="*/ 344 w 355"/>
                <a:gd name="T31" fmla="*/ 0 h 354"/>
                <a:gd name="T32" fmla="*/ 348 w 355"/>
                <a:gd name="T33" fmla="*/ 1 h 354"/>
                <a:gd name="T34" fmla="*/ 352 w 355"/>
                <a:gd name="T35" fmla="*/ 2 h 354"/>
                <a:gd name="T36" fmla="*/ 353 w 355"/>
                <a:gd name="T37" fmla="*/ 6 h 354"/>
                <a:gd name="T38" fmla="*/ 355 w 355"/>
                <a:gd name="T39" fmla="*/ 10 h 354"/>
                <a:gd name="T40" fmla="*/ 355 w 355"/>
                <a:gd name="T41" fmla="*/ 34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5" h="354">
                  <a:moveTo>
                    <a:pt x="355" y="344"/>
                  </a:moveTo>
                  <a:lnTo>
                    <a:pt x="353" y="348"/>
                  </a:lnTo>
                  <a:lnTo>
                    <a:pt x="352" y="350"/>
                  </a:lnTo>
                  <a:lnTo>
                    <a:pt x="348" y="353"/>
                  </a:lnTo>
                  <a:lnTo>
                    <a:pt x="344" y="354"/>
                  </a:lnTo>
                  <a:lnTo>
                    <a:pt x="11" y="354"/>
                  </a:lnTo>
                  <a:lnTo>
                    <a:pt x="7" y="353"/>
                  </a:lnTo>
                  <a:lnTo>
                    <a:pt x="4" y="350"/>
                  </a:lnTo>
                  <a:lnTo>
                    <a:pt x="1" y="348"/>
                  </a:lnTo>
                  <a:lnTo>
                    <a:pt x="0" y="344"/>
                  </a:lnTo>
                  <a:lnTo>
                    <a:pt x="0" y="10"/>
                  </a:lnTo>
                  <a:lnTo>
                    <a:pt x="1" y="6"/>
                  </a:lnTo>
                  <a:lnTo>
                    <a:pt x="4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344" y="0"/>
                  </a:lnTo>
                  <a:lnTo>
                    <a:pt x="348" y="1"/>
                  </a:lnTo>
                  <a:lnTo>
                    <a:pt x="352" y="2"/>
                  </a:lnTo>
                  <a:lnTo>
                    <a:pt x="353" y="6"/>
                  </a:lnTo>
                  <a:lnTo>
                    <a:pt x="355" y="10"/>
                  </a:lnTo>
                  <a:lnTo>
                    <a:pt x="355" y="3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7"/>
            <p:cNvSpPr>
              <a:spLocks/>
            </p:cNvSpPr>
            <p:nvPr/>
          </p:nvSpPr>
          <p:spPr bwMode="auto">
            <a:xfrm>
              <a:off x="12115800" y="1484313"/>
              <a:ext cx="534987" cy="469900"/>
            </a:xfrm>
            <a:custGeom>
              <a:avLst/>
              <a:gdLst>
                <a:gd name="T0" fmla="*/ 335 w 337"/>
                <a:gd name="T1" fmla="*/ 296 h 296"/>
                <a:gd name="T2" fmla="*/ 330 w 337"/>
                <a:gd name="T3" fmla="*/ 278 h 296"/>
                <a:gd name="T4" fmla="*/ 306 w 337"/>
                <a:gd name="T5" fmla="*/ 252 h 296"/>
                <a:gd name="T6" fmla="*/ 277 w 337"/>
                <a:gd name="T7" fmla="*/ 239 h 296"/>
                <a:gd name="T8" fmla="*/ 246 w 337"/>
                <a:gd name="T9" fmla="*/ 232 h 296"/>
                <a:gd name="T10" fmla="*/ 215 w 337"/>
                <a:gd name="T11" fmla="*/ 215 h 296"/>
                <a:gd name="T12" fmla="*/ 205 w 337"/>
                <a:gd name="T13" fmla="*/ 191 h 296"/>
                <a:gd name="T14" fmla="*/ 205 w 337"/>
                <a:gd name="T15" fmla="*/ 173 h 296"/>
                <a:gd name="T16" fmla="*/ 215 w 337"/>
                <a:gd name="T17" fmla="*/ 154 h 296"/>
                <a:gd name="T18" fmla="*/ 214 w 337"/>
                <a:gd name="T19" fmla="*/ 162 h 296"/>
                <a:gd name="T20" fmla="*/ 212 w 337"/>
                <a:gd name="T21" fmla="*/ 171 h 296"/>
                <a:gd name="T22" fmla="*/ 211 w 337"/>
                <a:gd name="T23" fmla="*/ 173 h 296"/>
                <a:gd name="T24" fmla="*/ 219 w 337"/>
                <a:gd name="T25" fmla="*/ 170 h 296"/>
                <a:gd name="T26" fmla="*/ 233 w 337"/>
                <a:gd name="T27" fmla="*/ 151 h 296"/>
                <a:gd name="T28" fmla="*/ 238 w 337"/>
                <a:gd name="T29" fmla="*/ 123 h 296"/>
                <a:gd name="T30" fmla="*/ 241 w 337"/>
                <a:gd name="T31" fmla="*/ 92 h 296"/>
                <a:gd name="T32" fmla="*/ 238 w 337"/>
                <a:gd name="T33" fmla="*/ 57 h 296"/>
                <a:gd name="T34" fmla="*/ 223 w 337"/>
                <a:gd name="T35" fmla="*/ 26 h 296"/>
                <a:gd name="T36" fmla="*/ 192 w 337"/>
                <a:gd name="T37" fmla="*/ 5 h 296"/>
                <a:gd name="T38" fmla="*/ 163 w 337"/>
                <a:gd name="T39" fmla="*/ 0 h 296"/>
                <a:gd name="T40" fmla="*/ 145 w 337"/>
                <a:gd name="T41" fmla="*/ 7 h 296"/>
                <a:gd name="T42" fmla="*/ 132 w 337"/>
                <a:gd name="T43" fmla="*/ 16 h 296"/>
                <a:gd name="T44" fmla="*/ 117 w 337"/>
                <a:gd name="T45" fmla="*/ 21 h 296"/>
                <a:gd name="T46" fmla="*/ 101 w 337"/>
                <a:gd name="T47" fmla="*/ 38 h 296"/>
                <a:gd name="T48" fmla="*/ 91 w 337"/>
                <a:gd name="T49" fmla="*/ 80 h 296"/>
                <a:gd name="T50" fmla="*/ 99 w 337"/>
                <a:gd name="T51" fmla="*/ 115 h 296"/>
                <a:gd name="T52" fmla="*/ 110 w 337"/>
                <a:gd name="T53" fmla="*/ 138 h 296"/>
                <a:gd name="T54" fmla="*/ 115 w 337"/>
                <a:gd name="T55" fmla="*/ 157 h 296"/>
                <a:gd name="T56" fmla="*/ 115 w 337"/>
                <a:gd name="T57" fmla="*/ 172 h 296"/>
                <a:gd name="T58" fmla="*/ 114 w 337"/>
                <a:gd name="T59" fmla="*/ 173 h 296"/>
                <a:gd name="T60" fmla="*/ 117 w 337"/>
                <a:gd name="T61" fmla="*/ 171 h 296"/>
                <a:gd name="T62" fmla="*/ 119 w 337"/>
                <a:gd name="T63" fmla="*/ 163 h 296"/>
                <a:gd name="T64" fmla="*/ 126 w 337"/>
                <a:gd name="T65" fmla="*/ 167 h 296"/>
                <a:gd name="T66" fmla="*/ 132 w 337"/>
                <a:gd name="T67" fmla="*/ 181 h 296"/>
                <a:gd name="T68" fmla="*/ 128 w 337"/>
                <a:gd name="T69" fmla="*/ 203 h 296"/>
                <a:gd name="T70" fmla="*/ 111 w 337"/>
                <a:gd name="T71" fmla="*/ 223 h 296"/>
                <a:gd name="T72" fmla="*/ 87 w 337"/>
                <a:gd name="T73" fmla="*/ 230 h 296"/>
                <a:gd name="T74" fmla="*/ 60 w 337"/>
                <a:gd name="T75" fmla="*/ 234 h 296"/>
                <a:gd name="T76" fmla="*/ 33 w 337"/>
                <a:gd name="T77" fmla="*/ 245 h 296"/>
                <a:gd name="T78" fmla="*/ 8 w 337"/>
                <a:gd name="T79" fmla="*/ 276 h 296"/>
                <a:gd name="T80" fmla="*/ 2 w 337"/>
                <a:gd name="T81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7" h="296">
                  <a:moveTo>
                    <a:pt x="2" y="296"/>
                  </a:moveTo>
                  <a:lnTo>
                    <a:pt x="335" y="296"/>
                  </a:lnTo>
                  <a:lnTo>
                    <a:pt x="337" y="296"/>
                  </a:lnTo>
                  <a:lnTo>
                    <a:pt x="330" y="278"/>
                  </a:lnTo>
                  <a:lnTo>
                    <a:pt x="320" y="264"/>
                  </a:lnTo>
                  <a:lnTo>
                    <a:pt x="306" y="252"/>
                  </a:lnTo>
                  <a:lnTo>
                    <a:pt x="289" y="243"/>
                  </a:lnTo>
                  <a:lnTo>
                    <a:pt x="277" y="239"/>
                  </a:lnTo>
                  <a:lnTo>
                    <a:pt x="263" y="235"/>
                  </a:lnTo>
                  <a:lnTo>
                    <a:pt x="246" y="232"/>
                  </a:lnTo>
                  <a:lnTo>
                    <a:pt x="229" y="225"/>
                  </a:lnTo>
                  <a:lnTo>
                    <a:pt x="215" y="215"/>
                  </a:lnTo>
                  <a:lnTo>
                    <a:pt x="207" y="204"/>
                  </a:lnTo>
                  <a:lnTo>
                    <a:pt x="205" y="191"/>
                  </a:lnTo>
                  <a:lnTo>
                    <a:pt x="205" y="176"/>
                  </a:lnTo>
                  <a:lnTo>
                    <a:pt x="205" y="173"/>
                  </a:lnTo>
                  <a:lnTo>
                    <a:pt x="210" y="164"/>
                  </a:lnTo>
                  <a:lnTo>
                    <a:pt x="215" y="154"/>
                  </a:lnTo>
                  <a:lnTo>
                    <a:pt x="215" y="154"/>
                  </a:lnTo>
                  <a:lnTo>
                    <a:pt x="214" y="162"/>
                  </a:lnTo>
                  <a:lnTo>
                    <a:pt x="214" y="167"/>
                  </a:lnTo>
                  <a:lnTo>
                    <a:pt x="212" y="171"/>
                  </a:lnTo>
                  <a:lnTo>
                    <a:pt x="211" y="173"/>
                  </a:lnTo>
                  <a:lnTo>
                    <a:pt x="211" y="173"/>
                  </a:lnTo>
                  <a:lnTo>
                    <a:pt x="214" y="173"/>
                  </a:lnTo>
                  <a:lnTo>
                    <a:pt x="219" y="170"/>
                  </a:lnTo>
                  <a:lnTo>
                    <a:pt x="227" y="162"/>
                  </a:lnTo>
                  <a:lnTo>
                    <a:pt x="233" y="151"/>
                  </a:lnTo>
                  <a:lnTo>
                    <a:pt x="237" y="135"/>
                  </a:lnTo>
                  <a:lnTo>
                    <a:pt x="238" y="123"/>
                  </a:lnTo>
                  <a:lnTo>
                    <a:pt x="241" y="109"/>
                  </a:lnTo>
                  <a:lnTo>
                    <a:pt x="241" y="92"/>
                  </a:lnTo>
                  <a:lnTo>
                    <a:pt x="241" y="74"/>
                  </a:lnTo>
                  <a:lnTo>
                    <a:pt x="238" y="57"/>
                  </a:lnTo>
                  <a:lnTo>
                    <a:pt x="233" y="40"/>
                  </a:lnTo>
                  <a:lnTo>
                    <a:pt x="223" y="26"/>
                  </a:lnTo>
                  <a:lnTo>
                    <a:pt x="210" y="14"/>
                  </a:lnTo>
                  <a:lnTo>
                    <a:pt x="192" y="5"/>
                  </a:lnTo>
                  <a:lnTo>
                    <a:pt x="176" y="0"/>
                  </a:lnTo>
                  <a:lnTo>
                    <a:pt x="163" y="0"/>
                  </a:lnTo>
                  <a:lnTo>
                    <a:pt x="153" y="3"/>
                  </a:lnTo>
                  <a:lnTo>
                    <a:pt x="145" y="7"/>
                  </a:lnTo>
                  <a:lnTo>
                    <a:pt x="137" y="12"/>
                  </a:lnTo>
                  <a:lnTo>
                    <a:pt x="132" y="16"/>
                  </a:lnTo>
                  <a:lnTo>
                    <a:pt x="127" y="19"/>
                  </a:lnTo>
                  <a:lnTo>
                    <a:pt x="117" y="21"/>
                  </a:lnTo>
                  <a:lnTo>
                    <a:pt x="108" y="27"/>
                  </a:lnTo>
                  <a:lnTo>
                    <a:pt x="101" y="38"/>
                  </a:lnTo>
                  <a:lnTo>
                    <a:pt x="93" y="60"/>
                  </a:lnTo>
                  <a:lnTo>
                    <a:pt x="91" y="80"/>
                  </a:lnTo>
                  <a:lnTo>
                    <a:pt x="93" y="98"/>
                  </a:lnTo>
                  <a:lnTo>
                    <a:pt x="99" y="115"/>
                  </a:lnTo>
                  <a:lnTo>
                    <a:pt x="105" y="128"/>
                  </a:lnTo>
                  <a:lnTo>
                    <a:pt x="110" y="138"/>
                  </a:lnTo>
                  <a:lnTo>
                    <a:pt x="114" y="146"/>
                  </a:lnTo>
                  <a:lnTo>
                    <a:pt x="115" y="157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4" y="173"/>
                  </a:lnTo>
                  <a:lnTo>
                    <a:pt x="114" y="173"/>
                  </a:lnTo>
                  <a:lnTo>
                    <a:pt x="115" y="172"/>
                  </a:lnTo>
                  <a:lnTo>
                    <a:pt x="117" y="171"/>
                  </a:lnTo>
                  <a:lnTo>
                    <a:pt x="118" y="168"/>
                  </a:lnTo>
                  <a:lnTo>
                    <a:pt x="119" y="163"/>
                  </a:lnTo>
                  <a:lnTo>
                    <a:pt x="121" y="158"/>
                  </a:lnTo>
                  <a:lnTo>
                    <a:pt x="126" y="167"/>
                  </a:lnTo>
                  <a:lnTo>
                    <a:pt x="132" y="176"/>
                  </a:lnTo>
                  <a:lnTo>
                    <a:pt x="132" y="181"/>
                  </a:lnTo>
                  <a:lnTo>
                    <a:pt x="132" y="186"/>
                  </a:lnTo>
                  <a:lnTo>
                    <a:pt x="128" y="203"/>
                  </a:lnTo>
                  <a:lnTo>
                    <a:pt x="122" y="215"/>
                  </a:lnTo>
                  <a:lnTo>
                    <a:pt x="111" y="223"/>
                  </a:lnTo>
                  <a:lnTo>
                    <a:pt x="100" y="228"/>
                  </a:lnTo>
                  <a:lnTo>
                    <a:pt x="87" y="230"/>
                  </a:lnTo>
                  <a:lnTo>
                    <a:pt x="73" y="233"/>
                  </a:lnTo>
                  <a:lnTo>
                    <a:pt x="60" y="234"/>
                  </a:lnTo>
                  <a:lnTo>
                    <a:pt x="47" y="237"/>
                  </a:lnTo>
                  <a:lnTo>
                    <a:pt x="33" y="245"/>
                  </a:lnTo>
                  <a:lnTo>
                    <a:pt x="18" y="257"/>
                  </a:lnTo>
                  <a:lnTo>
                    <a:pt x="8" y="276"/>
                  </a:lnTo>
                  <a:lnTo>
                    <a:pt x="0" y="296"/>
                  </a:lnTo>
                  <a:lnTo>
                    <a:pt x="2" y="296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8"/>
            <p:cNvSpPr>
              <a:spLocks/>
            </p:cNvSpPr>
            <p:nvPr/>
          </p:nvSpPr>
          <p:spPr bwMode="auto">
            <a:xfrm>
              <a:off x="12795250" y="1979613"/>
              <a:ext cx="374650" cy="577850"/>
            </a:xfrm>
            <a:custGeom>
              <a:avLst/>
              <a:gdLst>
                <a:gd name="T0" fmla="*/ 166 w 236"/>
                <a:gd name="T1" fmla="*/ 361 h 364"/>
                <a:gd name="T2" fmla="*/ 154 w 236"/>
                <a:gd name="T3" fmla="*/ 355 h 364"/>
                <a:gd name="T4" fmla="*/ 143 w 236"/>
                <a:gd name="T5" fmla="*/ 350 h 364"/>
                <a:gd name="T6" fmla="*/ 132 w 236"/>
                <a:gd name="T7" fmla="*/ 344 h 364"/>
                <a:gd name="T8" fmla="*/ 125 w 236"/>
                <a:gd name="T9" fmla="*/ 339 h 364"/>
                <a:gd name="T10" fmla="*/ 119 w 236"/>
                <a:gd name="T11" fmla="*/ 333 h 364"/>
                <a:gd name="T12" fmla="*/ 118 w 236"/>
                <a:gd name="T13" fmla="*/ 332 h 364"/>
                <a:gd name="T14" fmla="*/ 0 w 236"/>
                <a:gd name="T15" fmla="*/ 209 h 364"/>
                <a:gd name="T16" fmla="*/ 20 w 236"/>
                <a:gd name="T17" fmla="*/ 0 h 364"/>
                <a:gd name="T18" fmla="*/ 22 w 236"/>
                <a:gd name="T19" fmla="*/ 1 h 364"/>
                <a:gd name="T20" fmla="*/ 29 w 236"/>
                <a:gd name="T21" fmla="*/ 4 h 364"/>
                <a:gd name="T22" fmla="*/ 38 w 236"/>
                <a:gd name="T23" fmla="*/ 8 h 364"/>
                <a:gd name="T24" fmla="*/ 50 w 236"/>
                <a:gd name="T25" fmla="*/ 15 h 364"/>
                <a:gd name="T26" fmla="*/ 61 w 236"/>
                <a:gd name="T27" fmla="*/ 26 h 364"/>
                <a:gd name="T28" fmla="*/ 72 w 236"/>
                <a:gd name="T29" fmla="*/ 40 h 364"/>
                <a:gd name="T30" fmla="*/ 81 w 236"/>
                <a:gd name="T31" fmla="*/ 58 h 364"/>
                <a:gd name="T32" fmla="*/ 86 w 236"/>
                <a:gd name="T33" fmla="*/ 81 h 364"/>
                <a:gd name="T34" fmla="*/ 90 w 236"/>
                <a:gd name="T35" fmla="*/ 120 h 364"/>
                <a:gd name="T36" fmla="*/ 91 w 236"/>
                <a:gd name="T37" fmla="*/ 151 h 364"/>
                <a:gd name="T38" fmla="*/ 92 w 236"/>
                <a:gd name="T39" fmla="*/ 173 h 364"/>
                <a:gd name="T40" fmla="*/ 94 w 236"/>
                <a:gd name="T41" fmla="*/ 189 h 364"/>
                <a:gd name="T42" fmla="*/ 94 w 236"/>
                <a:gd name="T43" fmla="*/ 192 h 364"/>
                <a:gd name="T44" fmla="*/ 197 w 236"/>
                <a:gd name="T45" fmla="*/ 257 h 364"/>
                <a:gd name="T46" fmla="*/ 197 w 236"/>
                <a:gd name="T47" fmla="*/ 258 h 364"/>
                <a:gd name="T48" fmla="*/ 198 w 236"/>
                <a:gd name="T49" fmla="*/ 258 h 364"/>
                <a:gd name="T50" fmla="*/ 201 w 236"/>
                <a:gd name="T51" fmla="*/ 261 h 364"/>
                <a:gd name="T52" fmla="*/ 204 w 236"/>
                <a:gd name="T53" fmla="*/ 262 h 364"/>
                <a:gd name="T54" fmla="*/ 207 w 236"/>
                <a:gd name="T55" fmla="*/ 266 h 364"/>
                <a:gd name="T56" fmla="*/ 211 w 236"/>
                <a:gd name="T57" fmla="*/ 269 h 364"/>
                <a:gd name="T58" fmla="*/ 220 w 236"/>
                <a:gd name="T59" fmla="*/ 280 h 364"/>
                <a:gd name="T60" fmla="*/ 228 w 236"/>
                <a:gd name="T61" fmla="*/ 292 h 364"/>
                <a:gd name="T62" fmla="*/ 235 w 236"/>
                <a:gd name="T63" fmla="*/ 306 h 364"/>
                <a:gd name="T64" fmla="*/ 236 w 236"/>
                <a:gd name="T65" fmla="*/ 322 h 364"/>
                <a:gd name="T66" fmla="*/ 232 w 236"/>
                <a:gd name="T67" fmla="*/ 336 h 364"/>
                <a:gd name="T68" fmla="*/ 223 w 236"/>
                <a:gd name="T69" fmla="*/ 350 h 364"/>
                <a:gd name="T70" fmla="*/ 213 w 236"/>
                <a:gd name="T71" fmla="*/ 359 h 364"/>
                <a:gd name="T72" fmla="*/ 202 w 236"/>
                <a:gd name="T73" fmla="*/ 363 h 364"/>
                <a:gd name="T74" fmla="*/ 192 w 236"/>
                <a:gd name="T75" fmla="*/ 364 h 364"/>
                <a:gd name="T76" fmla="*/ 182 w 236"/>
                <a:gd name="T77" fmla="*/ 364 h 364"/>
                <a:gd name="T78" fmla="*/ 172 w 236"/>
                <a:gd name="T79" fmla="*/ 362 h 364"/>
                <a:gd name="T80" fmla="*/ 166 w 236"/>
                <a:gd name="T81" fmla="*/ 36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364">
                  <a:moveTo>
                    <a:pt x="166" y="361"/>
                  </a:moveTo>
                  <a:lnTo>
                    <a:pt x="154" y="355"/>
                  </a:lnTo>
                  <a:lnTo>
                    <a:pt x="143" y="350"/>
                  </a:lnTo>
                  <a:lnTo>
                    <a:pt x="132" y="344"/>
                  </a:lnTo>
                  <a:lnTo>
                    <a:pt x="125" y="339"/>
                  </a:lnTo>
                  <a:lnTo>
                    <a:pt x="119" y="333"/>
                  </a:lnTo>
                  <a:lnTo>
                    <a:pt x="118" y="332"/>
                  </a:lnTo>
                  <a:lnTo>
                    <a:pt x="0" y="209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9" y="4"/>
                  </a:lnTo>
                  <a:lnTo>
                    <a:pt x="38" y="8"/>
                  </a:lnTo>
                  <a:lnTo>
                    <a:pt x="50" y="15"/>
                  </a:lnTo>
                  <a:lnTo>
                    <a:pt x="61" y="26"/>
                  </a:lnTo>
                  <a:lnTo>
                    <a:pt x="72" y="40"/>
                  </a:lnTo>
                  <a:lnTo>
                    <a:pt x="81" y="58"/>
                  </a:lnTo>
                  <a:lnTo>
                    <a:pt x="86" y="81"/>
                  </a:lnTo>
                  <a:lnTo>
                    <a:pt x="90" y="120"/>
                  </a:lnTo>
                  <a:lnTo>
                    <a:pt x="91" y="151"/>
                  </a:lnTo>
                  <a:lnTo>
                    <a:pt x="92" y="173"/>
                  </a:lnTo>
                  <a:lnTo>
                    <a:pt x="94" y="189"/>
                  </a:lnTo>
                  <a:lnTo>
                    <a:pt x="94" y="192"/>
                  </a:lnTo>
                  <a:lnTo>
                    <a:pt x="197" y="257"/>
                  </a:lnTo>
                  <a:lnTo>
                    <a:pt x="197" y="258"/>
                  </a:lnTo>
                  <a:lnTo>
                    <a:pt x="198" y="258"/>
                  </a:lnTo>
                  <a:lnTo>
                    <a:pt x="201" y="261"/>
                  </a:lnTo>
                  <a:lnTo>
                    <a:pt x="204" y="262"/>
                  </a:lnTo>
                  <a:lnTo>
                    <a:pt x="207" y="266"/>
                  </a:lnTo>
                  <a:lnTo>
                    <a:pt x="211" y="269"/>
                  </a:lnTo>
                  <a:lnTo>
                    <a:pt x="220" y="280"/>
                  </a:lnTo>
                  <a:lnTo>
                    <a:pt x="228" y="292"/>
                  </a:lnTo>
                  <a:lnTo>
                    <a:pt x="235" y="306"/>
                  </a:lnTo>
                  <a:lnTo>
                    <a:pt x="236" y="322"/>
                  </a:lnTo>
                  <a:lnTo>
                    <a:pt x="232" y="336"/>
                  </a:lnTo>
                  <a:lnTo>
                    <a:pt x="223" y="350"/>
                  </a:lnTo>
                  <a:lnTo>
                    <a:pt x="213" y="359"/>
                  </a:lnTo>
                  <a:lnTo>
                    <a:pt x="202" y="363"/>
                  </a:lnTo>
                  <a:lnTo>
                    <a:pt x="192" y="364"/>
                  </a:lnTo>
                  <a:lnTo>
                    <a:pt x="182" y="364"/>
                  </a:lnTo>
                  <a:lnTo>
                    <a:pt x="172" y="362"/>
                  </a:lnTo>
                  <a:lnTo>
                    <a:pt x="166" y="361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69"/>
            <p:cNvSpPr>
              <a:spLocks/>
            </p:cNvSpPr>
            <p:nvPr/>
          </p:nvSpPr>
          <p:spPr bwMode="auto">
            <a:xfrm>
              <a:off x="13274675" y="1847850"/>
              <a:ext cx="212725" cy="566738"/>
            </a:xfrm>
            <a:custGeom>
              <a:avLst/>
              <a:gdLst>
                <a:gd name="T0" fmla="*/ 134 w 134"/>
                <a:gd name="T1" fmla="*/ 305 h 357"/>
                <a:gd name="T2" fmla="*/ 134 w 134"/>
                <a:gd name="T3" fmla="*/ 323 h 357"/>
                <a:gd name="T4" fmla="*/ 127 w 134"/>
                <a:gd name="T5" fmla="*/ 339 h 357"/>
                <a:gd name="T6" fmla="*/ 114 w 134"/>
                <a:gd name="T7" fmla="*/ 350 h 357"/>
                <a:gd name="T8" fmla="*/ 98 w 134"/>
                <a:gd name="T9" fmla="*/ 357 h 357"/>
                <a:gd name="T10" fmla="*/ 80 w 134"/>
                <a:gd name="T11" fmla="*/ 357 h 357"/>
                <a:gd name="T12" fmla="*/ 65 w 134"/>
                <a:gd name="T13" fmla="*/ 349 h 357"/>
                <a:gd name="T14" fmla="*/ 52 w 134"/>
                <a:gd name="T15" fmla="*/ 338 h 357"/>
                <a:gd name="T16" fmla="*/ 45 w 134"/>
                <a:gd name="T17" fmla="*/ 321 h 357"/>
                <a:gd name="T18" fmla="*/ 0 w 134"/>
                <a:gd name="T19" fmla="*/ 52 h 357"/>
                <a:gd name="T20" fmla="*/ 0 w 134"/>
                <a:gd name="T21" fmla="*/ 35 h 357"/>
                <a:gd name="T22" fmla="*/ 8 w 134"/>
                <a:gd name="T23" fmla="*/ 18 h 357"/>
                <a:gd name="T24" fmla="*/ 21 w 134"/>
                <a:gd name="T25" fmla="*/ 6 h 357"/>
                <a:gd name="T26" fmla="*/ 36 w 134"/>
                <a:gd name="T27" fmla="*/ 0 h 357"/>
                <a:gd name="T28" fmla="*/ 54 w 134"/>
                <a:gd name="T29" fmla="*/ 1 h 357"/>
                <a:gd name="T30" fmla="*/ 70 w 134"/>
                <a:gd name="T31" fmla="*/ 8 h 357"/>
                <a:gd name="T32" fmla="*/ 83 w 134"/>
                <a:gd name="T33" fmla="*/ 21 h 357"/>
                <a:gd name="T34" fmla="*/ 89 w 134"/>
                <a:gd name="T35" fmla="*/ 38 h 357"/>
                <a:gd name="T36" fmla="*/ 134 w 134"/>
                <a:gd name="T37" fmla="*/ 30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357">
                  <a:moveTo>
                    <a:pt x="134" y="305"/>
                  </a:moveTo>
                  <a:lnTo>
                    <a:pt x="134" y="323"/>
                  </a:lnTo>
                  <a:lnTo>
                    <a:pt x="127" y="339"/>
                  </a:lnTo>
                  <a:lnTo>
                    <a:pt x="114" y="350"/>
                  </a:lnTo>
                  <a:lnTo>
                    <a:pt x="98" y="357"/>
                  </a:lnTo>
                  <a:lnTo>
                    <a:pt x="80" y="357"/>
                  </a:lnTo>
                  <a:lnTo>
                    <a:pt x="65" y="349"/>
                  </a:lnTo>
                  <a:lnTo>
                    <a:pt x="52" y="338"/>
                  </a:lnTo>
                  <a:lnTo>
                    <a:pt x="45" y="321"/>
                  </a:lnTo>
                  <a:lnTo>
                    <a:pt x="0" y="52"/>
                  </a:lnTo>
                  <a:lnTo>
                    <a:pt x="0" y="35"/>
                  </a:lnTo>
                  <a:lnTo>
                    <a:pt x="8" y="18"/>
                  </a:lnTo>
                  <a:lnTo>
                    <a:pt x="21" y="6"/>
                  </a:lnTo>
                  <a:lnTo>
                    <a:pt x="36" y="0"/>
                  </a:lnTo>
                  <a:lnTo>
                    <a:pt x="54" y="1"/>
                  </a:lnTo>
                  <a:lnTo>
                    <a:pt x="70" y="8"/>
                  </a:lnTo>
                  <a:lnTo>
                    <a:pt x="83" y="21"/>
                  </a:lnTo>
                  <a:lnTo>
                    <a:pt x="89" y="38"/>
                  </a:lnTo>
                  <a:lnTo>
                    <a:pt x="134" y="305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70"/>
            <p:cNvSpPr>
              <a:spLocks/>
            </p:cNvSpPr>
            <p:nvPr/>
          </p:nvSpPr>
          <p:spPr bwMode="auto">
            <a:xfrm>
              <a:off x="13274675" y="1873250"/>
              <a:ext cx="47625" cy="301625"/>
            </a:xfrm>
            <a:custGeom>
              <a:avLst/>
              <a:gdLst>
                <a:gd name="T0" fmla="*/ 30 w 30"/>
                <a:gd name="T1" fmla="*/ 164 h 190"/>
                <a:gd name="T2" fmla="*/ 10 w 30"/>
                <a:gd name="T3" fmla="*/ 0 h 190"/>
                <a:gd name="T4" fmla="*/ 4 w 30"/>
                <a:gd name="T5" fmla="*/ 10 h 190"/>
                <a:gd name="T6" fmla="*/ 0 w 30"/>
                <a:gd name="T7" fmla="*/ 23 h 190"/>
                <a:gd name="T8" fmla="*/ 0 w 30"/>
                <a:gd name="T9" fmla="*/ 36 h 190"/>
                <a:gd name="T10" fmla="*/ 22 w 30"/>
                <a:gd name="T11" fmla="*/ 190 h 190"/>
                <a:gd name="T12" fmla="*/ 24 w 30"/>
                <a:gd name="T13" fmla="*/ 184 h 190"/>
                <a:gd name="T14" fmla="*/ 27 w 30"/>
                <a:gd name="T15" fmla="*/ 177 h 190"/>
                <a:gd name="T16" fmla="*/ 30 w 30"/>
                <a:gd name="T17" fmla="*/ 169 h 190"/>
                <a:gd name="T18" fmla="*/ 30 w 30"/>
                <a:gd name="T19" fmla="*/ 16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90">
                  <a:moveTo>
                    <a:pt x="30" y="164"/>
                  </a:moveTo>
                  <a:lnTo>
                    <a:pt x="10" y="0"/>
                  </a:lnTo>
                  <a:lnTo>
                    <a:pt x="4" y="10"/>
                  </a:lnTo>
                  <a:lnTo>
                    <a:pt x="0" y="23"/>
                  </a:lnTo>
                  <a:lnTo>
                    <a:pt x="0" y="36"/>
                  </a:lnTo>
                  <a:lnTo>
                    <a:pt x="22" y="190"/>
                  </a:lnTo>
                  <a:lnTo>
                    <a:pt x="24" y="184"/>
                  </a:lnTo>
                  <a:lnTo>
                    <a:pt x="27" y="177"/>
                  </a:lnTo>
                  <a:lnTo>
                    <a:pt x="30" y="169"/>
                  </a:lnTo>
                  <a:lnTo>
                    <a:pt x="30" y="164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71"/>
            <p:cNvSpPr>
              <a:spLocks/>
            </p:cNvSpPr>
            <p:nvPr/>
          </p:nvSpPr>
          <p:spPr bwMode="auto">
            <a:xfrm>
              <a:off x="12919075" y="2111375"/>
              <a:ext cx="568325" cy="519113"/>
            </a:xfrm>
            <a:custGeom>
              <a:avLst/>
              <a:gdLst>
                <a:gd name="T0" fmla="*/ 0 w 358"/>
                <a:gd name="T1" fmla="*/ 56 h 327"/>
                <a:gd name="T2" fmla="*/ 22 w 358"/>
                <a:gd name="T3" fmla="*/ 186 h 327"/>
                <a:gd name="T4" fmla="*/ 31 w 358"/>
                <a:gd name="T5" fmla="*/ 219 h 327"/>
                <a:gd name="T6" fmla="*/ 47 w 358"/>
                <a:gd name="T7" fmla="*/ 249 h 327"/>
                <a:gd name="T8" fmla="*/ 67 w 358"/>
                <a:gd name="T9" fmla="*/ 275 h 327"/>
                <a:gd name="T10" fmla="*/ 92 w 358"/>
                <a:gd name="T11" fmla="*/ 296 h 327"/>
                <a:gd name="T12" fmla="*/ 120 w 358"/>
                <a:gd name="T13" fmla="*/ 313 h 327"/>
                <a:gd name="T14" fmla="*/ 151 w 358"/>
                <a:gd name="T15" fmla="*/ 323 h 327"/>
                <a:gd name="T16" fmla="*/ 184 w 358"/>
                <a:gd name="T17" fmla="*/ 327 h 327"/>
                <a:gd name="T18" fmla="*/ 219 w 358"/>
                <a:gd name="T19" fmla="*/ 324 h 327"/>
                <a:gd name="T20" fmla="*/ 251 w 358"/>
                <a:gd name="T21" fmla="*/ 315 h 327"/>
                <a:gd name="T22" fmla="*/ 281 w 358"/>
                <a:gd name="T23" fmla="*/ 301 h 327"/>
                <a:gd name="T24" fmla="*/ 307 w 358"/>
                <a:gd name="T25" fmla="*/ 280 h 327"/>
                <a:gd name="T26" fmla="*/ 327 w 358"/>
                <a:gd name="T27" fmla="*/ 256 h 327"/>
                <a:gd name="T28" fmla="*/ 344 w 358"/>
                <a:gd name="T29" fmla="*/ 227 h 327"/>
                <a:gd name="T30" fmla="*/ 354 w 358"/>
                <a:gd name="T31" fmla="*/ 196 h 327"/>
                <a:gd name="T32" fmla="*/ 358 w 358"/>
                <a:gd name="T33" fmla="*/ 164 h 327"/>
                <a:gd name="T34" fmla="*/ 357 w 358"/>
                <a:gd name="T35" fmla="*/ 129 h 327"/>
                <a:gd name="T36" fmla="*/ 334 w 358"/>
                <a:gd name="T37" fmla="*/ 0 h 327"/>
                <a:gd name="T38" fmla="*/ 0 w 358"/>
                <a:gd name="T39" fmla="*/ 56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8" h="327">
                  <a:moveTo>
                    <a:pt x="0" y="56"/>
                  </a:moveTo>
                  <a:lnTo>
                    <a:pt x="22" y="186"/>
                  </a:lnTo>
                  <a:lnTo>
                    <a:pt x="31" y="219"/>
                  </a:lnTo>
                  <a:lnTo>
                    <a:pt x="47" y="249"/>
                  </a:lnTo>
                  <a:lnTo>
                    <a:pt x="67" y="275"/>
                  </a:lnTo>
                  <a:lnTo>
                    <a:pt x="92" y="296"/>
                  </a:lnTo>
                  <a:lnTo>
                    <a:pt x="120" y="313"/>
                  </a:lnTo>
                  <a:lnTo>
                    <a:pt x="151" y="323"/>
                  </a:lnTo>
                  <a:lnTo>
                    <a:pt x="184" y="327"/>
                  </a:lnTo>
                  <a:lnTo>
                    <a:pt x="219" y="324"/>
                  </a:lnTo>
                  <a:lnTo>
                    <a:pt x="251" y="315"/>
                  </a:lnTo>
                  <a:lnTo>
                    <a:pt x="281" y="301"/>
                  </a:lnTo>
                  <a:lnTo>
                    <a:pt x="307" y="280"/>
                  </a:lnTo>
                  <a:lnTo>
                    <a:pt x="327" y="256"/>
                  </a:lnTo>
                  <a:lnTo>
                    <a:pt x="344" y="227"/>
                  </a:lnTo>
                  <a:lnTo>
                    <a:pt x="354" y="196"/>
                  </a:lnTo>
                  <a:lnTo>
                    <a:pt x="358" y="164"/>
                  </a:lnTo>
                  <a:lnTo>
                    <a:pt x="357" y="129"/>
                  </a:lnTo>
                  <a:lnTo>
                    <a:pt x="334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72"/>
            <p:cNvSpPr>
              <a:spLocks/>
            </p:cNvSpPr>
            <p:nvPr/>
          </p:nvSpPr>
          <p:spPr bwMode="auto">
            <a:xfrm>
              <a:off x="13138150" y="1817688"/>
              <a:ext cx="214312" cy="566738"/>
            </a:xfrm>
            <a:custGeom>
              <a:avLst/>
              <a:gdLst>
                <a:gd name="T0" fmla="*/ 135 w 135"/>
                <a:gd name="T1" fmla="*/ 304 h 357"/>
                <a:gd name="T2" fmla="*/ 135 w 135"/>
                <a:gd name="T3" fmla="*/ 322 h 357"/>
                <a:gd name="T4" fmla="*/ 127 w 135"/>
                <a:gd name="T5" fmla="*/ 337 h 357"/>
                <a:gd name="T6" fmla="*/ 116 w 135"/>
                <a:gd name="T7" fmla="*/ 350 h 357"/>
                <a:gd name="T8" fmla="*/ 99 w 135"/>
                <a:gd name="T9" fmla="*/ 357 h 357"/>
                <a:gd name="T10" fmla="*/ 81 w 135"/>
                <a:gd name="T11" fmla="*/ 355 h 357"/>
                <a:gd name="T12" fmla="*/ 65 w 135"/>
                <a:gd name="T13" fmla="*/ 349 h 357"/>
                <a:gd name="T14" fmla="*/ 53 w 135"/>
                <a:gd name="T15" fmla="*/ 336 h 357"/>
                <a:gd name="T16" fmla="*/ 47 w 135"/>
                <a:gd name="T17" fmla="*/ 319 h 357"/>
                <a:gd name="T18" fmla="*/ 0 w 135"/>
                <a:gd name="T19" fmla="*/ 51 h 357"/>
                <a:gd name="T20" fmla="*/ 2 w 135"/>
                <a:gd name="T21" fmla="*/ 33 h 357"/>
                <a:gd name="T22" fmla="*/ 8 w 135"/>
                <a:gd name="T23" fmla="*/ 18 h 357"/>
                <a:gd name="T24" fmla="*/ 21 w 135"/>
                <a:gd name="T25" fmla="*/ 6 h 357"/>
                <a:gd name="T26" fmla="*/ 38 w 135"/>
                <a:gd name="T27" fmla="*/ 0 h 357"/>
                <a:gd name="T28" fmla="*/ 55 w 135"/>
                <a:gd name="T29" fmla="*/ 0 h 357"/>
                <a:gd name="T30" fmla="*/ 70 w 135"/>
                <a:gd name="T31" fmla="*/ 7 h 357"/>
                <a:gd name="T32" fmla="*/ 83 w 135"/>
                <a:gd name="T33" fmla="*/ 19 h 357"/>
                <a:gd name="T34" fmla="*/ 90 w 135"/>
                <a:gd name="T35" fmla="*/ 36 h 357"/>
                <a:gd name="T36" fmla="*/ 135 w 135"/>
                <a:gd name="T37" fmla="*/ 30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357">
                  <a:moveTo>
                    <a:pt x="135" y="304"/>
                  </a:moveTo>
                  <a:lnTo>
                    <a:pt x="135" y="322"/>
                  </a:lnTo>
                  <a:lnTo>
                    <a:pt x="127" y="337"/>
                  </a:lnTo>
                  <a:lnTo>
                    <a:pt x="116" y="350"/>
                  </a:lnTo>
                  <a:lnTo>
                    <a:pt x="99" y="357"/>
                  </a:lnTo>
                  <a:lnTo>
                    <a:pt x="81" y="355"/>
                  </a:lnTo>
                  <a:lnTo>
                    <a:pt x="65" y="349"/>
                  </a:lnTo>
                  <a:lnTo>
                    <a:pt x="53" y="336"/>
                  </a:lnTo>
                  <a:lnTo>
                    <a:pt x="47" y="319"/>
                  </a:lnTo>
                  <a:lnTo>
                    <a:pt x="0" y="51"/>
                  </a:lnTo>
                  <a:lnTo>
                    <a:pt x="2" y="33"/>
                  </a:lnTo>
                  <a:lnTo>
                    <a:pt x="8" y="18"/>
                  </a:lnTo>
                  <a:lnTo>
                    <a:pt x="21" y="6"/>
                  </a:lnTo>
                  <a:lnTo>
                    <a:pt x="38" y="0"/>
                  </a:lnTo>
                  <a:lnTo>
                    <a:pt x="55" y="0"/>
                  </a:lnTo>
                  <a:lnTo>
                    <a:pt x="70" y="7"/>
                  </a:lnTo>
                  <a:lnTo>
                    <a:pt x="83" y="19"/>
                  </a:lnTo>
                  <a:lnTo>
                    <a:pt x="90" y="36"/>
                  </a:lnTo>
                  <a:lnTo>
                    <a:pt x="135" y="304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73"/>
            <p:cNvSpPr>
              <a:spLocks/>
            </p:cNvSpPr>
            <p:nvPr/>
          </p:nvSpPr>
          <p:spPr bwMode="auto">
            <a:xfrm>
              <a:off x="13138150" y="1839913"/>
              <a:ext cx="38100" cy="303213"/>
            </a:xfrm>
            <a:custGeom>
              <a:avLst/>
              <a:gdLst>
                <a:gd name="T0" fmla="*/ 24 w 24"/>
                <a:gd name="T1" fmla="*/ 174 h 191"/>
                <a:gd name="T2" fmla="*/ 11 w 24"/>
                <a:gd name="T3" fmla="*/ 0 h 191"/>
                <a:gd name="T4" fmla="*/ 4 w 24"/>
                <a:gd name="T5" fmla="*/ 10 h 191"/>
                <a:gd name="T6" fmla="*/ 0 w 24"/>
                <a:gd name="T7" fmla="*/ 23 h 191"/>
                <a:gd name="T8" fmla="*/ 0 w 24"/>
                <a:gd name="T9" fmla="*/ 37 h 191"/>
                <a:gd name="T10" fmla="*/ 22 w 24"/>
                <a:gd name="T11" fmla="*/ 191 h 191"/>
                <a:gd name="T12" fmla="*/ 24 w 24"/>
                <a:gd name="T13" fmla="*/ 182 h 191"/>
                <a:gd name="T14" fmla="*/ 24 w 24"/>
                <a:gd name="T15" fmla="*/ 17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91">
                  <a:moveTo>
                    <a:pt x="24" y="174"/>
                  </a:moveTo>
                  <a:lnTo>
                    <a:pt x="11" y="0"/>
                  </a:lnTo>
                  <a:lnTo>
                    <a:pt x="4" y="10"/>
                  </a:lnTo>
                  <a:lnTo>
                    <a:pt x="0" y="23"/>
                  </a:lnTo>
                  <a:lnTo>
                    <a:pt x="0" y="37"/>
                  </a:lnTo>
                  <a:lnTo>
                    <a:pt x="22" y="191"/>
                  </a:lnTo>
                  <a:lnTo>
                    <a:pt x="24" y="182"/>
                  </a:lnTo>
                  <a:lnTo>
                    <a:pt x="24" y="174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74"/>
            <p:cNvSpPr>
              <a:spLocks/>
            </p:cNvSpPr>
            <p:nvPr/>
          </p:nvSpPr>
          <p:spPr bwMode="auto">
            <a:xfrm>
              <a:off x="13001625" y="1782763"/>
              <a:ext cx="212725" cy="563563"/>
            </a:xfrm>
            <a:custGeom>
              <a:avLst/>
              <a:gdLst>
                <a:gd name="T0" fmla="*/ 134 w 134"/>
                <a:gd name="T1" fmla="*/ 304 h 355"/>
                <a:gd name="T2" fmla="*/ 134 w 134"/>
                <a:gd name="T3" fmla="*/ 322 h 355"/>
                <a:gd name="T4" fmla="*/ 127 w 134"/>
                <a:gd name="T5" fmla="*/ 337 h 355"/>
                <a:gd name="T6" fmla="*/ 115 w 134"/>
                <a:gd name="T7" fmla="*/ 349 h 355"/>
                <a:gd name="T8" fmla="*/ 98 w 134"/>
                <a:gd name="T9" fmla="*/ 355 h 355"/>
                <a:gd name="T10" fmla="*/ 80 w 134"/>
                <a:gd name="T11" fmla="*/ 355 h 355"/>
                <a:gd name="T12" fmla="*/ 64 w 134"/>
                <a:gd name="T13" fmla="*/ 348 h 355"/>
                <a:gd name="T14" fmla="*/ 53 w 134"/>
                <a:gd name="T15" fmla="*/ 336 h 355"/>
                <a:gd name="T16" fmla="*/ 46 w 134"/>
                <a:gd name="T17" fmla="*/ 319 h 355"/>
                <a:gd name="T18" fmla="*/ 0 w 134"/>
                <a:gd name="T19" fmla="*/ 51 h 355"/>
                <a:gd name="T20" fmla="*/ 1 w 134"/>
                <a:gd name="T21" fmla="*/ 33 h 355"/>
                <a:gd name="T22" fmla="*/ 8 w 134"/>
                <a:gd name="T23" fmla="*/ 18 h 355"/>
                <a:gd name="T24" fmla="*/ 20 w 134"/>
                <a:gd name="T25" fmla="*/ 5 h 355"/>
                <a:gd name="T26" fmla="*/ 37 w 134"/>
                <a:gd name="T27" fmla="*/ 0 h 355"/>
                <a:gd name="T28" fmla="*/ 54 w 134"/>
                <a:gd name="T29" fmla="*/ 0 h 355"/>
                <a:gd name="T30" fmla="*/ 71 w 134"/>
                <a:gd name="T31" fmla="*/ 6 h 355"/>
                <a:gd name="T32" fmla="*/ 83 w 134"/>
                <a:gd name="T33" fmla="*/ 19 h 355"/>
                <a:gd name="T34" fmla="*/ 89 w 134"/>
                <a:gd name="T35" fmla="*/ 36 h 355"/>
                <a:gd name="T36" fmla="*/ 134 w 134"/>
                <a:gd name="T37" fmla="*/ 30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4" h="355">
                  <a:moveTo>
                    <a:pt x="134" y="304"/>
                  </a:moveTo>
                  <a:lnTo>
                    <a:pt x="134" y="322"/>
                  </a:lnTo>
                  <a:lnTo>
                    <a:pt x="127" y="337"/>
                  </a:lnTo>
                  <a:lnTo>
                    <a:pt x="115" y="349"/>
                  </a:lnTo>
                  <a:lnTo>
                    <a:pt x="98" y="355"/>
                  </a:lnTo>
                  <a:lnTo>
                    <a:pt x="80" y="355"/>
                  </a:lnTo>
                  <a:lnTo>
                    <a:pt x="64" y="348"/>
                  </a:lnTo>
                  <a:lnTo>
                    <a:pt x="53" y="336"/>
                  </a:lnTo>
                  <a:lnTo>
                    <a:pt x="46" y="319"/>
                  </a:lnTo>
                  <a:lnTo>
                    <a:pt x="0" y="51"/>
                  </a:lnTo>
                  <a:lnTo>
                    <a:pt x="1" y="33"/>
                  </a:lnTo>
                  <a:lnTo>
                    <a:pt x="8" y="18"/>
                  </a:lnTo>
                  <a:lnTo>
                    <a:pt x="20" y="5"/>
                  </a:lnTo>
                  <a:lnTo>
                    <a:pt x="37" y="0"/>
                  </a:lnTo>
                  <a:lnTo>
                    <a:pt x="54" y="0"/>
                  </a:lnTo>
                  <a:lnTo>
                    <a:pt x="71" y="6"/>
                  </a:lnTo>
                  <a:lnTo>
                    <a:pt x="83" y="19"/>
                  </a:lnTo>
                  <a:lnTo>
                    <a:pt x="89" y="36"/>
                  </a:lnTo>
                  <a:lnTo>
                    <a:pt x="134" y="304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75"/>
            <p:cNvSpPr>
              <a:spLocks/>
            </p:cNvSpPr>
            <p:nvPr/>
          </p:nvSpPr>
          <p:spPr bwMode="auto">
            <a:xfrm>
              <a:off x="13001625" y="1804988"/>
              <a:ext cx="36512" cy="301625"/>
            </a:xfrm>
            <a:custGeom>
              <a:avLst/>
              <a:gdLst>
                <a:gd name="T0" fmla="*/ 23 w 23"/>
                <a:gd name="T1" fmla="*/ 174 h 190"/>
                <a:gd name="T2" fmla="*/ 10 w 23"/>
                <a:gd name="T3" fmla="*/ 0 h 190"/>
                <a:gd name="T4" fmla="*/ 4 w 23"/>
                <a:gd name="T5" fmla="*/ 10 h 190"/>
                <a:gd name="T6" fmla="*/ 0 w 23"/>
                <a:gd name="T7" fmla="*/ 23 h 190"/>
                <a:gd name="T8" fmla="*/ 0 w 23"/>
                <a:gd name="T9" fmla="*/ 37 h 190"/>
                <a:gd name="T10" fmla="*/ 23 w 23"/>
                <a:gd name="T11" fmla="*/ 190 h 190"/>
                <a:gd name="T12" fmla="*/ 23 w 23"/>
                <a:gd name="T13" fmla="*/ 182 h 190"/>
                <a:gd name="T14" fmla="*/ 23 w 23"/>
                <a:gd name="T15" fmla="*/ 17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0">
                  <a:moveTo>
                    <a:pt x="23" y="174"/>
                  </a:moveTo>
                  <a:lnTo>
                    <a:pt x="10" y="0"/>
                  </a:lnTo>
                  <a:lnTo>
                    <a:pt x="4" y="10"/>
                  </a:lnTo>
                  <a:lnTo>
                    <a:pt x="0" y="23"/>
                  </a:lnTo>
                  <a:lnTo>
                    <a:pt x="0" y="37"/>
                  </a:lnTo>
                  <a:lnTo>
                    <a:pt x="23" y="190"/>
                  </a:lnTo>
                  <a:lnTo>
                    <a:pt x="23" y="182"/>
                  </a:lnTo>
                  <a:lnTo>
                    <a:pt x="23" y="174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6"/>
            <p:cNvSpPr>
              <a:spLocks/>
            </p:cNvSpPr>
            <p:nvPr/>
          </p:nvSpPr>
          <p:spPr bwMode="auto">
            <a:xfrm>
              <a:off x="12822238" y="1554163"/>
              <a:ext cx="266700" cy="879475"/>
            </a:xfrm>
            <a:custGeom>
              <a:avLst/>
              <a:gdLst>
                <a:gd name="T0" fmla="*/ 168 w 168"/>
                <a:gd name="T1" fmla="*/ 502 h 554"/>
                <a:gd name="T2" fmla="*/ 168 w 168"/>
                <a:gd name="T3" fmla="*/ 519 h 554"/>
                <a:gd name="T4" fmla="*/ 161 w 168"/>
                <a:gd name="T5" fmla="*/ 535 h 554"/>
                <a:gd name="T6" fmla="*/ 149 w 168"/>
                <a:gd name="T7" fmla="*/ 547 h 554"/>
                <a:gd name="T8" fmla="*/ 132 w 168"/>
                <a:gd name="T9" fmla="*/ 554 h 554"/>
                <a:gd name="T10" fmla="*/ 114 w 168"/>
                <a:gd name="T11" fmla="*/ 552 h 554"/>
                <a:gd name="T12" fmla="*/ 99 w 168"/>
                <a:gd name="T13" fmla="*/ 546 h 554"/>
                <a:gd name="T14" fmla="*/ 87 w 168"/>
                <a:gd name="T15" fmla="*/ 533 h 554"/>
                <a:gd name="T16" fmla="*/ 80 w 168"/>
                <a:gd name="T17" fmla="*/ 516 h 554"/>
                <a:gd name="T18" fmla="*/ 0 w 168"/>
                <a:gd name="T19" fmla="*/ 52 h 554"/>
                <a:gd name="T20" fmla="*/ 2 w 168"/>
                <a:gd name="T21" fmla="*/ 34 h 554"/>
                <a:gd name="T22" fmla="*/ 8 w 168"/>
                <a:gd name="T23" fmla="*/ 18 h 554"/>
                <a:gd name="T24" fmla="*/ 21 w 168"/>
                <a:gd name="T25" fmla="*/ 7 h 554"/>
                <a:gd name="T26" fmla="*/ 38 w 168"/>
                <a:gd name="T27" fmla="*/ 0 h 554"/>
                <a:gd name="T28" fmla="*/ 55 w 168"/>
                <a:gd name="T29" fmla="*/ 1 h 554"/>
                <a:gd name="T30" fmla="*/ 70 w 168"/>
                <a:gd name="T31" fmla="*/ 8 h 554"/>
                <a:gd name="T32" fmla="*/ 83 w 168"/>
                <a:gd name="T33" fmla="*/ 21 h 554"/>
                <a:gd name="T34" fmla="*/ 89 w 168"/>
                <a:gd name="T35" fmla="*/ 38 h 554"/>
                <a:gd name="T36" fmla="*/ 168 w 168"/>
                <a:gd name="T37" fmla="*/ 502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8" h="554">
                  <a:moveTo>
                    <a:pt x="168" y="502"/>
                  </a:moveTo>
                  <a:lnTo>
                    <a:pt x="168" y="519"/>
                  </a:lnTo>
                  <a:lnTo>
                    <a:pt x="161" y="535"/>
                  </a:lnTo>
                  <a:lnTo>
                    <a:pt x="149" y="547"/>
                  </a:lnTo>
                  <a:lnTo>
                    <a:pt x="132" y="554"/>
                  </a:lnTo>
                  <a:lnTo>
                    <a:pt x="114" y="552"/>
                  </a:lnTo>
                  <a:lnTo>
                    <a:pt x="99" y="546"/>
                  </a:lnTo>
                  <a:lnTo>
                    <a:pt x="87" y="533"/>
                  </a:lnTo>
                  <a:lnTo>
                    <a:pt x="80" y="516"/>
                  </a:lnTo>
                  <a:lnTo>
                    <a:pt x="0" y="52"/>
                  </a:lnTo>
                  <a:lnTo>
                    <a:pt x="2" y="34"/>
                  </a:lnTo>
                  <a:lnTo>
                    <a:pt x="8" y="18"/>
                  </a:lnTo>
                  <a:lnTo>
                    <a:pt x="21" y="7"/>
                  </a:lnTo>
                  <a:lnTo>
                    <a:pt x="38" y="0"/>
                  </a:lnTo>
                  <a:lnTo>
                    <a:pt x="55" y="1"/>
                  </a:lnTo>
                  <a:lnTo>
                    <a:pt x="70" y="8"/>
                  </a:lnTo>
                  <a:lnTo>
                    <a:pt x="83" y="21"/>
                  </a:lnTo>
                  <a:lnTo>
                    <a:pt x="89" y="38"/>
                  </a:lnTo>
                  <a:lnTo>
                    <a:pt x="168" y="502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7"/>
            <p:cNvSpPr>
              <a:spLocks/>
            </p:cNvSpPr>
            <p:nvPr/>
          </p:nvSpPr>
          <p:spPr bwMode="auto">
            <a:xfrm>
              <a:off x="12849225" y="1576388"/>
              <a:ext cx="96837" cy="88900"/>
            </a:xfrm>
            <a:custGeom>
              <a:avLst/>
              <a:gdLst>
                <a:gd name="T0" fmla="*/ 61 w 61"/>
                <a:gd name="T1" fmla="*/ 44 h 56"/>
                <a:gd name="T2" fmla="*/ 57 w 61"/>
                <a:gd name="T3" fmla="*/ 24 h 56"/>
                <a:gd name="T4" fmla="*/ 53 w 61"/>
                <a:gd name="T5" fmla="*/ 12 h 56"/>
                <a:gd name="T6" fmla="*/ 45 w 61"/>
                <a:gd name="T7" fmla="*/ 4 h 56"/>
                <a:gd name="T8" fmla="*/ 35 w 61"/>
                <a:gd name="T9" fmla="*/ 0 h 56"/>
                <a:gd name="T10" fmla="*/ 23 w 61"/>
                <a:gd name="T11" fmla="*/ 0 h 56"/>
                <a:gd name="T12" fmla="*/ 13 w 61"/>
                <a:gd name="T13" fmla="*/ 4 h 56"/>
                <a:gd name="T14" fmla="*/ 5 w 61"/>
                <a:gd name="T15" fmla="*/ 12 h 56"/>
                <a:gd name="T16" fmla="*/ 1 w 61"/>
                <a:gd name="T17" fmla="*/ 21 h 56"/>
                <a:gd name="T18" fmla="*/ 0 w 61"/>
                <a:gd name="T19" fmla="*/ 33 h 56"/>
                <a:gd name="T20" fmla="*/ 4 w 61"/>
                <a:gd name="T21" fmla="*/ 55 h 56"/>
                <a:gd name="T22" fmla="*/ 7 w 61"/>
                <a:gd name="T23" fmla="*/ 55 h 56"/>
                <a:gd name="T24" fmla="*/ 10 w 61"/>
                <a:gd name="T25" fmla="*/ 56 h 56"/>
                <a:gd name="T26" fmla="*/ 19 w 61"/>
                <a:gd name="T27" fmla="*/ 56 h 56"/>
                <a:gd name="T28" fmla="*/ 31 w 61"/>
                <a:gd name="T29" fmla="*/ 55 h 56"/>
                <a:gd name="T30" fmla="*/ 45 w 61"/>
                <a:gd name="T31" fmla="*/ 52 h 56"/>
                <a:gd name="T32" fmla="*/ 53 w 61"/>
                <a:gd name="T33" fmla="*/ 49 h 56"/>
                <a:gd name="T34" fmla="*/ 57 w 61"/>
                <a:gd name="T35" fmla="*/ 47 h 56"/>
                <a:gd name="T36" fmla="*/ 61 w 61"/>
                <a:gd name="T37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56">
                  <a:moveTo>
                    <a:pt x="61" y="44"/>
                  </a:moveTo>
                  <a:lnTo>
                    <a:pt x="57" y="24"/>
                  </a:lnTo>
                  <a:lnTo>
                    <a:pt x="53" y="12"/>
                  </a:lnTo>
                  <a:lnTo>
                    <a:pt x="45" y="4"/>
                  </a:lnTo>
                  <a:lnTo>
                    <a:pt x="35" y="0"/>
                  </a:lnTo>
                  <a:lnTo>
                    <a:pt x="23" y="0"/>
                  </a:lnTo>
                  <a:lnTo>
                    <a:pt x="13" y="4"/>
                  </a:lnTo>
                  <a:lnTo>
                    <a:pt x="5" y="12"/>
                  </a:lnTo>
                  <a:lnTo>
                    <a:pt x="1" y="21"/>
                  </a:lnTo>
                  <a:lnTo>
                    <a:pt x="0" y="33"/>
                  </a:lnTo>
                  <a:lnTo>
                    <a:pt x="4" y="55"/>
                  </a:lnTo>
                  <a:lnTo>
                    <a:pt x="7" y="55"/>
                  </a:lnTo>
                  <a:lnTo>
                    <a:pt x="10" y="56"/>
                  </a:lnTo>
                  <a:lnTo>
                    <a:pt x="19" y="56"/>
                  </a:lnTo>
                  <a:lnTo>
                    <a:pt x="31" y="55"/>
                  </a:lnTo>
                  <a:lnTo>
                    <a:pt x="45" y="52"/>
                  </a:lnTo>
                  <a:lnTo>
                    <a:pt x="53" y="49"/>
                  </a:lnTo>
                  <a:lnTo>
                    <a:pt x="57" y="47"/>
                  </a:lnTo>
                  <a:lnTo>
                    <a:pt x="61" y="44"/>
                  </a:lnTo>
                  <a:close/>
                </a:path>
              </a:pathLst>
            </a:custGeom>
            <a:solidFill>
              <a:srgbClr val="FFCEAC"/>
            </a:solidFill>
            <a:ln w="0">
              <a:solidFill>
                <a:srgbClr val="FFCEA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8"/>
            <p:cNvSpPr>
              <a:spLocks/>
            </p:cNvSpPr>
            <p:nvPr/>
          </p:nvSpPr>
          <p:spPr bwMode="auto">
            <a:xfrm>
              <a:off x="12900025" y="1931988"/>
              <a:ext cx="101600" cy="25400"/>
            </a:xfrm>
            <a:custGeom>
              <a:avLst/>
              <a:gdLst>
                <a:gd name="T0" fmla="*/ 64 w 64"/>
                <a:gd name="T1" fmla="*/ 3 h 16"/>
                <a:gd name="T2" fmla="*/ 62 w 64"/>
                <a:gd name="T3" fmla="*/ 4 h 16"/>
                <a:gd name="T4" fmla="*/ 62 w 64"/>
                <a:gd name="T5" fmla="*/ 5 h 16"/>
                <a:gd name="T6" fmla="*/ 60 w 64"/>
                <a:gd name="T7" fmla="*/ 5 h 16"/>
                <a:gd name="T8" fmla="*/ 4 w 64"/>
                <a:gd name="T9" fmla="*/ 16 h 16"/>
                <a:gd name="T10" fmla="*/ 3 w 64"/>
                <a:gd name="T11" fmla="*/ 16 h 16"/>
                <a:gd name="T12" fmla="*/ 2 w 64"/>
                <a:gd name="T13" fmla="*/ 14 h 16"/>
                <a:gd name="T14" fmla="*/ 0 w 64"/>
                <a:gd name="T15" fmla="*/ 13 h 16"/>
                <a:gd name="T16" fmla="*/ 2 w 64"/>
                <a:gd name="T17" fmla="*/ 12 h 16"/>
                <a:gd name="T18" fmla="*/ 2 w 64"/>
                <a:gd name="T19" fmla="*/ 9 h 16"/>
                <a:gd name="T20" fmla="*/ 3 w 64"/>
                <a:gd name="T21" fmla="*/ 9 h 16"/>
                <a:gd name="T22" fmla="*/ 60 w 64"/>
                <a:gd name="T23" fmla="*/ 0 h 16"/>
                <a:gd name="T24" fmla="*/ 61 w 64"/>
                <a:gd name="T25" fmla="*/ 0 h 16"/>
                <a:gd name="T26" fmla="*/ 62 w 64"/>
                <a:gd name="T27" fmla="*/ 0 h 16"/>
                <a:gd name="T28" fmla="*/ 64 w 64"/>
                <a:gd name="T2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16">
                  <a:moveTo>
                    <a:pt x="64" y="3"/>
                  </a:moveTo>
                  <a:lnTo>
                    <a:pt x="62" y="4"/>
                  </a:lnTo>
                  <a:lnTo>
                    <a:pt x="62" y="5"/>
                  </a:lnTo>
                  <a:lnTo>
                    <a:pt x="60" y="5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2" y="14"/>
                  </a:lnTo>
                  <a:lnTo>
                    <a:pt x="0" y="13"/>
                  </a:lnTo>
                  <a:lnTo>
                    <a:pt x="2" y="12"/>
                  </a:lnTo>
                  <a:lnTo>
                    <a:pt x="2" y="9"/>
                  </a:lnTo>
                  <a:lnTo>
                    <a:pt x="3" y="9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2" y="0"/>
                  </a:lnTo>
                  <a:lnTo>
                    <a:pt x="64" y="3"/>
                  </a:lnTo>
                  <a:close/>
                </a:path>
              </a:pathLst>
            </a:custGeom>
            <a:solidFill>
              <a:srgbClr val="FFCEAC"/>
            </a:solidFill>
            <a:ln w="0">
              <a:solidFill>
                <a:srgbClr val="FFCEA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9"/>
            <p:cNvSpPr>
              <a:spLocks/>
            </p:cNvSpPr>
            <p:nvPr/>
          </p:nvSpPr>
          <p:spPr bwMode="auto">
            <a:xfrm>
              <a:off x="12928600" y="1960563"/>
              <a:ext cx="52387" cy="15875"/>
            </a:xfrm>
            <a:custGeom>
              <a:avLst/>
              <a:gdLst>
                <a:gd name="T0" fmla="*/ 33 w 33"/>
                <a:gd name="T1" fmla="*/ 3 h 10"/>
                <a:gd name="T2" fmla="*/ 33 w 33"/>
                <a:gd name="T3" fmla="*/ 4 h 10"/>
                <a:gd name="T4" fmla="*/ 33 w 33"/>
                <a:gd name="T5" fmla="*/ 5 h 10"/>
                <a:gd name="T6" fmla="*/ 32 w 33"/>
                <a:gd name="T7" fmla="*/ 5 h 10"/>
                <a:gd name="T8" fmla="*/ 3 w 33"/>
                <a:gd name="T9" fmla="*/ 10 h 10"/>
                <a:gd name="T10" fmla="*/ 2 w 33"/>
                <a:gd name="T11" fmla="*/ 10 h 10"/>
                <a:gd name="T12" fmla="*/ 0 w 33"/>
                <a:gd name="T13" fmla="*/ 9 h 10"/>
                <a:gd name="T14" fmla="*/ 0 w 33"/>
                <a:gd name="T15" fmla="*/ 8 h 10"/>
                <a:gd name="T16" fmla="*/ 0 w 33"/>
                <a:gd name="T17" fmla="*/ 5 h 10"/>
                <a:gd name="T18" fmla="*/ 3 w 33"/>
                <a:gd name="T19" fmla="*/ 5 h 10"/>
                <a:gd name="T20" fmla="*/ 30 w 33"/>
                <a:gd name="T21" fmla="*/ 0 h 10"/>
                <a:gd name="T22" fmla="*/ 33 w 33"/>
                <a:gd name="T23" fmla="*/ 0 h 10"/>
                <a:gd name="T24" fmla="*/ 33 w 33"/>
                <a:gd name="T2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10">
                  <a:moveTo>
                    <a:pt x="33" y="3"/>
                  </a:moveTo>
                  <a:lnTo>
                    <a:pt x="33" y="4"/>
                  </a:lnTo>
                  <a:lnTo>
                    <a:pt x="33" y="5"/>
                  </a:lnTo>
                  <a:lnTo>
                    <a:pt x="32" y="5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3" y="5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3" y="3"/>
                  </a:lnTo>
                  <a:close/>
                </a:path>
              </a:pathLst>
            </a:custGeom>
            <a:solidFill>
              <a:srgbClr val="FFCEAC"/>
            </a:solidFill>
            <a:ln w="0">
              <a:solidFill>
                <a:srgbClr val="FFCEA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0"/>
            <p:cNvSpPr>
              <a:spLocks/>
            </p:cNvSpPr>
            <p:nvPr/>
          </p:nvSpPr>
          <p:spPr bwMode="auto">
            <a:xfrm>
              <a:off x="13014325" y="2476500"/>
              <a:ext cx="560387" cy="430213"/>
            </a:xfrm>
            <a:custGeom>
              <a:avLst/>
              <a:gdLst>
                <a:gd name="T0" fmla="*/ 0 w 353"/>
                <a:gd name="T1" fmla="*/ 42 h 271"/>
                <a:gd name="T2" fmla="*/ 9 w 353"/>
                <a:gd name="T3" fmla="*/ 271 h 271"/>
                <a:gd name="T4" fmla="*/ 353 w 353"/>
                <a:gd name="T5" fmla="*/ 271 h 271"/>
                <a:gd name="T6" fmla="*/ 296 w 353"/>
                <a:gd name="T7" fmla="*/ 0 h 271"/>
                <a:gd name="T8" fmla="*/ 279 w 353"/>
                <a:gd name="T9" fmla="*/ 6 h 271"/>
                <a:gd name="T10" fmla="*/ 256 w 353"/>
                <a:gd name="T11" fmla="*/ 13 h 271"/>
                <a:gd name="T12" fmla="*/ 229 w 353"/>
                <a:gd name="T13" fmla="*/ 19 h 271"/>
                <a:gd name="T14" fmla="*/ 197 w 353"/>
                <a:gd name="T15" fmla="*/ 24 h 271"/>
                <a:gd name="T16" fmla="*/ 164 w 353"/>
                <a:gd name="T17" fmla="*/ 30 h 271"/>
                <a:gd name="T18" fmla="*/ 130 w 353"/>
                <a:gd name="T19" fmla="*/ 35 h 271"/>
                <a:gd name="T20" fmla="*/ 98 w 353"/>
                <a:gd name="T21" fmla="*/ 39 h 271"/>
                <a:gd name="T22" fmla="*/ 67 w 353"/>
                <a:gd name="T23" fmla="*/ 41 h 271"/>
                <a:gd name="T24" fmla="*/ 38 w 353"/>
                <a:gd name="T25" fmla="*/ 42 h 271"/>
                <a:gd name="T26" fmla="*/ 16 w 353"/>
                <a:gd name="T27" fmla="*/ 44 h 271"/>
                <a:gd name="T28" fmla="*/ 0 w 353"/>
                <a:gd name="T29" fmla="*/ 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3" h="271">
                  <a:moveTo>
                    <a:pt x="0" y="42"/>
                  </a:moveTo>
                  <a:lnTo>
                    <a:pt x="9" y="271"/>
                  </a:lnTo>
                  <a:lnTo>
                    <a:pt x="353" y="271"/>
                  </a:lnTo>
                  <a:lnTo>
                    <a:pt x="296" y="0"/>
                  </a:lnTo>
                  <a:lnTo>
                    <a:pt x="279" y="6"/>
                  </a:lnTo>
                  <a:lnTo>
                    <a:pt x="256" y="13"/>
                  </a:lnTo>
                  <a:lnTo>
                    <a:pt x="229" y="19"/>
                  </a:lnTo>
                  <a:lnTo>
                    <a:pt x="197" y="24"/>
                  </a:lnTo>
                  <a:lnTo>
                    <a:pt x="164" y="30"/>
                  </a:lnTo>
                  <a:lnTo>
                    <a:pt x="130" y="35"/>
                  </a:lnTo>
                  <a:lnTo>
                    <a:pt x="98" y="39"/>
                  </a:lnTo>
                  <a:lnTo>
                    <a:pt x="67" y="41"/>
                  </a:lnTo>
                  <a:lnTo>
                    <a:pt x="38" y="42"/>
                  </a:lnTo>
                  <a:lnTo>
                    <a:pt x="16" y="44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73869E"/>
            </a:solidFill>
            <a:ln w="0">
              <a:solidFill>
                <a:srgbClr val="7386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2"/>
            <p:cNvSpPr>
              <a:spLocks/>
            </p:cNvSpPr>
            <p:nvPr/>
          </p:nvSpPr>
          <p:spPr bwMode="auto">
            <a:xfrm>
              <a:off x="12582525" y="506413"/>
              <a:ext cx="376237" cy="203200"/>
            </a:xfrm>
            <a:custGeom>
              <a:avLst/>
              <a:gdLst>
                <a:gd name="T0" fmla="*/ 119 w 237"/>
                <a:gd name="T1" fmla="*/ 128 h 128"/>
                <a:gd name="T2" fmla="*/ 115 w 237"/>
                <a:gd name="T3" fmla="*/ 128 h 128"/>
                <a:gd name="T4" fmla="*/ 111 w 237"/>
                <a:gd name="T5" fmla="*/ 126 h 128"/>
                <a:gd name="T6" fmla="*/ 4 w 237"/>
                <a:gd name="T7" fmla="*/ 19 h 128"/>
                <a:gd name="T8" fmla="*/ 1 w 237"/>
                <a:gd name="T9" fmla="*/ 15 h 128"/>
                <a:gd name="T10" fmla="*/ 0 w 237"/>
                <a:gd name="T11" fmla="*/ 11 h 128"/>
                <a:gd name="T12" fmla="*/ 1 w 237"/>
                <a:gd name="T13" fmla="*/ 7 h 128"/>
                <a:gd name="T14" fmla="*/ 4 w 237"/>
                <a:gd name="T15" fmla="*/ 3 h 128"/>
                <a:gd name="T16" fmla="*/ 6 w 237"/>
                <a:gd name="T17" fmla="*/ 0 h 128"/>
                <a:gd name="T18" fmla="*/ 12 w 237"/>
                <a:gd name="T19" fmla="*/ 0 h 128"/>
                <a:gd name="T20" fmla="*/ 15 w 237"/>
                <a:gd name="T21" fmla="*/ 0 h 128"/>
                <a:gd name="T22" fmla="*/ 18 w 237"/>
                <a:gd name="T23" fmla="*/ 3 h 128"/>
                <a:gd name="T24" fmla="*/ 119 w 237"/>
                <a:gd name="T25" fmla="*/ 103 h 128"/>
                <a:gd name="T26" fmla="*/ 218 w 237"/>
                <a:gd name="T27" fmla="*/ 3 h 128"/>
                <a:gd name="T28" fmla="*/ 222 w 237"/>
                <a:gd name="T29" fmla="*/ 0 h 128"/>
                <a:gd name="T30" fmla="*/ 226 w 237"/>
                <a:gd name="T31" fmla="*/ 0 h 128"/>
                <a:gd name="T32" fmla="*/ 230 w 237"/>
                <a:gd name="T33" fmla="*/ 0 h 128"/>
                <a:gd name="T34" fmla="*/ 234 w 237"/>
                <a:gd name="T35" fmla="*/ 3 h 128"/>
                <a:gd name="T36" fmla="*/ 237 w 237"/>
                <a:gd name="T37" fmla="*/ 7 h 128"/>
                <a:gd name="T38" fmla="*/ 237 w 237"/>
                <a:gd name="T39" fmla="*/ 11 h 128"/>
                <a:gd name="T40" fmla="*/ 237 w 237"/>
                <a:gd name="T41" fmla="*/ 15 h 128"/>
                <a:gd name="T42" fmla="*/ 234 w 237"/>
                <a:gd name="T43" fmla="*/ 19 h 128"/>
                <a:gd name="T44" fmla="*/ 127 w 237"/>
                <a:gd name="T45" fmla="*/ 126 h 128"/>
                <a:gd name="T46" fmla="*/ 123 w 237"/>
                <a:gd name="T47" fmla="*/ 128 h 128"/>
                <a:gd name="T48" fmla="*/ 119 w 237"/>
                <a:gd name="T4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128">
                  <a:moveTo>
                    <a:pt x="119" y="128"/>
                  </a:moveTo>
                  <a:lnTo>
                    <a:pt x="115" y="128"/>
                  </a:lnTo>
                  <a:lnTo>
                    <a:pt x="111" y="126"/>
                  </a:lnTo>
                  <a:lnTo>
                    <a:pt x="4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1" y="7"/>
                  </a:lnTo>
                  <a:lnTo>
                    <a:pt x="4" y="3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8" y="3"/>
                  </a:lnTo>
                  <a:lnTo>
                    <a:pt x="119" y="103"/>
                  </a:lnTo>
                  <a:lnTo>
                    <a:pt x="218" y="3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3"/>
                  </a:lnTo>
                  <a:lnTo>
                    <a:pt x="237" y="7"/>
                  </a:lnTo>
                  <a:lnTo>
                    <a:pt x="237" y="11"/>
                  </a:lnTo>
                  <a:lnTo>
                    <a:pt x="237" y="15"/>
                  </a:lnTo>
                  <a:lnTo>
                    <a:pt x="234" y="19"/>
                  </a:lnTo>
                  <a:lnTo>
                    <a:pt x="127" y="126"/>
                  </a:lnTo>
                  <a:lnTo>
                    <a:pt x="123" y="128"/>
                  </a:lnTo>
                  <a:lnTo>
                    <a:pt x="119" y="12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3"/>
            <p:cNvSpPr>
              <a:spLocks/>
            </p:cNvSpPr>
            <p:nvPr/>
          </p:nvSpPr>
          <p:spPr bwMode="auto">
            <a:xfrm>
              <a:off x="9571038" y="0"/>
              <a:ext cx="1066800" cy="1465263"/>
            </a:xfrm>
            <a:custGeom>
              <a:avLst/>
              <a:gdLst>
                <a:gd name="T0" fmla="*/ 599 w 672"/>
                <a:gd name="T1" fmla="*/ 226 h 923"/>
                <a:gd name="T2" fmla="*/ 518 w 672"/>
                <a:gd name="T3" fmla="*/ 105 h 923"/>
                <a:gd name="T4" fmla="*/ 462 w 672"/>
                <a:gd name="T5" fmla="*/ 0 h 923"/>
                <a:gd name="T6" fmla="*/ 0 w 672"/>
                <a:gd name="T7" fmla="*/ 0 h 923"/>
                <a:gd name="T8" fmla="*/ 225 w 672"/>
                <a:gd name="T9" fmla="*/ 323 h 923"/>
                <a:gd name="T10" fmla="*/ 334 w 672"/>
                <a:gd name="T11" fmla="*/ 804 h 923"/>
                <a:gd name="T12" fmla="*/ 672 w 672"/>
                <a:gd name="T13" fmla="*/ 923 h 923"/>
                <a:gd name="T14" fmla="*/ 545 w 672"/>
                <a:gd name="T15" fmla="*/ 696 h 923"/>
                <a:gd name="T16" fmla="*/ 599 w 672"/>
                <a:gd name="T17" fmla="*/ 226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2" h="923">
                  <a:moveTo>
                    <a:pt x="599" y="226"/>
                  </a:moveTo>
                  <a:lnTo>
                    <a:pt x="518" y="105"/>
                  </a:lnTo>
                  <a:lnTo>
                    <a:pt x="462" y="0"/>
                  </a:lnTo>
                  <a:lnTo>
                    <a:pt x="0" y="0"/>
                  </a:lnTo>
                  <a:lnTo>
                    <a:pt x="225" y="323"/>
                  </a:lnTo>
                  <a:lnTo>
                    <a:pt x="334" y="804"/>
                  </a:lnTo>
                  <a:lnTo>
                    <a:pt x="672" y="923"/>
                  </a:lnTo>
                  <a:lnTo>
                    <a:pt x="545" y="696"/>
                  </a:lnTo>
                  <a:lnTo>
                    <a:pt x="599" y="226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4"/>
            <p:cNvSpPr>
              <a:spLocks/>
            </p:cNvSpPr>
            <p:nvPr/>
          </p:nvSpPr>
          <p:spPr bwMode="auto">
            <a:xfrm>
              <a:off x="10412413" y="347663"/>
              <a:ext cx="261937" cy="1590675"/>
            </a:xfrm>
            <a:custGeom>
              <a:avLst/>
              <a:gdLst>
                <a:gd name="T0" fmla="*/ 0 w 165"/>
                <a:gd name="T1" fmla="*/ 53 h 1002"/>
                <a:gd name="T2" fmla="*/ 5 w 165"/>
                <a:gd name="T3" fmla="*/ 36 h 1002"/>
                <a:gd name="T4" fmla="*/ 16 w 165"/>
                <a:gd name="T5" fmla="*/ 22 h 1002"/>
                <a:gd name="T6" fmla="*/ 33 w 165"/>
                <a:gd name="T7" fmla="*/ 10 h 1002"/>
                <a:gd name="T8" fmla="*/ 56 w 165"/>
                <a:gd name="T9" fmla="*/ 2 h 1002"/>
                <a:gd name="T10" fmla="*/ 82 w 165"/>
                <a:gd name="T11" fmla="*/ 0 h 1002"/>
                <a:gd name="T12" fmla="*/ 108 w 165"/>
                <a:gd name="T13" fmla="*/ 2 h 1002"/>
                <a:gd name="T14" fmla="*/ 131 w 165"/>
                <a:gd name="T15" fmla="*/ 10 h 1002"/>
                <a:gd name="T16" fmla="*/ 150 w 165"/>
                <a:gd name="T17" fmla="*/ 22 h 1002"/>
                <a:gd name="T18" fmla="*/ 161 w 165"/>
                <a:gd name="T19" fmla="*/ 36 h 1002"/>
                <a:gd name="T20" fmla="*/ 165 w 165"/>
                <a:gd name="T21" fmla="*/ 53 h 1002"/>
                <a:gd name="T22" fmla="*/ 165 w 165"/>
                <a:gd name="T23" fmla="*/ 977 h 1002"/>
                <a:gd name="T24" fmla="*/ 162 w 165"/>
                <a:gd name="T25" fmla="*/ 988 h 1002"/>
                <a:gd name="T26" fmla="*/ 157 w 165"/>
                <a:gd name="T27" fmla="*/ 995 h 1002"/>
                <a:gd name="T28" fmla="*/ 147 w 165"/>
                <a:gd name="T29" fmla="*/ 999 h 1002"/>
                <a:gd name="T30" fmla="*/ 134 w 165"/>
                <a:gd name="T31" fmla="*/ 1002 h 1002"/>
                <a:gd name="T32" fmla="*/ 119 w 165"/>
                <a:gd name="T33" fmla="*/ 1002 h 1002"/>
                <a:gd name="T34" fmla="*/ 102 w 165"/>
                <a:gd name="T35" fmla="*/ 1002 h 1002"/>
                <a:gd name="T36" fmla="*/ 82 w 165"/>
                <a:gd name="T37" fmla="*/ 1002 h 1002"/>
                <a:gd name="T38" fmla="*/ 64 w 165"/>
                <a:gd name="T39" fmla="*/ 1002 h 1002"/>
                <a:gd name="T40" fmla="*/ 46 w 165"/>
                <a:gd name="T41" fmla="*/ 1002 h 1002"/>
                <a:gd name="T42" fmla="*/ 31 w 165"/>
                <a:gd name="T43" fmla="*/ 1002 h 1002"/>
                <a:gd name="T44" fmla="*/ 18 w 165"/>
                <a:gd name="T45" fmla="*/ 999 h 1002"/>
                <a:gd name="T46" fmla="*/ 9 w 165"/>
                <a:gd name="T47" fmla="*/ 995 h 1002"/>
                <a:gd name="T48" fmla="*/ 2 w 165"/>
                <a:gd name="T49" fmla="*/ 988 h 1002"/>
                <a:gd name="T50" fmla="*/ 0 w 165"/>
                <a:gd name="T51" fmla="*/ 977 h 1002"/>
                <a:gd name="T52" fmla="*/ 0 w 165"/>
                <a:gd name="T53" fmla="*/ 53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002">
                  <a:moveTo>
                    <a:pt x="0" y="53"/>
                  </a:moveTo>
                  <a:lnTo>
                    <a:pt x="5" y="36"/>
                  </a:lnTo>
                  <a:lnTo>
                    <a:pt x="16" y="22"/>
                  </a:lnTo>
                  <a:lnTo>
                    <a:pt x="33" y="10"/>
                  </a:lnTo>
                  <a:lnTo>
                    <a:pt x="56" y="2"/>
                  </a:lnTo>
                  <a:lnTo>
                    <a:pt x="82" y="0"/>
                  </a:lnTo>
                  <a:lnTo>
                    <a:pt x="108" y="2"/>
                  </a:lnTo>
                  <a:lnTo>
                    <a:pt x="131" y="10"/>
                  </a:lnTo>
                  <a:lnTo>
                    <a:pt x="150" y="22"/>
                  </a:lnTo>
                  <a:lnTo>
                    <a:pt x="161" y="36"/>
                  </a:lnTo>
                  <a:lnTo>
                    <a:pt x="165" y="53"/>
                  </a:lnTo>
                  <a:lnTo>
                    <a:pt x="165" y="977"/>
                  </a:lnTo>
                  <a:lnTo>
                    <a:pt x="162" y="988"/>
                  </a:lnTo>
                  <a:lnTo>
                    <a:pt x="157" y="995"/>
                  </a:lnTo>
                  <a:lnTo>
                    <a:pt x="147" y="999"/>
                  </a:lnTo>
                  <a:lnTo>
                    <a:pt x="134" y="1002"/>
                  </a:lnTo>
                  <a:lnTo>
                    <a:pt x="119" y="1002"/>
                  </a:lnTo>
                  <a:lnTo>
                    <a:pt x="102" y="1002"/>
                  </a:lnTo>
                  <a:lnTo>
                    <a:pt x="82" y="1002"/>
                  </a:lnTo>
                  <a:lnTo>
                    <a:pt x="64" y="1002"/>
                  </a:lnTo>
                  <a:lnTo>
                    <a:pt x="46" y="1002"/>
                  </a:lnTo>
                  <a:lnTo>
                    <a:pt x="31" y="1002"/>
                  </a:lnTo>
                  <a:lnTo>
                    <a:pt x="18" y="999"/>
                  </a:lnTo>
                  <a:lnTo>
                    <a:pt x="9" y="995"/>
                  </a:lnTo>
                  <a:lnTo>
                    <a:pt x="2" y="988"/>
                  </a:lnTo>
                  <a:lnTo>
                    <a:pt x="0" y="977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73869E"/>
            </a:solidFill>
            <a:ln w="0">
              <a:solidFill>
                <a:srgbClr val="7386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85"/>
            <p:cNvSpPr>
              <a:spLocks/>
            </p:cNvSpPr>
            <p:nvPr/>
          </p:nvSpPr>
          <p:spPr bwMode="auto">
            <a:xfrm>
              <a:off x="9993313" y="531813"/>
              <a:ext cx="508000" cy="982663"/>
            </a:xfrm>
            <a:custGeom>
              <a:avLst/>
              <a:gdLst>
                <a:gd name="T0" fmla="*/ 320 w 320"/>
                <a:gd name="T1" fmla="*/ 619 h 619"/>
                <a:gd name="T2" fmla="*/ 320 w 320"/>
                <a:gd name="T3" fmla="*/ 616 h 619"/>
                <a:gd name="T4" fmla="*/ 319 w 320"/>
                <a:gd name="T5" fmla="*/ 604 h 619"/>
                <a:gd name="T6" fmla="*/ 317 w 320"/>
                <a:gd name="T7" fmla="*/ 585 h 619"/>
                <a:gd name="T8" fmla="*/ 314 w 320"/>
                <a:gd name="T9" fmla="*/ 561 h 619"/>
                <a:gd name="T10" fmla="*/ 313 w 320"/>
                <a:gd name="T11" fmla="*/ 533 h 619"/>
                <a:gd name="T12" fmla="*/ 310 w 320"/>
                <a:gd name="T13" fmla="*/ 502 h 619"/>
                <a:gd name="T14" fmla="*/ 310 w 320"/>
                <a:gd name="T15" fmla="*/ 468 h 619"/>
                <a:gd name="T16" fmla="*/ 310 w 320"/>
                <a:gd name="T17" fmla="*/ 433 h 619"/>
                <a:gd name="T18" fmla="*/ 313 w 320"/>
                <a:gd name="T19" fmla="*/ 394 h 619"/>
                <a:gd name="T20" fmla="*/ 315 w 320"/>
                <a:gd name="T21" fmla="*/ 356 h 619"/>
                <a:gd name="T22" fmla="*/ 317 w 320"/>
                <a:gd name="T23" fmla="*/ 317 h 619"/>
                <a:gd name="T24" fmla="*/ 318 w 320"/>
                <a:gd name="T25" fmla="*/ 278 h 619"/>
                <a:gd name="T26" fmla="*/ 315 w 320"/>
                <a:gd name="T27" fmla="*/ 243 h 619"/>
                <a:gd name="T28" fmla="*/ 310 w 320"/>
                <a:gd name="T29" fmla="*/ 209 h 619"/>
                <a:gd name="T30" fmla="*/ 301 w 320"/>
                <a:gd name="T31" fmla="*/ 180 h 619"/>
                <a:gd name="T32" fmla="*/ 276 w 320"/>
                <a:gd name="T33" fmla="*/ 132 h 619"/>
                <a:gd name="T34" fmla="*/ 252 w 320"/>
                <a:gd name="T35" fmla="*/ 93 h 619"/>
                <a:gd name="T36" fmla="*/ 227 w 320"/>
                <a:gd name="T37" fmla="*/ 61 h 619"/>
                <a:gd name="T38" fmla="*/ 204 w 320"/>
                <a:gd name="T39" fmla="*/ 36 h 619"/>
                <a:gd name="T40" fmla="*/ 179 w 320"/>
                <a:gd name="T41" fmla="*/ 19 h 619"/>
                <a:gd name="T42" fmla="*/ 156 w 320"/>
                <a:gd name="T43" fmla="*/ 8 h 619"/>
                <a:gd name="T44" fmla="*/ 133 w 320"/>
                <a:gd name="T45" fmla="*/ 1 h 619"/>
                <a:gd name="T46" fmla="*/ 112 w 320"/>
                <a:gd name="T47" fmla="*/ 0 h 619"/>
                <a:gd name="T48" fmla="*/ 91 w 320"/>
                <a:gd name="T49" fmla="*/ 3 h 619"/>
                <a:gd name="T50" fmla="*/ 72 w 320"/>
                <a:gd name="T51" fmla="*/ 10 h 619"/>
                <a:gd name="T52" fmla="*/ 55 w 320"/>
                <a:gd name="T53" fmla="*/ 21 h 619"/>
                <a:gd name="T54" fmla="*/ 40 w 320"/>
                <a:gd name="T55" fmla="*/ 34 h 619"/>
                <a:gd name="T56" fmla="*/ 27 w 320"/>
                <a:gd name="T57" fmla="*/ 49 h 619"/>
                <a:gd name="T58" fmla="*/ 15 w 320"/>
                <a:gd name="T59" fmla="*/ 66 h 619"/>
                <a:gd name="T60" fmla="*/ 7 w 320"/>
                <a:gd name="T61" fmla="*/ 84 h 619"/>
                <a:gd name="T62" fmla="*/ 2 w 320"/>
                <a:gd name="T63" fmla="*/ 102 h 619"/>
                <a:gd name="T64" fmla="*/ 0 w 320"/>
                <a:gd name="T65" fmla="*/ 120 h 619"/>
                <a:gd name="T66" fmla="*/ 0 w 320"/>
                <a:gd name="T67" fmla="*/ 138 h 619"/>
                <a:gd name="T68" fmla="*/ 5 w 320"/>
                <a:gd name="T69" fmla="*/ 155 h 619"/>
                <a:gd name="T70" fmla="*/ 10 w 320"/>
                <a:gd name="T71" fmla="*/ 172 h 619"/>
                <a:gd name="T72" fmla="*/ 19 w 320"/>
                <a:gd name="T73" fmla="*/ 191 h 619"/>
                <a:gd name="T74" fmla="*/ 31 w 320"/>
                <a:gd name="T75" fmla="*/ 216 h 619"/>
                <a:gd name="T76" fmla="*/ 42 w 320"/>
                <a:gd name="T77" fmla="*/ 243 h 619"/>
                <a:gd name="T78" fmla="*/ 57 w 320"/>
                <a:gd name="T79" fmla="*/ 274 h 619"/>
                <a:gd name="T80" fmla="*/ 72 w 320"/>
                <a:gd name="T81" fmla="*/ 306 h 619"/>
                <a:gd name="T82" fmla="*/ 89 w 320"/>
                <a:gd name="T83" fmla="*/ 340 h 619"/>
                <a:gd name="T84" fmla="*/ 104 w 320"/>
                <a:gd name="T85" fmla="*/ 374 h 619"/>
                <a:gd name="T86" fmla="*/ 121 w 320"/>
                <a:gd name="T87" fmla="*/ 407 h 619"/>
                <a:gd name="T88" fmla="*/ 138 w 320"/>
                <a:gd name="T89" fmla="*/ 441 h 619"/>
                <a:gd name="T90" fmla="*/ 154 w 320"/>
                <a:gd name="T91" fmla="*/ 473 h 619"/>
                <a:gd name="T92" fmla="*/ 168 w 320"/>
                <a:gd name="T93" fmla="*/ 503 h 619"/>
                <a:gd name="T94" fmla="*/ 182 w 320"/>
                <a:gd name="T95" fmla="*/ 530 h 619"/>
                <a:gd name="T96" fmla="*/ 194 w 320"/>
                <a:gd name="T97" fmla="*/ 554 h 619"/>
                <a:gd name="T98" fmla="*/ 203 w 320"/>
                <a:gd name="T99" fmla="*/ 573 h 619"/>
                <a:gd name="T100" fmla="*/ 210 w 320"/>
                <a:gd name="T101" fmla="*/ 588 h 619"/>
                <a:gd name="T102" fmla="*/ 214 w 320"/>
                <a:gd name="T103" fmla="*/ 597 h 619"/>
                <a:gd name="T104" fmla="*/ 217 w 320"/>
                <a:gd name="T105" fmla="*/ 600 h 619"/>
                <a:gd name="T106" fmla="*/ 320 w 320"/>
                <a:gd name="T10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0" h="619">
                  <a:moveTo>
                    <a:pt x="320" y="619"/>
                  </a:moveTo>
                  <a:lnTo>
                    <a:pt x="320" y="616"/>
                  </a:lnTo>
                  <a:lnTo>
                    <a:pt x="319" y="604"/>
                  </a:lnTo>
                  <a:lnTo>
                    <a:pt x="317" y="585"/>
                  </a:lnTo>
                  <a:lnTo>
                    <a:pt x="314" y="561"/>
                  </a:lnTo>
                  <a:lnTo>
                    <a:pt x="313" y="533"/>
                  </a:lnTo>
                  <a:lnTo>
                    <a:pt x="310" y="502"/>
                  </a:lnTo>
                  <a:lnTo>
                    <a:pt x="310" y="468"/>
                  </a:lnTo>
                  <a:lnTo>
                    <a:pt x="310" y="433"/>
                  </a:lnTo>
                  <a:lnTo>
                    <a:pt x="313" y="394"/>
                  </a:lnTo>
                  <a:lnTo>
                    <a:pt x="315" y="356"/>
                  </a:lnTo>
                  <a:lnTo>
                    <a:pt x="317" y="317"/>
                  </a:lnTo>
                  <a:lnTo>
                    <a:pt x="318" y="278"/>
                  </a:lnTo>
                  <a:lnTo>
                    <a:pt x="315" y="243"/>
                  </a:lnTo>
                  <a:lnTo>
                    <a:pt x="310" y="209"/>
                  </a:lnTo>
                  <a:lnTo>
                    <a:pt x="301" y="180"/>
                  </a:lnTo>
                  <a:lnTo>
                    <a:pt x="276" y="132"/>
                  </a:lnTo>
                  <a:lnTo>
                    <a:pt x="252" y="93"/>
                  </a:lnTo>
                  <a:lnTo>
                    <a:pt x="227" y="61"/>
                  </a:lnTo>
                  <a:lnTo>
                    <a:pt x="204" y="36"/>
                  </a:lnTo>
                  <a:lnTo>
                    <a:pt x="179" y="19"/>
                  </a:lnTo>
                  <a:lnTo>
                    <a:pt x="156" y="8"/>
                  </a:lnTo>
                  <a:lnTo>
                    <a:pt x="133" y="1"/>
                  </a:lnTo>
                  <a:lnTo>
                    <a:pt x="112" y="0"/>
                  </a:lnTo>
                  <a:lnTo>
                    <a:pt x="91" y="3"/>
                  </a:lnTo>
                  <a:lnTo>
                    <a:pt x="72" y="10"/>
                  </a:lnTo>
                  <a:lnTo>
                    <a:pt x="55" y="21"/>
                  </a:lnTo>
                  <a:lnTo>
                    <a:pt x="40" y="34"/>
                  </a:lnTo>
                  <a:lnTo>
                    <a:pt x="27" y="49"/>
                  </a:lnTo>
                  <a:lnTo>
                    <a:pt x="15" y="66"/>
                  </a:lnTo>
                  <a:lnTo>
                    <a:pt x="7" y="84"/>
                  </a:lnTo>
                  <a:lnTo>
                    <a:pt x="2" y="102"/>
                  </a:lnTo>
                  <a:lnTo>
                    <a:pt x="0" y="120"/>
                  </a:lnTo>
                  <a:lnTo>
                    <a:pt x="0" y="138"/>
                  </a:lnTo>
                  <a:lnTo>
                    <a:pt x="5" y="155"/>
                  </a:lnTo>
                  <a:lnTo>
                    <a:pt x="10" y="172"/>
                  </a:lnTo>
                  <a:lnTo>
                    <a:pt x="19" y="191"/>
                  </a:lnTo>
                  <a:lnTo>
                    <a:pt x="31" y="216"/>
                  </a:lnTo>
                  <a:lnTo>
                    <a:pt x="42" y="243"/>
                  </a:lnTo>
                  <a:lnTo>
                    <a:pt x="57" y="274"/>
                  </a:lnTo>
                  <a:lnTo>
                    <a:pt x="72" y="306"/>
                  </a:lnTo>
                  <a:lnTo>
                    <a:pt x="89" y="340"/>
                  </a:lnTo>
                  <a:lnTo>
                    <a:pt x="104" y="374"/>
                  </a:lnTo>
                  <a:lnTo>
                    <a:pt x="121" y="407"/>
                  </a:lnTo>
                  <a:lnTo>
                    <a:pt x="138" y="441"/>
                  </a:lnTo>
                  <a:lnTo>
                    <a:pt x="154" y="473"/>
                  </a:lnTo>
                  <a:lnTo>
                    <a:pt x="168" y="503"/>
                  </a:lnTo>
                  <a:lnTo>
                    <a:pt x="182" y="530"/>
                  </a:lnTo>
                  <a:lnTo>
                    <a:pt x="194" y="554"/>
                  </a:lnTo>
                  <a:lnTo>
                    <a:pt x="203" y="573"/>
                  </a:lnTo>
                  <a:lnTo>
                    <a:pt x="210" y="588"/>
                  </a:lnTo>
                  <a:lnTo>
                    <a:pt x="214" y="597"/>
                  </a:lnTo>
                  <a:lnTo>
                    <a:pt x="217" y="600"/>
                  </a:lnTo>
                  <a:lnTo>
                    <a:pt x="320" y="619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6"/>
            <p:cNvSpPr>
              <a:spLocks/>
            </p:cNvSpPr>
            <p:nvPr/>
          </p:nvSpPr>
          <p:spPr bwMode="auto">
            <a:xfrm>
              <a:off x="10183813" y="1139825"/>
              <a:ext cx="417512" cy="677863"/>
            </a:xfrm>
            <a:custGeom>
              <a:avLst/>
              <a:gdLst>
                <a:gd name="T0" fmla="*/ 1 w 263"/>
                <a:gd name="T1" fmla="*/ 4 h 427"/>
                <a:gd name="T2" fmla="*/ 0 w 263"/>
                <a:gd name="T3" fmla="*/ 0 h 427"/>
                <a:gd name="T4" fmla="*/ 1 w 263"/>
                <a:gd name="T5" fmla="*/ 0 h 427"/>
                <a:gd name="T6" fmla="*/ 6 w 263"/>
                <a:gd name="T7" fmla="*/ 5 h 427"/>
                <a:gd name="T8" fmla="*/ 12 w 263"/>
                <a:gd name="T9" fmla="*/ 14 h 427"/>
                <a:gd name="T10" fmla="*/ 19 w 263"/>
                <a:gd name="T11" fmla="*/ 26 h 427"/>
                <a:gd name="T12" fmla="*/ 28 w 263"/>
                <a:gd name="T13" fmla="*/ 40 h 427"/>
                <a:gd name="T14" fmla="*/ 39 w 263"/>
                <a:gd name="T15" fmla="*/ 54 h 427"/>
                <a:gd name="T16" fmla="*/ 49 w 263"/>
                <a:gd name="T17" fmla="*/ 68 h 427"/>
                <a:gd name="T18" fmla="*/ 61 w 263"/>
                <a:gd name="T19" fmla="*/ 83 h 427"/>
                <a:gd name="T20" fmla="*/ 72 w 263"/>
                <a:gd name="T21" fmla="*/ 97 h 427"/>
                <a:gd name="T22" fmla="*/ 83 w 263"/>
                <a:gd name="T23" fmla="*/ 107 h 427"/>
                <a:gd name="T24" fmla="*/ 93 w 263"/>
                <a:gd name="T25" fmla="*/ 116 h 427"/>
                <a:gd name="T26" fmla="*/ 102 w 263"/>
                <a:gd name="T27" fmla="*/ 120 h 427"/>
                <a:gd name="T28" fmla="*/ 110 w 263"/>
                <a:gd name="T29" fmla="*/ 120 h 427"/>
                <a:gd name="T30" fmla="*/ 122 w 263"/>
                <a:gd name="T31" fmla="*/ 112 h 427"/>
                <a:gd name="T32" fmla="*/ 132 w 263"/>
                <a:gd name="T33" fmla="*/ 102 h 427"/>
                <a:gd name="T34" fmla="*/ 140 w 263"/>
                <a:gd name="T35" fmla="*/ 89 h 427"/>
                <a:gd name="T36" fmla="*/ 147 w 263"/>
                <a:gd name="T37" fmla="*/ 76 h 427"/>
                <a:gd name="T38" fmla="*/ 153 w 263"/>
                <a:gd name="T39" fmla="*/ 66 h 427"/>
                <a:gd name="T40" fmla="*/ 159 w 263"/>
                <a:gd name="T41" fmla="*/ 59 h 427"/>
                <a:gd name="T42" fmla="*/ 163 w 263"/>
                <a:gd name="T43" fmla="*/ 58 h 427"/>
                <a:gd name="T44" fmla="*/ 168 w 263"/>
                <a:gd name="T45" fmla="*/ 66 h 427"/>
                <a:gd name="T46" fmla="*/ 259 w 263"/>
                <a:gd name="T47" fmla="*/ 341 h 427"/>
                <a:gd name="T48" fmla="*/ 263 w 263"/>
                <a:gd name="T49" fmla="*/ 361 h 427"/>
                <a:gd name="T50" fmla="*/ 260 w 263"/>
                <a:gd name="T51" fmla="*/ 381 h 427"/>
                <a:gd name="T52" fmla="*/ 252 w 263"/>
                <a:gd name="T53" fmla="*/ 398 h 427"/>
                <a:gd name="T54" fmla="*/ 238 w 263"/>
                <a:gd name="T55" fmla="*/ 414 h 427"/>
                <a:gd name="T56" fmla="*/ 221 w 263"/>
                <a:gd name="T57" fmla="*/ 423 h 427"/>
                <a:gd name="T58" fmla="*/ 200 w 263"/>
                <a:gd name="T59" fmla="*/ 427 h 427"/>
                <a:gd name="T60" fmla="*/ 181 w 263"/>
                <a:gd name="T61" fmla="*/ 424 h 427"/>
                <a:gd name="T62" fmla="*/ 163 w 263"/>
                <a:gd name="T63" fmla="*/ 416 h 427"/>
                <a:gd name="T64" fmla="*/ 149 w 263"/>
                <a:gd name="T65" fmla="*/ 402 h 427"/>
                <a:gd name="T66" fmla="*/ 138 w 263"/>
                <a:gd name="T67" fmla="*/ 385 h 427"/>
                <a:gd name="T68" fmla="*/ 1 w 263"/>
                <a:gd name="T69" fmla="*/ 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3" h="427">
                  <a:moveTo>
                    <a:pt x="1" y="4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6" y="5"/>
                  </a:lnTo>
                  <a:lnTo>
                    <a:pt x="12" y="14"/>
                  </a:lnTo>
                  <a:lnTo>
                    <a:pt x="19" y="26"/>
                  </a:lnTo>
                  <a:lnTo>
                    <a:pt x="28" y="40"/>
                  </a:lnTo>
                  <a:lnTo>
                    <a:pt x="39" y="54"/>
                  </a:lnTo>
                  <a:lnTo>
                    <a:pt x="49" y="68"/>
                  </a:lnTo>
                  <a:lnTo>
                    <a:pt x="61" y="83"/>
                  </a:lnTo>
                  <a:lnTo>
                    <a:pt x="72" y="97"/>
                  </a:lnTo>
                  <a:lnTo>
                    <a:pt x="83" y="107"/>
                  </a:lnTo>
                  <a:lnTo>
                    <a:pt x="93" y="116"/>
                  </a:lnTo>
                  <a:lnTo>
                    <a:pt x="102" y="120"/>
                  </a:lnTo>
                  <a:lnTo>
                    <a:pt x="110" y="120"/>
                  </a:lnTo>
                  <a:lnTo>
                    <a:pt x="122" y="112"/>
                  </a:lnTo>
                  <a:lnTo>
                    <a:pt x="132" y="102"/>
                  </a:lnTo>
                  <a:lnTo>
                    <a:pt x="140" y="89"/>
                  </a:lnTo>
                  <a:lnTo>
                    <a:pt x="147" y="76"/>
                  </a:lnTo>
                  <a:lnTo>
                    <a:pt x="153" y="66"/>
                  </a:lnTo>
                  <a:lnTo>
                    <a:pt x="159" y="59"/>
                  </a:lnTo>
                  <a:lnTo>
                    <a:pt x="163" y="58"/>
                  </a:lnTo>
                  <a:lnTo>
                    <a:pt x="168" y="66"/>
                  </a:lnTo>
                  <a:lnTo>
                    <a:pt x="259" y="341"/>
                  </a:lnTo>
                  <a:lnTo>
                    <a:pt x="263" y="361"/>
                  </a:lnTo>
                  <a:lnTo>
                    <a:pt x="260" y="381"/>
                  </a:lnTo>
                  <a:lnTo>
                    <a:pt x="252" y="398"/>
                  </a:lnTo>
                  <a:lnTo>
                    <a:pt x="238" y="414"/>
                  </a:lnTo>
                  <a:lnTo>
                    <a:pt x="221" y="423"/>
                  </a:lnTo>
                  <a:lnTo>
                    <a:pt x="200" y="427"/>
                  </a:lnTo>
                  <a:lnTo>
                    <a:pt x="181" y="424"/>
                  </a:lnTo>
                  <a:lnTo>
                    <a:pt x="163" y="416"/>
                  </a:lnTo>
                  <a:lnTo>
                    <a:pt x="149" y="402"/>
                  </a:lnTo>
                  <a:lnTo>
                    <a:pt x="138" y="385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7"/>
            <p:cNvSpPr>
              <a:spLocks/>
            </p:cNvSpPr>
            <p:nvPr/>
          </p:nvSpPr>
          <p:spPr bwMode="auto">
            <a:xfrm>
              <a:off x="10440988" y="1658938"/>
              <a:ext cx="125412" cy="112713"/>
            </a:xfrm>
            <a:custGeom>
              <a:avLst/>
              <a:gdLst>
                <a:gd name="T0" fmla="*/ 79 w 79"/>
                <a:gd name="T1" fmla="*/ 47 h 71"/>
                <a:gd name="T2" fmla="*/ 69 w 79"/>
                <a:gd name="T3" fmla="*/ 21 h 71"/>
                <a:gd name="T4" fmla="*/ 63 w 79"/>
                <a:gd name="T5" fmla="*/ 10 h 71"/>
                <a:gd name="T6" fmla="*/ 51 w 79"/>
                <a:gd name="T7" fmla="*/ 3 h 71"/>
                <a:gd name="T8" fmla="*/ 38 w 79"/>
                <a:gd name="T9" fmla="*/ 0 h 71"/>
                <a:gd name="T10" fmla="*/ 24 w 79"/>
                <a:gd name="T11" fmla="*/ 1 h 71"/>
                <a:gd name="T12" fmla="*/ 11 w 79"/>
                <a:gd name="T13" fmla="*/ 9 h 71"/>
                <a:gd name="T14" fmla="*/ 3 w 79"/>
                <a:gd name="T15" fmla="*/ 19 h 71"/>
                <a:gd name="T16" fmla="*/ 0 w 79"/>
                <a:gd name="T17" fmla="*/ 32 h 71"/>
                <a:gd name="T18" fmla="*/ 1 w 79"/>
                <a:gd name="T19" fmla="*/ 47 h 71"/>
                <a:gd name="T20" fmla="*/ 11 w 79"/>
                <a:gd name="T21" fmla="*/ 71 h 71"/>
                <a:gd name="T22" fmla="*/ 13 w 79"/>
                <a:gd name="T23" fmla="*/ 71 h 71"/>
                <a:gd name="T24" fmla="*/ 19 w 79"/>
                <a:gd name="T25" fmla="*/ 71 h 71"/>
                <a:gd name="T26" fmla="*/ 31 w 79"/>
                <a:gd name="T27" fmla="*/ 70 h 71"/>
                <a:gd name="T28" fmla="*/ 45 w 79"/>
                <a:gd name="T29" fmla="*/ 65 h 71"/>
                <a:gd name="T30" fmla="*/ 59 w 79"/>
                <a:gd name="T31" fmla="*/ 60 h 71"/>
                <a:gd name="T32" fmla="*/ 67 w 79"/>
                <a:gd name="T33" fmla="*/ 56 h 71"/>
                <a:gd name="T34" fmla="*/ 72 w 79"/>
                <a:gd name="T35" fmla="*/ 52 h 71"/>
                <a:gd name="T36" fmla="*/ 76 w 79"/>
                <a:gd name="T37" fmla="*/ 49 h 71"/>
                <a:gd name="T38" fmla="*/ 79 w 79"/>
                <a:gd name="T39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71">
                  <a:moveTo>
                    <a:pt x="79" y="47"/>
                  </a:moveTo>
                  <a:lnTo>
                    <a:pt x="69" y="21"/>
                  </a:lnTo>
                  <a:lnTo>
                    <a:pt x="63" y="10"/>
                  </a:lnTo>
                  <a:lnTo>
                    <a:pt x="51" y="3"/>
                  </a:lnTo>
                  <a:lnTo>
                    <a:pt x="38" y="0"/>
                  </a:lnTo>
                  <a:lnTo>
                    <a:pt x="24" y="1"/>
                  </a:lnTo>
                  <a:lnTo>
                    <a:pt x="11" y="9"/>
                  </a:lnTo>
                  <a:lnTo>
                    <a:pt x="3" y="19"/>
                  </a:lnTo>
                  <a:lnTo>
                    <a:pt x="0" y="32"/>
                  </a:lnTo>
                  <a:lnTo>
                    <a:pt x="1" y="47"/>
                  </a:lnTo>
                  <a:lnTo>
                    <a:pt x="11" y="71"/>
                  </a:lnTo>
                  <a:lnTo>
                    <a:pt x="13" y="71"/>
                  </a:lnTo>
                  <a:lnTo>
                    <a:pt x="19" y="71"/>
                  </a:lnTo>
                  <a:lnTo>
                    <a:pt x="31" y="70"/>
                  </a:lnTo>
                  <a:lnTo>
                    <a:pt x="45" y="65"/>
                  </a:lnTo>
                  <a:lnTo>
                    <a:pt x="59" y="60"/>
                  </a:lnTo>
                  <a:lnTo>
                    <a:pt x="67" y="56"/>
                  </a:lnTo>
                  <a:lnTo>
                    <a:pt x="72" y="52"/>
                  </a:lnTo>
                  <a:lnTo>
                    <a:pt x="76" y="49"/>
                  </a:lnTo>
                  <a:lnTo>
                    <a:pt x="79" y="47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8"/>
            <p:cNvSpPr>
              <a:spLocks/>
            </p:cNvSpPr>
            <p:nvPr/>
          </p:nvSpPr>
          <p:spPr bwMode="auto">
            <a:xfrm>
              <a:off x="10367963" y="1489075"/>
              <a:ext cx="122237" cy="52388"/>
            </a:xfrm>
            <a:custGeom>
              <a:avLst/>
              <a:gdLst>
                <a:gd name="T0" fmla="*/ 77 w 77"/>
                <a:gd name="T1" fmla="*/ 2 h 33"/>
                <a:gd name="T2" fmla="*/ 77 w 77"/>
                <a:gd name="T3" fmla="*/ 5 h 33"/>
                <a:gd name="T4" fmla="*/ 75 w 77"/>
                <a:gd name="T5" fmla="*/ 6 h 33"/>
                <a:gd name="T6" fmla="*/ 74 w 77"/>
                <a:gd name="T7" fmla="*/ 7 h 33"/>
                <a:gd name="T8" fmla="*/ 6 w 77"/>
                <a:gd name="T9" fmla="*/ 32 h 33"/>
                <a:gd name="T10" fmla="*/ 4 w 77"/>
                <a:gd name="T11" fmla="*/ 33 h 33"/>
                <a:gd name="T12" fmla="*/ 2 w 77"/>
                <a:gd name="T13" fmla="*/ 32 h 33"/>
                <a:gd name="T14" fmla="*/ 0 w 77"/>
                <a:gd name="T15" fmla="*/ 31 h 33"/>
                <a:gd name="T16" fmla="*/ 0 w 77"/>
                <a:gd name="T17" fmla="*/ 28 h 33"/>
                <a:gd name="T18" fmla="*/ 2 w 77"/>
                <a:gd name="T19" fmla="*/ 27 h 33"/>
                <a:gd name="T20" fmla="*/ 3 w 77"/>
                <a:gd name="T21" fmla="*/ 26 h 33"/>
                <a:gd name="T22" fmla="*/ 71 w 77"/>
                <a:gd name="T23" fmla="*/ 1 h 33"/>
                <a:gd name="T24" fmla="*/ 73 w 77"/>
                <a:gd name="T25" fmla="*/ 0 h 33"/>
                <a:gd name="T26" fmla="*/ 75 w 77"/>
                <a:gd name="T27" fmla="*/ 1 h 33"/>
                <a:gd name="T28" fmla="*/ 77 w 77"/>
                <a:gd name="T2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33">
                  <a:moveTo>
                    <a:pt x="77" y="2"/>
                  </a:moveTo>
                  <a:lnTo>
                    <a:pt x="77" y="5"/>
                  </a:lnTo>
                  <a:lnTo>
                    <a:pt x="75" y="6"/>
                  </a:lnTo>
                  <a:lnTo>
                    <a:pt x="74" y="7"/>
                  </a:lnTo>
                  <a:lnTo>
                    <a:pt x="6" y="32"/>
                  </a:lnTo>
                  <a:lnTo>
                    <a:pt x="4" y="33"/>
                  </a:lnTo>
                  <a:lnTo>
                    <a:pt x="2" y="32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7"/>
                  </a:lnTo>
                  <a:lnTo>
                    <a:pt x="3" y="26"/>
                  </a:lnTo>
                  <a:lnTo>
                    <a:pt x="71" y="1"/>
                  </a:lnTo>
                  <a:lnTo>
                    <a:pt x="73" y="0"/>
                  </a:lnTo>
                  <a:lnTo>
                    <a:pt x="75" y="1"/>
                  </a:lnTo>
                  <a:lnTo>
                    <a:pt x="77" y="2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9"/>
            <p:cNvSpPr>
              <a:spLocks/>
            </p:cNvSpPr>
            <p:nvPr/>
          </p:nvSpPr>
          <p:spPr bwMode="auto">
            <a:xfrm>
              <a:off x="10407650" y="1530350"/>
              <a:ext cx="63500" cy="28575"/>
            </a:xfrm>
            <a:custGeom>
              <a:avLst/>
              <a:gdLst>
                <a:gd name="T0" fmla="*/ 40 w 40"/>
                <a:gd name="T1" fmla="*/ 1 h 18"/>
                <a:gd name="T2" fmla="*/ 40 w 40"/>
                <a:gd name="T3" fmla="*/ 3 h 18"/>
                <a:gd name="T4" fmla="*/ 40 w 40"/>
                <a:gd name="T5" fmla="*/ 5 h 18"/>
                <a:gd name="T6" fmla="*/ 39 w 40"/>
                <a:gd name="T7" fmla="*/ 6 h 18"/>
                <a:gd name="T8" fmla="*/ 5 w 40"/>
                <a:gd name="T9" fmla="*/ 18 h 18"/>
                <a:gd name="T10" fmla="*/ 3 w 40"/>
                <a:gd name="T11" fmla="*/ 18 h 18"/>
                <a:gd name="T12" fmla="*/ 1 w 40"/>
                <a:gd name="T13" fmla="*/ 18 h 18"/>
                <a:gd name="T14" fmla="*/ 0 w 40"/>
                <a:gd name="T15" fmla="*/ 16 h 18"/>
                <a:gd name="T16" fmla="*/ 0 w 40"/>
                <a:gd name="T17" fmla="*/ 14 h 18"/>
                <a:gd name="T18" fmla="*/ 1 w 40"/>
                <a:gd name="T19" fmla="*/ 12 h 18"/>
                <a:gd name="T20" fmla="*/ 3 w 40"/>
                <a:gd name="T21" fmla="*/ 11 h 18"/>
                <a:gd name="T22" fmla="*/ 36 w 40"/>
                <a:gd name="T23" fmla="*/ 0 h 18"/>
                <a:gd name="T24" fmla="*/ 37 w 40"/>
                <a:gd name="T25" fmla="*/ 0 h 18"/>
                <a:gd name="T26" fmla="*/ 40 w 40"/>
                <a:gd name="T27" fmla="*/ 0 h 18"/>
                <a:gd name="T28" fmla="*/ 40 w 40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18">
                  <a:moveTo>
                    <a:pt x="40" y="1"/>
                  </a:moveTo>
                  <a:lnTo>
                    <a:pt x="40" y="3"/>
                  </a:lnTo>
                  <a:lnTo>
                    <a:pt x="40" y="5"/>
                  </a:lnTo>
                  <a:lnTo>
                    <a:pt x="39" y="6"/>
                  </a:lnTo>
                  <a:lnTo>
                    <a:pt x="5" y="18"/>
                  </a:lnTo>
                  <a:lnTo>
                    <a:pt x="3" y="18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1" y="12"/>
                  </a:lnTo>
                  <a:lnTo>
                    <a:pt x="3" y="11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0" y="1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90"/>
            <p:cNvSpPr>
              <a:spLocks/>
            </p:cNvSpPr>
            <p:nvPr/>
          </p:nvSpPr>
          <p:spPr bwMode="auto">
            <a:xfrm>
              <a:off x="10602913" y="422275"/>
              <a:ext cx="260350" cy="346075"/>
            </a:xfrm>
            <a:custGeom>
              <a:avLst/>
              <a:gdLst>
                <a:gd name="T0" fmla="*/ 164 w 164"/>
                <a:gd name="T1" fmla="*/ 218 h 218"/>
                <a:gd name="T2" fmla="*/ 152 w 164"/>
                <a:gd name="T3" fmla="*/ 75 h 218"/>
                <a:gd name="T4" fmla="*/ 0 w 164"/>
                <a:gd name="T5" fmla="*/ 0 h 218"/>
                <a:gd name="T6" fmla="*/ 0 w 164"/>
                <a:gd name="T7" fmla="*/ 3 h 218"/>
                <a:gd name="T8" fmla="*/ 0 w 164"/>
                <a:gd name="T9" fmla="*/ 15 h 218"/>
                <a:gd name="T10" fmla="*/ 1 w 164"/>
                <a:gd name="T11" fmla="*/ 29 h 218"/>
                <a:gd name="T12" fmla="*/ 2 w 164"/>
                <a:gd name="T13" fmla="*/ 48 h 218"/>
                <a:gd name="T14" fmla="*/ 8 w 164"/>
                <a:gd name="T15" fmla="*/ 68 h 218"/>
                <a:gd name="T16" fmla="*/ 14 w 164"/>
                <a:gd name="T17" fmla="*/ 87 h 218"/>
                <a:gd name="T18" fmla="*/ 24 w 164"/>
                <a:gd name="T19" fmla="*/ 105 h 218"/>
                <a:gd name="T20" fmla="*/ 32 w 164"/>
                <a:gd name="T21" fmla="*/ 114 h 218"/>
                <a:gd name="T22" fmla="*/ 45 w 164"/>
                <a:gd name="T23" fmla="*/ 125 h 218"/>
                <a:gd name="T24" fmla="*/ 59 w 164"/>
                <a:gd name="T25" fmla="*/ 138 h 218"/>
                <a:gd name="T26" fmla="*/ 76 w 164"/>
                <a:gd name="T27" fmla="*/ 152 h 218"/>
                <a:gd name="T28" fmla="*/ 93 w 164"/>
                <a:gd name="T29" fmla="*/ 165 h 218"/>
                <a:gd name="T30" fmla="*/ 111 w 164"/>
                <a:gd name="T31" fmla="*/ 179 h 218"/>
                <a:gd name="T32" fmla="*/ 128 w 164"/>
                <a:gd name="T33" fmla="*/ 191 h 218"/>
                <a:gd name="T34" fmla="*/ 142 w 164"/>
                <a:gd name="T35" fmla="*/ 201 h 218"/>
                <a:gd name="T36" fmla="*/ 154 w 164"/>
                <a:gd name="T37" fmla="*/ 210 h 218"/>
                <a:gd name="T38" fmla="*/ 162 w 164"/>
                <a:gd name="T39" fmla="*/ 215 h 218"/>
                <a:gd name="T40" fmla="*/ 164 w 164"/>
                <a:gd name="T41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4" h="218">
                  <a:moveTo>
                    <a:pt x="164" y="218"/>
                  </a:moveTo>
                  <a:lnTo>
                    <a:pt x="152" y="75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15"/>
                  </a:lnTo>
                  <a:lnTo>
                    <a:pt x="1" y="29"/>
                  </a:lnTo>
                  <a:lnTo>
                    <a:pt x="2" y="48"/>
                  </a:lnTo>
                  <a:lnTo>
                    <a:pt x="8" y="68"/>
                  </a:lnTo>
                  <a:lnTo>
                    <a:pt x="14" y="87"/>
                  </a:lnTo>
                  <a:lnTo>
                    <a:pt x="24" y="105"/>
                  </a:lnTo>
                  <a:lnTo>
                    <a:pt x="32" y="114"/>
                  </a:lnTo>
                  <a:lnTo>
                    <a:pt x="45" y="125"/>
                  </a:lnTo>
                  <a:lnTo>
                    <a:pt x="59" y="138"/>
                  </a:lnTo>
                  <a:lnTo>
                    <a:pt x="76" y="152"/>
                  </a:lnTo>
                  <a:lnTo>
                    <a:pt x="93" y="165"/>
                  </a:lnTo>
                  <a:lnTo>
                    <a:pt x="111" y="179"/>
                  </a:lnTo>
                  <a:lnTo>
                    <a:pt x="128" y="191"/>
                  </a:lnTo>
                  <a:lnTo>
                    <a:pt x="142" y="201"/>
                  </a:lnTo>
                  <a:lnTo>
                    <a:pt x="154" y="210"/>
                  </a:lnTo>
                  <a:lnTo>
                    <a:pt x="162" y="215"/>
                  </a:lnTo>
                  <a:lnTo>
                    <a:pt x="164" y="218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91"/>
            <p:cNvSpPr>
              <a:spLocks/>
            </p:cNvSpPr>
            <p:nvPr/>
          </p:nvSpPr>
          <p:spPr bwMode="auto">
            <a:xfrm>
              <a:off x="10602913" y="422275"/>
              <a:ext cx="260350" cy="346075"/>
            </a:xfrm>
            <a:custGeom>
              <a:avLst/>
              <a:gdLst>
                <a:gd name="T0" fmla="*/ 24 w 164"/>
                <a:gd name="T1" fmla="*/ 105 h 218"/>
                <a:gd name="T2" fmla="*/ 32 w 164"/>
                <a:gd name="T3" fmla="*/ 114 h 218"/>
                <a:gd name="T4" fmla="*/ 45 w 164"/>
                <a:gd name="T5" fmla="*/ 125 h 218"/>
                <a:gd name="T6" fmla="*/ 59 w 164"/>
                <a:gd name="T7" fmla="*/ 138 h 218"/>
                <a:gd name="T8" fmla="*/ 76 w 164"/>
                <a:gd name="T9" fmla="*/ 152 h 218"/>
                <a:gd name="T10" fmla="*/ 93 w 164"/>
                <a:gd name="T11" fmla="*/ 165 h 218"/>
                <a:gd name="T12" fmla="*/ 111 w 164"/>
                <a:gd name="T13" fmla="*/ 179 h 218"/>
                <a:gd name="T14" fmla="*/ 128 w 164"/>
                <a:gd name="T15" fmla="*/ 191 h 218"/>
                <a:gd name="T16" fmla="*/ 142 w 164"/>
                <a:gd name="T17" fmla="*/ 201 h 218"/>
                <a:gd name="T18" fmla="*/ 154 w 164"/>
                <a:gd name="T19" fmla="*/ 210 h 218"/>
                <a:gd name="T20" fmla="*/ 162 w 164"/>
                <a:gd name="T21" fmla="*/ 215 h 218"/>
                <a:gd name="T22" fmla="*/ 164 w 164"/>
                <a:gd name="T23" fmla="*/ 218 h 218"/>
                <a:gd name="T24" fmla="*/ 158 w 164"/>
                <a:gd name="T25" fmla="*/ 143 h 218"/>
                <a:gd name="T26" fmla="*/ 123 w 164"/>
                <a:gd name="T27" fmla="*/ 122 h 218"/>
                <a:gd name="T28" fmla="*/ 92 w 164"/>
                <a:gd name="T29" fmla="*/ 104 h 218"/>
                <a:gd name="T30" fmla="*/ 67 w 164"/>
                <a:gd name="T31" fmla="*/ 87 h 218"/>
                <a:gd name="T32" fmla="*/ 49 w 164"/>
                <a:gd name="T33" fmla="*/ 72 h 218"/>
                <a:gd name="T34" fmla="*/ 41 w 164"/>
                <a:gd name="T35" fmla="*/ 61 h 218"/>
                <a:gd name="T36" fmla="*/ 33 w 164"/>
                <a:gd name="T37" fmla="*/ 46 h 218"/>
                <a:gd name="T38" fmla="*/ 27 w 164"/>
                <a:gd name="T39" fmla="*/ 29 h 218"/>
                <a:gd name="T40" fmla="*/ 21 w 164"/>
                <a:gd name="T41" fmla="*/ 11 h 218"/>
                <a:gd name="T42" fmla="*/ 0 w 164"/>
                <a:gd name="T43" fmla="*/ 0 h 218"/>
                <a:gd name="T44" fmla="*/ 0 w 164"/>
                <a:gd name="T45" fmla="*/ 3 h 218"/>
                <a:gd name="T46" fmla="*/ 0 w 164"/>
                <a:gd name="T47" fmla="*/ 15 h 218"/>
                <a:gd name="T48" fmla="*/ 1 w 164"/>
                <a:gd name="T49" fmla="*/ 29 h 218"/>
                <a:gd name="T50" fmla="*/ 2 w 164"/>
                <a:gd name="T51" fmla="*/ 48 h 218"/>
                <a:gd name="T52" fmla="*/ 8 w 164"/>
                <a:gd name="T53" fmla="*/ 68 h 218"/>
                <a:gd name="T54" fmla="*/ 14 w 164"/>
                <a:gd name="T55" fmla="*/ 87 h 218"/>
                <a:gd name="T56" fmla="*/ 24 w 164"/>
                <a:gd name="T57" fmla="*/ 10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4" h="218">
                  <a:moveTo>
                    <a:pt x="24" y="105"/>
                  </a:moveTo>
                  <a:lnTo>
                    <a:pt x="32" y="114"/>
                  </a:lnTo>
                  <a:lnTo>
                    <a:pt x="45" y="125"/>
                  </a:lnTo>
                  <a:lnTo>
                    <a:pt x="59" y="138"/>
                  </a:lnTo>
                  <a:lnTo>
                    <a:pt x="76" y="152"/>
                  </a:lnTo>
                  <a:lnTo>
                    <a:pt x="93" y="165"/>
                  </a:lnTo>
                  <a:lnTo>
                    <a:pt x="111" y="179"/>
                  </a:lnTo>
                  <a:lnTo>
                    <a:pt x="128" y="191"/>
                  </a:lnTo>
                  <a:lnTo>
                    <a:pt x="142" y="201"/>
                  </a:lnTo>
                  <a:lnTo>
                    <a:pt x="154" y="210"/>
                  </a:lnTo>
                  <a:lnTo>
                    <a:pt x="162" y="215"/>
                  </a:lnTo>
                  <a:lnTo>
                    <a:pt x="164" y="218"/>
                  </a:lnTo>
                  <a:lnTo>
                    <a:pt x="158" y="143"/>
                  </a:lnTo>
                  <a:lnTo>
                    <a:pt x="123" y="122"/>
                  </a:lnTo>
                  <a:lnTo>
                    <a:pt x="92" y="104"/>
                  </a:lnTo>
                  <a:lnTo>
                    <a:pt x="67" y="87"/>
                  </a:lnTo>
                  <a:lnTo>
                    <a:pt x="49" y="72"/>
                  </a:lnTo>
                  <a:lnTo>
                    <a:pt x="41" y="61"/>
                  </a:lnTo>
                  <a:lnTo>
                    <a:pt x="33" y="46"/>
                  </a:lnTo>
                  <a:lnTo>
                    <a:pt x="27" y="29"/>
                  </a:lnTo>
                  <a:lnTo>
                    <a:pt x="21" y="11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15"/>
                  </a:lnTo>
                  <a:lnTo>
                    <a:pt x="1" y="29"/>
                  </a:lnTo>
                  <a:lnTo>
                    <a:pt x="2" y="48"/>
                  </a:lnTo>
                  <a:lnTo>
                    <a:pt x="8" y="68"/>
                  </a:lnTo>
                  <a:lnTo>
                    <a:pt x="14" y="87"/>
                  </a:lnTo>
                  <a:lnTo>
                    <a:pt x="24" y="105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92"/>
            <p:cNvSpPr>
              <a:spLocks/>
            </p:cNvSpPr>
            <p:nvPr/>
          </p:nvSpPr>
          <p:spPr bwMode="auto">
            <a:xfrm>
              <a:off x="10623550" y="433388"/>
              <a:ext cx="80962" cy="98425"/>
            </a:xfrm>
            <a:custGeom>
              <a:avLst/>
              <a:gdLst>
                <a:gd name="T0" fmla="*/ 0 w 51"/>
                <a:gd name="T1" fmla="*/ 0 h 62"/>
                <a:gd name="T2" fmla="*/ 1 w 51"/>
                <a:gd name="T3" fmla="*/ 12 h 62"/>
                <a:gd name="T4" fmla="*/ 4 w 51"/>
                <a:gd name="T5" fmla="*/ 22 h 62"/>
                <a:gd name="T6" fmla="*/ 9 w 51"/>
                <a:gd name="T7" fmla="*/ 31 h 62"/>
                <a:gd name="T8" fmla="*/ 18 w 51"/>
                <a:gd name="T9" fmla="*/ 40 h 62"/>
                <a:gd name="T10" fmla="*/ 27 w 51"/>
                <a:gd name="T11" fmla="*/ 49 h 62"/>
                <a:gd name="T12" fmla="*/ 37 w 51"/>
                <a:gd name="T13" fmla="*/ 56 h 62"/>
                <a:gd name="T14" fmla="*/ 44 w 51"/>
                <a:gd name="T15" fmla="*/ 61 h 62"/>
                <a:gd name="T16" fmla="*/ 48 w 51"/>
                <a:gd name="T17" fmla="*/ 62 h 62"/>
                <a:gd name="T18" fmla="*/ 51 w 51"/>
                <a:gd name="T19" fmla="*/ 24 h 62"/>
                <a:gd name="T20" fmla="*/ 0 w 51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2">
                  <a:moveTo>
                    <a:pt x="0" y="0"/>
                  </a:moveTo>
                  <a:lnTo>
                    <a:pt x="1" y="12"/>
                  </a:lnTo>
                  <a:lnTo>
                    <a:pt x="4" y="22"/>
                  </a:lnTo>
                  <a:lnTo>
                    <a:pt x="9" y="31"/>
                  </a:lnTo>
                  <a:lnTo>
                    <a:pt x="18" y="40"/>
                  </a:lnTo>
                  <a:lnTo>
                    <a:pt x="27" y="49"/>
                  </a:lnTo>
                  <a:lnTo>
                    <a:pt x="37" y="56"/>
                  </a:lnTo>
                  <a:lnTo>
                    <a:pt x="44" y="61"/>
                  </a:lnTo>
                  <a:lnTo>
                    <a:pt x="48" y="62"/>
                  </a:lnTo>
                  <a:lnTo>
                    <a:pt x="5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93"/>
            <p:cNvSpPr>
              <a:spLocks/>
            </p:cNvSpPr>
            <p:nvPr/>
          </p:nvSpPr>
          <p:spPr bwMode="auto">
            <a:xfrm>
              <a:off x="10636250" y="555625"/>
              <a:ext cx="260350" cy="500063"/>
            </a:xfrm>
            <a:custGeom>
              <a:avLst/>
              <a:gdLst>
                <a:gd name="T0" fmla="*/ 124 w 164"/>
                <a:gd name="T1" fmla="*/ 315 h 315"/>
                <a:gd name="T2" fmla="*/ 164 w 164"/>
                <a:gd name="T3" fmla="*/ 147 h 315"/>
                <a:gd name="T4" fmla="*/ 18 w 164"/>
                <a:gd name="T5" fmla="*/ 0 h 315"/>
                <a:gd name="T6" fmla="*/ 16 w 164"/>
                <a:gd name="T7" fmla="*/ 4 h 315"/>
                <a:gd name="T8" fmla="*/ 12 w 164"/>
                <a:gd name="T9" fmla="*/ 13 h 315"/>
                <a:gd name="T10" fmla="*/ 9 w 164"/>
                <a:gd name="T11" fmla="*/ 28 h 315"/>
                <a:gd name="T12" fmla="*/ 5 w 164"/>
                <a:gd name="T13" fmla="*/ 46 h 315"/>
                <a:gd name="T14" fmla="*/ 1 w 164"/>
                <a:gd name="T15" fmla="*/ 66 h 315"/>
                <a:gd name="T16" fmla="*/ 0 w 164"/>
                <a:gd name="T17" fmla="*/ 88 h 315"/>
                <a:gd name="T18" fmla="*/ 1 w 164"/>
                <a:gd name="T19" fmla="*/ 110 h 315"/>
                <a:gd name="T20" fmla="*/ 6 w 164"/>
                <a:gd name="T21" fmla="*/ 131 h 315"/>
                <a:gd name="T22" fmla="*/ 11 w 164"/>
                <a:gd name="T23" fmla="*/ 144 h 315"/>
                <a:gd name="T24" fmla="*/ 19 w 164"/>
                <a:gd name="T25" fmla="*/ 160 h 315"/>
                <a:gd name="T26" fmla="*/ 31 w 164"/>
                <a:gd name="T27" fmla="*/ 178 h 315"/>
                <a:gd name="T28" fmla="*/ 42 w 164"/>
                <a:gd name="T29" fmla="*/ 197 h 315"/>
                <a:gd name="T30" fmla="*/ 56 w 164"/>
                <a:gd name="T31" fmla="*/ 218 h 315"/>
                <a:gd name="T32" fmla="*/ 69 w 164"/>
                <a:gd name="T33" fmla="*/ 238 h 315"/>
                <a:gd name="T34" fmla="*/ 84 w 164"/>
                <a:gd name="T35" fmla="*/ 258 h 315"/>
                <a:gd name="T36" fmla="*/ 95 w 164"/>
                <a:gd name="T37" fmla="*/ 276 h 315"/>
                <a:gd name="T38" fmla="*/ 107 w 164"/>
                <a:gd name="T39" fmla="*/ 291 h 315"/>
                <a:gd name="T40" fmla="*/ 116 w 164"/>
                <a:gd name="T41" fmla="*/ 304 h 315"/>
                <a:gd name="T42" fmla="*/ 121 w 164"/>
                <a:gd name="T43" fmla="*/ 312 h 315"/>
                <a:gd name="T44" fmla="*/ 124 w 164"/>
                <a:gd name="T45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4" h="315">
                  <a:moveTo>
                    <a:pt x="124" y="315"/>
                  </a:moveTo>
                  <a:lnTo>
                    <a:pt x="164" y="147"/>
                  </a:lnTo>
                  <a:lnTo>
                    <a:pt x="18" y="0"/>
                  </a:lnTo>
                  <a:lnTo>
                    <a:pt x="16" y="4"/>
                  </a:lnTo>
                  <a:lnTo>
                    <a:pt x="12" y="13"/>
                  </a:lnTo>
                  <a:lnTo>
                    <a:pt x="9" y="28"/>
                  </a:lnTo>
                  <a:lnTo>
                    <a:pt x="5" y="46"/>
                  </a:lnTo>
                  <a:lnTo>
                    <a:pt x="1" y="66"/>
                  </a:lnTo>
                  <a:lnTo>
                    <a:pt x="0" y="88"/>
                  </a:lnTo>
                  <a:lnTo>
                    <a:pt x="1" y="110"/>
                  </a:lnTo>
                  <a:lnTo>
                    <a:pt x="6" y="131"/>
                  </a:lnTo>
                  <a:lnTo>
                    <a:pt x="11" y="144"/>
                  </a:lnTo>
                  <a:lnTo>
                    <a:pt x="19" y="160"/>
                  </a:lnTo>
                  <a:lnTo>
                    <a:pt x="31" y="178"/>
                  </a:lnTo>
                  <a:lnTo>
                    <a:pt x="42" y="197"/>
                  </a:lnTo>
                  <a:lnTo>
                    <a:pt x="56" y="218"/>
                  </a:lnTo>
                  <a:lnTo>
                    <a:pt x="69" y="238"/>
                  </a:lnTo>
                  <a:lnTo>
                    <a:pt x="84" y="258"/>
                  </a:lnTo>
                  <a:lnTo>
                    <a:pt x="95" y="276"/>
                  </a:lnTo>
                  <a:lnTo>
                    <a:pt x="107" y="291"/>
                  </a:lnTo>
                  <a:lnTo>
                    <a:pt x="116" y="304"/>
                  </a:lnTo>
                  <a:lnTo>
                    <a:pt x="121" y="312"/>
                  </a:lnTo>
                  <a:lnTo>
                    <a:pt x="124" y="315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94"/>
            <p:cNvSpPr>
              <a:spLocks/>
            </p:cNvSpPr>
            <p:nvPr/>
          </p:nvSpPr>
          <p:spPr bwMode="auto">
            <a:xfrm>
              <a:off x="10636250" y="555625"/>
              <a:ext cx="228600" cy="500063"/>
            </a:xfrm>
            <a:custGeom>
              <a:avLst/>
              <a:gdLst>
                <a:gd name="T0" fmla="*/ 6 w 144"/>
                <a:gd name="T1" fmla="*/ 131 h 315"/>
                <a:gd name="T2" fmla="*/ 11 w 144"/>
                <a:gd name="T3" fmla="*/ 144 h 315"/>
                <a:gd name="T4" fmla="*/ 19 w 144"/>
                <a:gd name="T5" fmla="*/ 160 h 315"/>
                <a:gd name="T6" fmla="*/ 31 w 144"/>
                <a:gd name="T7" fmla="*/ 178 h 315"/>
                <a:gd name="T8" fmla="*/ 42 w 144"/>
                <a:gd name="T9" fmla="*/ 197 h 315"/>
                <a:gd name="T10" fmla="*/ 56 w 144"/>
                <a:gd name="T11" fmla="*/ 218 h 315"/>
                <a:gd name="T12" fmla="*/ 69 w 144"/>
                <a:gd name="T13" fmla="*/ 238 h 315"/>
                <a:gd name="T14" fmla="*/ 84 w 144"/>
                <a:gd name="T15" fmla="*/ 258 h 315"/>
                <a:gd name="T16" fmla="*/ 95 w 144"/>
                <a:gd name="T17" fmla="*/ 276 h 315"/>
                <a:gd name="T18" fmla="*/ 107 w 144"/>
                <a:gd name="T19" fmla="*/ 291 h 315"/>
                <a:gd name="T20" fmla="*/ 116 w 144"/>
                <a:gd name="T21" fmla="*/ 304 h 315"/>
                <a:gd name="T22" fmla="*/ 121 w 144"/>
                <a:gd name="T23" fmla="*/ 312 h 315"/>
                <a:gd name="T24" fmla="*/ 124 w 144"/>
                <a:gd name="T25" fmla="*/ 315 h 315"/>
                <a:gd name="T26" fmla="*/ 144 w 144"/>
                <a:gd name="T27" fmla="*/ 226 h 315"/>
                <a:gd name="T28" fmla="*/ 112 w 144"/>
                <a:gd name="T29" fmla="*/ 189 h 315"/>
                <a:gd name="T30" fmla="*/ 84 w 144"/>
                <a:gd name="T31" fmla="*/ 157 h 315"/>
                <a:gd name="T32" fmla="*/ 62 w 144"/>
                <a:gd name="T33" fmla="*/ 127 h 315"/>
                <a:gd name="T34" fmla="*/ 46 w 144"/>
                <a:gd name="T35" fmla="*/ 103 h 315"/>
                <a:gd name="T36" fmla="*/ 41 w 144"/>
                <a:gd name="T37" fmla="*/ 87 h 315"/>
                <a:gd name="T38" fmla="*/ 38 w 144"/>
                <a:gd name="T39" fmla="*/ 66 h 315"/>
                <a:gd name="T40" fmla="*/ 37 w 144"/>
                <a:gd name="T41" fmla="*/ 44 h 315"/>
                <a:gd name="T42" fmla="*/ 37 w 144"/>
                <a:gd name="T43" fmla="*/ 20 h 315"/>
                <a:gd name="T44" fmla="*/ 18 w 144"/>
                <a:gd name="T45" fmla="*/ 0 h 315"/>
                <a:gd name="T46" fmla="*/ 16 w 144"/>
                <a:gd name="T47" fmla="*/ 4 h 315"/>
                <a:gd name="T48" fmla="*/ 12 w 144"/>
                <a:gd name="T49" fmla="*/ 13 h 315"/>
                <a:gd name="T50" fmla="*/ 9 w 144"/>
                <a:gd name="T51" fmla="*/ 28 h 315"/>
                <a:gd name="T52" fmla="*/ 5 w 144"/>
                <a:gd name="T53" fmla="*/ 46 h 315"/>
                <a:gd name="T54" fmla="*/ 1 w 144"/>
                <a:gd name="T55" fmla="*/ 66 h 315"/>
                <a:gd name="T56" fmla="*/ 0 w 144"/>
                <a:gd name="T57" fmla="*/ 88 h 315"/>
                <a:gd name="T58" fmla="*/ 1 w 144"/>
                <a:gd name="T59" fmla="*/ 110 h 315"/>
                <a:gd name="T60" fmla="*/ 6 w 144"/>
                <a:gd name="T61" fmla="*/ 13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315">
                  <a:moveTo>
                    <a:pt x="6" y="131"/>
                  </a:moveTo>
                  <a:lnTo>
                    <a:pt x="11" y="144"/>
                  </a:lnTo>
                  <a:lnTo>
                    <a:pt x="19" y="160"/>
                  </a:lnTo>
                  <a:lnTo>
                    <a:pt x="31" y="178"/>
                  </a:lnTo>
                  <a:lnTo>
                    <a:pt x="42" y="197"/>
                  </a:lnTo>
                  <a:lnTo>
                    <a:pt x="56" y="218"/>
                  </a:lnTo>
                  <a:lnTo>
                    <a:pt x="69" y="238"/>
                  </a:lnTo>
                  <a:lnTo>
                    <a:pt x="84" y="258"/>
                  </a:lnTo>
                  <a:lnTo>
                    <a:pt x="95" y="276"/>
                  </a:lnTo>
                  <a:lnTo>
                    <a:pt x="107" y="291"/>
                  </a:lnTo>
                  <a:lnTo>
                    <a:pt x="116" y="304"/>
                  </a:lnTo>
                  <a:lnTo>
                    <a:pt x="121" y="312"/>
                  </a:lnTo>
                  <a:lnTo>
                    <a:pt x="124" y="315"/>
                  </a:lnTo>
                  <a:lnTo>
                    <a:pt x="144" y="226"/>
                  </a:lnTo>
                  <a:lnTo>
                    <a:pt x="112" y="189"/>
                  </a:lnTo>
                  <a:lnTo>
                    <a:pt x="84" y="157"/>
                  </a:lnTo>
                  <a:lnTo>
                    <a:pt x="62" y="127"/>
                  </a:lnTo>
                  <a:lnTo>
                    <a:pt x="46" y="103"/>
                  </a:lnTo>
                  <a:lnTo>
                    <a:pt x="41" y="87"/>
                  </a:lnTo>
                  <a:lnTo>
                    <a:pt x="38" y="66"/>
                  </a:lnTo>
                  <a:lnTo>
                    <a:pt x="37" y="44"/>
                  </a:lnTo>
                  <a:lnTo>
                    <a:pt x="37" y="20"/>
                  </a:lnTo>
                  <a:lnTo>
                    <a:pt x="18" y="0"/>
                  </a:lnTo>
                  <a:lnTo>
                    <a:pt x="16" y="4"/>
                  </a:lnTo>
                  <a:lnTo>
                    <a:pt x="12" y="13"/>
                  </a:lnTo>
                  <a:lnTo>
                    <a:pt x="9" y="28"/>
                  </a:lnTo>
                  <a:lnTo>
                    <a:pt x="5" y="46"/>
                  </a:lnTo>
                  <a:lnTo>
                    <a:pt x="1" y="66"/>
                  </a:lnTo>
                  <a:lnTo>
                    <a:pt x="0" y="88"/>
                  </a:lnTo>
                  <a:lnTo>
                    <a:pt x="1" y="110"/>
                  </a:lnTo>
                  <a:lnTo>
                    <a:pt x="6" y="131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95"/>
            <p:cNvSpPr>
              <a:spLocks/>
            </p:cNvSpPr>
            <p:nvPr/>
          </p:nvSpPr>
          <p:spPr bwMode="auto">
            <a:xfrm>
              <a:off x="10675938" y="576263"/>
              <a:ext cx="87312" cy="142875"/>
            </a:xfrm>
            <a:custGeom>
              <a:avLst/>
              <a:gdLst>
                <a:gd name="T0" fmla="*/ 6 w 55"/>
                <a:gd name="T1" fmla="*/ 0 h 90"/>
                <a:gd name="T2" fmla="*/ 2 w 55"/>
                <a:gd name="T3" fmla="*/ 13 h 90"/>
                <a:gd name="T4" fmla="*/ 0 w 55"/>
                <a:gd name="T5" fmla="*/ 26 h 90"/>
                <a:gd name="T6" fmla="*/ 3 w 55"/>
                <a:gd name="T7" fmla="*/ 38 h 90"/>
                <a:gd name="T8" fmla="*/ 7 w 55"/>
                <a:gd name="T9" fmla="*/ 51 h 90"/>
                <a:gd name="T10" fmla="*/ 15 w 55"/>
                <a:gd name="T11" fmla="*/ 63 h 90"/>
                <a:gd name="T12" fmla="*/ 21 w 55"/>
                <a:gd name="T13" fmla="*/ 73 h 90"/>
                <a:gd name="T14" fmla="*/ 29 w 55"/>
                <a:gd name="T15" fmla="*/ 82 h 90"/>
                <a:gd name="T16" fmla="*/ 34 w 55"/>
                <a:gd name="T17" fmla="*/ 88 h 90"/>
                <a:gd name="T18" fmla="*/ 35 w 55"/>
                <a:gd name="T19" fmla="*/ 90 h 90"/>
                <a:gd name="T20" fmla="*/ 55 w 55"/>
                <a:gd name="T21" fmla="*/ 50 h 90"/>
                <a:gd name="T22" fmla="*/ 6 w 55"/>
                <a:gd name="T2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90">
                  <a:moveTo>
                    <a:pt x="6" y="0"/>
                  </a:moveTo>
                  <a:lnTo>
                    <a:pt x="2" y="13"/>
                  </a:lnTo>
                  <a:lnTo>
                    <a:pt x="0" y="26"/>
                  </a:lnTo>
                  <a:lnTo>
                    <a:pt x="3" y="38"/>
                  </a:lnTo>
                  <a:lnTo>
                    <a:pt x="7" y="51"/>
                  </a:lnTo>
                  <a:lnTo>
                    <a:pt x="15" y="63"/>
                  </a:lnTo>
                  <a:lnTo>
                    <a:pt x="21" y="73"/>
                  </a:lnTo>
                  <a:lnTo>
                    <a:pt x="29" y="82"/>
                  </a:lnTo>
                  <a:lnTo>
                    <a:pt x="34" y="88"/>
                  </a:lnTo>
                  <a:lnTo>
                    <a:pt x="35" y="90"/>
                  </a:lnTo>
                  <a:lnTo>
                    <a:pt x="55" y="5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6"/>
            <p:cNvSpPr>
              <a:spLocks/>
            </p:cNvSpPr>
            <p:nvPr/>
          </p:nvSpPr>
          <p:spPr bwMode="auto">
            <a:xfrm>
              <a:off x="10625138" y="774700"/>
              <a:ext cx="254000" cy="508000"/>
            </a:xfrm>
            <a:custGeom>
              <a:avLst/>
              <a:gdLst>
                <a:gd name="T0" fmla="*/ 107 w 160"/>
                <a:gd name="T1" fmla="*/ 320 h 320"/>
                <a:gd name="T2" fmla="*/ 160 w 160"/>
                <a:gd name="T3" fmla="*/ 155 h 320"/>
                <a:gd name="T4" fmla="*/ 25 w 160"/>
                <a:gd name="T5" fmla="*/ 0 h 320"/>
                <a:gd name="T6" fmla="*/ 23 w 160"/>
                <a:gd name="T7" fmla="*/ 2 h 320"/>
                <a:gd name="T8" fmla="*/ 19 w 160"/>
                <a:gd name="T9" fmla="*/ 11 h 320"/>
                <a:gd name="T10" fmla="*/ 14 w 160"/>
                <a:gd name="T11" fmla="*/ 25 h 320"/>
                <a:gd name="T12" fmla="*/ 9 w 160"/>
                <a:gd name="T13" fmla="*/ 44 h 320"/>
                <a:gd name="T14" fmla="*/ 4 w 160"/>
                <a:gd name="T15" fmla="*/ 63 h 320"/>
                <a:gd name="T16" fmla="*/ 1 w 160"/>
                <a:gd name="T17" fmla="*/ 85 h 320"/>
                <a:gd name="T18" fmla="*/ 0 w 160"/>
                <a:gd name="T19" fmla="*/ 107 h 320"/>
                <a:gd name="T20" fmla="*/ 4 w 160"/>
                <a:gd name="T21" fmla="*/ 129 h 320"/>
                <a:gd name="T22" fmla="*/ 8 w 160"/>
                <a:gd name="T23" fmla="*/ 142 h 320"/>
                <a:gd name="T24" fmla="*/ 16 w 160"/>
                <a:gd name="T25" fmla="*/ 157 h 320"/>
                <a:gd name="T26" fmla="*/ 25 w 160"/>
                <a:gd name="T27" fmla="*/ 177 h 320"/>
                <a:gd name="T28" fmla="*/ 36 w 160"/>
                <a:gd name="T29" fmla="*/ 197 h 320"/>
                <a:gd name="T30" fmla="*/ 48 w 160"/>
                <a:gd name="T31" fmla="*/ 218 h 320"/>
                <a:gd name="T32" fmla="*/ 60 w 160"/>
                <a:gd name="T33" fmla="*/ 240 h 320"/>
                <a:gd name="T34" fmla="*/ 72 w 160"/>
                <a:gd name="T35" fmla="*/ 261 h 320"/>
                <a:gd name="T36" fmla="*/ 83 w 160"/>
                <a:gd name="T37" fmla="*/ 280 h 320"/>
                <a:gd name="T38" fmla="*/ 93 w 160"/>
                <a:gd name="T39" fmla="*/ 296 h 320"/>
                <a:gd name="T40" fmla="*/ 101 w 160"/>
                <a:gd name="T41" fmla="*/ 309 h 320"/>
                <a:gd name="T42" fmla="*/ 106 w 160"/>
                <a:gd name="T43" fmla="*/ 318 h 320"/>
                <a:gd name="T44" fmla="*/ 107 w 160"/>
                <a:gd name="T45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320">
                  <a:moveTo>
                    <a:pt x="107" y="320"/>
                  </a:moveTo>
                  <a:lnTo>
                    <a:pt x="160" y="155"/>
                  </a:lnTo>
                  <a:lnTo>
                    <a:pt x="25" y="0"/>
                  </a:lnTo>
                  <a:lnTo>
                    <a:pt x="23" y="2"/>
                  </a:lnTo>
                  <a:lnTo>
                    <a:pt x="19" y="11"/>
                  </a:lnTo>
                  <a:lnTo>
                    <a:pt x="14" y="25"/>
                  </a:lnTo>
                  <a:lnTo>
                    <a:pt x="9" y="44"/>
                  </a:lnTo>
                  <a:lnTo>
                    <a:pt x="4" y="63"/>
                  </a:lnTo>
                  <a:lnTo>
                    <a:pt x="1" y="85"/>
                  </a:lnTo>
                  <a:lnTo>
                    <a:pt x="0" y="107"/>
                  </a:lnTo>
                  <a:lnTo>
                    <a:pt x="4" y="129"/>
                  </a:lnTo>
                  <a:lnTo>
                    <a:pt x="8" y="142"/>
                  </a:lnTo>
                  <a:lnTo>
                    <a:pt x="16" y="157"/>
                  </a:lnTo>
                  <a:lnTo>
                    <a:pt x="25" y="177"/>
                  </a:lnTo>
                  <a:lnTo>
                    <a:pt x="36" y="197"/>
                  </a:lnTo>
                  <a:lnTo>
                    <a:pt x="48" y="218"/>
                  </a:lnTo>
                  <a:lnTo>
                    <a:pt x="60" y="240"/>
                  </a:lnTo>
                  <a:lnTo>
                    <a:pt x="72" y="261"/>
                  </a:lnTo>
                  <a:lnTo>
                    <a:pt x="83" y="280"/>
                  </a:lnTo>
                  <a:lnTo>
                    <a:pt x="93" y="296"/>
                  </a:lnTo>
                  <a:lnTo>
                    <a:pt x="101" y="309"/>
                  </a:lnTo>
                  <a:lnTo>
                    <a:pt x="106" y="318"/>
                  </a:lnTo>
                  <a:lnTo>
                    <a:pt x="107" y="320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7"/>
            <p:cNvSpPr>
              <a:spLocks/>
            </p:cNvSpPr>
            <p:nvPr/>
          </p:nvSpPr>
          <p:spPr bwMode="auto">
            <a:xfrm>
              <a:off x="10625138" y="774700"/>
              <a:ext cx="215900" cy="508000"/>
            </a:xfrm>
            <a:custGeom>
              <a:avLst/>
              <a:gdLst>
                <a:gd name="T0" fmla="*/ 4 w 136"/>
                <a:gd name="T1" fmla="*/ 129 h 320"/>
                <a:gd name="T2" fmla="*/ 8 w 136"/>
                <a:gd name="T3" fmla="*/ 142 h 320"/>
                <a:gd name="T4" fmla="*/ 16 w 136"/>
                <a:gd name="T5" fmla="*/ 157 h 320"/>
                <a:gd name="T6" fmla="*/ 25 w 136"/>
                <a:gd name="T7" fmla="*/ 177 h 320"/>
                <a:gd name="T8" fmla="*/ 36 w 136"/>
                <a:gd name="T9" fmla="*/ 197 h 320"/>
                <a:gd name="T10" fmla="*/ 48 w 136"/>
                <a:gd name="T11" fmla="*/ 218 h 320"/>
                <a:gd name="T12" fmla="*/ 60 w 136"/>
                <a:gd name="T13" fmla="*/ 240 h 320"/>
                <a:gd name="T14" fmla="*/ 72 w 136"/>
                <a:gd name="T15" fmla="*/ 261 h 320"/>
                <a:gd name="T16" fmla="*/ 83 w 136"/>
                <a:gd name="T17" fmla="*/ 280 h 320"/>
                <a:gd name="T18" fmla="*/ 93 w 136"/>
                <a:gd name="T19" fmla="*/ 296 h 320"/>
                <a:gd name="T20" fmla="*/ 101 w 136"/>
                <a:gd name="T21" fmla="*/ 309 h 320"/>
                <a:gd name="T22" fmla="*/ 106 w 136"/>
                <a:gd name="T23" fmla="*/ 318 h 320"/>
                <a:gd name="T24" fmla="*/ 107 w 136"/>
                <a:gd name="T25" fmla="*/ 320 h 320"/>
                <a:gd name="T26" fmla="*/ 136 w 136"/>
                <a:gd name="T27" fmla="*/ 232 h 320"/>
                <a:gd name="T28" fmla="*/ 105 w 136"/>
                <a:gd name="T29" fmla="*/ 194 h 320"/>
                <a:gd name="T30" fmla="*/ 80 w 136"/>
                <a:gd name="T31" fmla="*/ 160 h 320"/>
                <a:gd name="T32" fmla="*/ 60 w 136"/>
                <a:gd name="T33" fmla="*/ 129 h 320"/>
                <a:gd name="T34" fmla="*/ 47 w 136"/>
                <a:gd name="T35" fmla="*/ 103 h 320"/>
                <a:gd name="T36" fmla="*/ 43 w 136"/>
                <a:gd name="T37" fmla="*/ 86 h 320"/>
                <a:gd name="T38" fmla="*/ 41 w 136"/>
                <a:gd name="T39" fmla="*/ 67 h 320"/>
                <a:gd name="T40" fmla="*/ 41 w 136"/>
                <a:gd name="T41" fmla="*/ 44 h 320"/>
                <a:gd name="T42" fmla="*/ 44 w 136"/>
                <a:gd name="T43" fmla="*/ 20 h 320"/>
                <a:gd name="T44" fmla="*/ 25 w 136"/>
                <a:gd name="T45" fmla="*/ 0 h 320"/>
                <a:gd name="T46" fmla="*/ 23 w 136"/>
                <a:gd name="T47" fmla="*/ 2 h 320"/>
                <a:gd name="T48" fmla="*/ 19 w 136"/>
                <a:gd name="T49" fmla="*/ 11 h 320"/>
                <a:gd name="T50" fmla="*/ 14 w 136"/>
                <a:gd name="T51" fmla="*/ 25 h 320"/>
                <a:gd name="T52" fmla="*/ 9 w 136"/>
                <a:gd name="T53" fmla="*/ 44 h 320"/>
                <a:gd name="T54" fmla="*/ 4 w 136"/>
                <a:gd name="T55" fmla="*/ 63 h 320"/>
                <a:gd name="T56" fmla="*/ 1 w 136"/>
                <a:gd name="T57" fmla="*/ 85 h 320"/>
                <a:gd name="T58" fmla="*/ 0 w 136"/>
                <a:gd name="T59" fmla="*/ 107 h 320"/>
                <a:gd name="T60" fmla="*/ 4 w 136"/>
                <a:gd name="T61" fmla="*/ 12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320">
                  <a:moveTo>
                    <a:pt x="4" y="129"/>
                  </a:moveTo>
                  <a:lnTo>
                    <a:pt x="8" y="142"/>
                  </a:lnTo>
                  <a:lnTo>
                    <a:pt x="16" y="157"/>
                  </a:lnTo>
                  <a:lnTo>
                    <a:pt x="25" y="177"/>
                  </a:lnTo>
                  <a:lnTo>
                    <a:pt x="36" y="197"/>
                  </a:lnTo>
                  <a:lnTo>
                    <a:pt x="48" y="218"/>
                  </a:lnTo>
                  <a:lnTo>
                    <a:pt x="60" y="240"/>
                  </a:lnTo>
                  <a:lnTo>
                    <a:pt x="72" y="261"/>
                  </a:lnTo>
                  <a:lnTo>
                    <a:pt x="83" y="280"/>
                  </a:lnTo>
                  <a:lnTo>
                    <a:pt x="93" y="296"/>
                  </a:lnTo>
                  <a:lnTo>
                    <a:pt x="101" y="309"/>
                  </a:lnTo>
                  <a:lnTo>
                    <a:pt x="106" y="318"/>
                  </a:lnTo>
                  <a:lnTo>
                    <a:pt x="107" y="320"/>
                  </a:lnTo>
                  <a:lnTo>
                    <a:pt x="136" y="232"/>
                  </a:lnTo>
                  <a:lnTo>
                    <a:pt x="105" y="194"/>
                  </a:lnTo>
                  <a:lnTo>
                    <a:pt x="80" y="160"/>
                  </a:lnTo>
                  <a:lnTo>
                    <a:pt x="60" y="129"/>
                  </a:lnTo>
                  <a:lnTo>
                    <a:pt x="47" y="103"/>
                  </a:lnTo>
                  <a:lnTo>
                    <a:pt x="43" y="86"/>
                  </a:lnTo>
                  <a:lnTo>
                    <a:pt x="41" y="67"/>
                  </a:lnTo>
                  <a:lnTo>
                    <a:pt x="41" y="44"/>
                  </a:lnTo>
                  <a:lnTo>
                    <a:pt x="44" y="20"/>
                  </a:lnTo>
                  <a:lnTo>
                    <a:pt x="25" y="0"/>
                  </a:lnTo>
                  <a:lnTo>
                    <a:pt x="23" y="2"/>
                  </a:lnTo>
                  <a:lnTo>
                    <a:pt x="19" y="11"/>
                  </a:lnTo>
                  <a:lnTo>
                    <a:pt x="14" y="25"/>
                  </a:lnTo>
                  <a:lnTo>
                    <a:pt x="9" y="44"/>
                  </a:lnTo>
                  <a:lnTo>
                    <a:pt x="4" y="63"/>
                  </a:lnTo>
                  <a:lnTo>
                    <a:pt x="1" y="85"/>
                  </a:lnTo>
                  <a:lnTo>
                    <a:pt x="0" y="107"/>
                  </a:lnTo>
                  <a:lnTo>
                    <a:pt x="4" y="129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98"/>
            <p:cNvSpPr>
              <a:spLocks/>
            </p:cNvSpPr>
            <p:nvPr/>
          </p:nvSpPr>
          <p:spPr bwMode="auto">
            <a:xfrm>
              <a:off x="10672763" y="795338"/>
              <a:ext cx="84137" cy="144463"/>
            </a:xfrm>
            <a:custGeom>
              <a:avLst/>
              <a:gdLst>
                <a:gd name="T0" fmla="*/ 6 w 53"/>
                <a:gd name="T1" fmla="*/ 0 h 91"/>
                <a:gd name="T2" fmla="*/ 2 w 53"/>
                <a:gd name="T3" fmla="*/ 14 h 91"/>
                <a:gd name="T4" fmla="*/ 0 w 53"/>
                <a:gd name="T5" fmla="*/ 25 h 91"/>
                <a:gd name="T6" fmla="*/ 1 w 53"/>
                <a:gd name="T7" fmla="*/ 37 h 91"/>
                <a:gd name="T8" fmla="*/ 5 w 53"/>
                <a:gd name="T9" fmla="*/ 50 h 91"/>
                <a:gd name="T10" fmla="*/ 11 w 53"/>
                <a:gd name="T11" fmla="*/ 63 h 91"/>
                <a:gd name="T12" fmla="*/ 18 w 53"/>
                <a:gd name="T13" fmla="*/ 73 h 91"/>
                <a:gd name="T14" fmla="*/ 24 w 53"/>
                <a:gd name="T15" fmla="*/ 84 h 91"/>
                <a:gd name="T16" fmla="*/ 28 w 53"/>
                <a:gd name="T17" fmla="*/ 90 h 91"/>
                <a:gd name="T18" fmla="*/ 31 w 53"/>
                <a:gd name="T19" fmla="*/ 91 h 91"/>
                <a:gd name="T20" fmla="*/ 53 w 53"/>
                <a:gd name="T21" fmla="*/ 53 h 91"/>
                <a:gd name="T22" fmla="*/ 6 w 53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91">
                  <a:moveTo>
                    <a:pt x="6" y="0"/>
                  </a:moveTo>
                  <a:lnTo>
                    <a:pt x="2" y="14"/>
                  </a:lnTo>
                  <a:lnTo>
                    <a:pt x="0" y="25"/>
                  </a:lnTo>
                  <a:lnTo>
                    <a:pt x="1" y="37"/>
                  </a:lnTo>
                  <a:lnTo>
                    <a:pt x="5" y="50"/>
                  </a:lnTo>
                  <a:lnTo>
                    <a:pt x="11" y="63"/>
                  </a:lnTo>
                  <a:lnTo>
                    <a:pt x="18" y="73"/>
                  </a:lnTo>
                  <a:lnTo>
                    <a:pt x="24" y="84"/>
                  </a:lnTo>
                  <a:lnTo>
                    <a:pt x="28" y="90"/>
                  </a:lnTo>
                  <a:lnTo>
                    <a:pt x="31" y="91"/>
                  </a:lnTo>
                  <a:lnTo>
                    <a:pt x="53" y="5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99"/>
            <p:cNvSpPr>
              <a:spLocks/>
            </p:cNvSpPr>
            <p:nvPr/>
          </p:nvSpPr>
          <p:spPr bwMode="auto">
            <a:xfrm>
              <a:off x="10641013" y="1047750"/>
              <a:ext cx="200025" cy="412750"/>
            </a:xfrm>
            <a:custGeom>
              <a:avLst/>
              <a:gdLst>
                <a:gd name="T0" fmla="*/ 22 w 126"/>
                <a:gd name="T1" fmla="*/ 260 h 260"/>
                <a:gd name="T2" fmla="*/ 126 w 126"/>
                <a:gd name="T3" fmla="*/ 139 h 260"/>
                <a:gd name="T4" fmla="*/ 37 w 126"/>
                <a:gd name="T5" fmla="*/ 0 h 260"/>
                <a:gd name="T6" fmla="*/ 35 w 126"/>
                <a:gd name="T7" fmla="*/ 2 h 260"/>
                <a:gd name="T8" fmla="*/ 29 w 126"/>
                <a:gd name="T9" fmla="*/ 7 h 260"/>
                <a:gd name="T10" fmla="*/ 20 w 126"/>
                <a:gd name="T11" fmla="*/ 16 h 260"/>
                <a:gd name="T12" fmla="*/ 12 w 126"/>
                <a:gd name="T13" fmla="*/ 29 h 260"/>
                <a:gd name="T14" fmla="*/ 4 w 126"/>
                <a:gd name="T15" fmla="*/ 45 h 260"/>
                <a:gd name="T16" fmla="*/ 0 w 126"/>
                <a:gd name="T17" fmla="*/ 64 h 260"/>
                <a:gd name="T18" fmla="*/ 2 w 126"/>
                <a:gd name="T19" fmla="*/ 88 h 260"/>
                <a:gd name="T20" fmla="*/ 6 w 126"/>
                <a:gd name="T21" fmla="*/ 110 h 260"/>
                <a:gd name="T22" fmla="*/ 11 w 126"/>
                <a:gd name="T23" fmla="*/ 126 h 260"/>
                <a:gd name="T24" fmla="*/ 16 w 126"/>
                <a:gd name="T25" fmla="*/ 138 h 260"/>
                <a:gd name="T26" fmla="*/ 20 w 126"/>
                <a:gd name="T27" fmla="*/ 146 h 260"/>
                <a:gd name="T28" fmla="*/ 21 w 126"/>
                <a:gd name="T29" fmla="*/ 147 h 260"/>
                <a:gd name="T30" fmla="*/ 22 w 126"/>
                <a:gd name="T31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260">
                  <a:moveTo>
                    <a:pt x="22" y="260"/>
                  </a:moveTo>
                  <a:lnTo>
                    <a:pt x="126" y="139"/>
                  </a:lnTo>
                  <a:lnTo>
                    <a:pt x="37" y="0"/>
                  </a:lnTo>
                  <a:lnTo>
                    <a:pt x="35" y="2"/>
                  </a:lnTo>
                  <a:lnTo>
                    <a:pt x="29" y="7"/>
                  </a:lnTo>
                  <a:lnTo>
                    <a:pt x="20" y="16"/>
                  </a:lnTo>
                  <a:lnTo>
                    <a:pt x="12" y="29"/>
                  </a:lnTo>
                  <a:lnTo>
                    <a:pt x="4" y="45"/>
                  </a:lnTo>
                  <a:lnTo>
                    <a:pt x="0" y="64"/>
                  </a:lnTo>
                  <a:lnTo>
                    <a:pt x="2" y="88"/>
                  </a:lnTo>
                  <a:lnTo>
                    <a:pt x="6" y="110"/>
                  </a:lnTo>
                  <a:lnTo>
                    <a:pt x="11" y="126"/>
                  </a:lnTo>
                  <a:lnTo>
                    <a:pt x="16" y="138"/>
                  </a:lnTo>
                  <a:lnTo>
                    <a:pt x="20" y="146"/>
                  </a:lnTo>
                  <a:lnTo>
                    <a:pt x="21" y="147"/>
                  </a:lnTo>
                  <a:lnTo>
                    <a:pt x="22" y="260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00"/>
            <p:cNvSpPr>
              <a:spLocks/>
            </p:cNvSpPr>
            <p:nvPr/>
          </p:nvSpPr>
          <p:spPr bwMode="auto">
            <a:xfrm>
              <a:off x="10694988" y="1065213"/>
              <a:ext cx="74612" cy="146050"/>
            </a:xfrm>
            <a:custGeom>
              <a:avLst/>
              <a:gdLst>
                <a:gd name="T0" fmla="*/ 47 w 47"/>
                <a:gd name="T1" fmla="*/ 57 h 92"/>
                <a:gd name="T2" fmla="*/ 10 w 47"/>
                <a:gd name="T3" fmla="*/ 0 h 92"/>
                <a:gd name="T4" fmla="*/ 5 w 47"/>
                <a:gd name="T5" fmla="*/ 11 h 92"/>
                <a:gd name="T6" fmla="*/ 1 w 47"/>
                <a:gd name="T7" fmla="*/ 21 h 92"/>
                <a:gd name="T8" fmla="*/ 0 w 47"/>
                <a:gd name="T9" fmla="*/ 33 h 92"/>
                <a:gd name="T10" fmla="*/ 1 w 47"/>
                <a:gd name="T11" fmla="*/ 46 h 92"/>
                <a:gd name="T12" fmla="*/ 4 w 47"/>
                <a:gd name="T13" fmla="*/ 58 h 92"/>
                <a:gd name="T14" fmla="*/ 9 w 47"/>
                <a:gd name="T15" fmla="*/ 71 h 92"/>
                <a:gd name="T16" fmla="*/ 13 w 47"/>
                <a:gd name="T17" fmla="*/ 82 h 92"/>
                <a:gd name="T18" fmla="*/ 17 w 47"/>
                <a:gd name="T19" fmla="*/ 89 h 92"/>
                <a:gd name="T20" fmla="*/ 18 w 47"/>
                <a:gd name="T21" fmla="*/ 92 h 92"/>
                <a:gd name="T22" fmla="*/ 47 w 47"/>
                <a:gd name="T23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92">
                  <a:moveTo>
                    <a:pt x="47" y="57"/>
                  </a:moveTo>
                  <a:lnTo>
                    <a:pt x="10" y="0"/>
                  </a:lnTo>
                  <a:lnTo>
                    <a:pt x="5" y="11"/>
                  </a:lnTo>
                  <a:lnTo>
                    <a:pt x="1" y="21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4" y="58"/>
                  </a:lnTo>
                  <a:lnTo>
                    <a:pt x="9" y="71"/>
                  </a:lnTo>
                  <a:lnTo>
                    <a:pt x="13" y="82"/>
                  </a:lnTo>
                  <a:lnTo>
                    <a:pt x="17" y="89"/>
                  </a:lnTo>
                  <a:lnTo>
                    <a:pt x="18" y="92"/>
                  </a:lnTo>
                  <a:lnTo>
                    <a:pt x="47" y="57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01"/>
            <p:cNvSpPr>
              <a:spLocks/>
            </p:cNvSpPr>
            <p:nvPr/>
          </p:nvSpPr>
          <p:spPr bwMode="auto">
            <a:xfrm>
              <a:off x="10647363" y="1211263"/>
              <a:ext cx="127000" cy="249238"/>
            </a:xfrm>
            <a:custGeom>
              <a:avLst/>
              <a:gdLst>
                <a:gd name="T0" fmla="*/ 18 w 80"/>
                <a:gd name="T1" fmla="*/ 157 h 157"/>
                <a:gd name="T2" fmla="*/ 80 w 80"/>
                <a:gd name="T3" fmla="*/ 83 h 157"/>
                <a:gd name="T4" fmla="*/ 60 w 80"/>
                <a:gd name="T5" fmla="*/ 72 h 157"/>
                <a:gd name="T6" fmla="*/ 42 w 80"/>
                <a:gd name="T7" fmla="*/ 61 h 157"/>
                <a:gd name="T8" fmla="*/ 27 w 80"/>
                <a:gd name="T9" fmla="*/ 49 h 157"/>
                <a:gd name="T10" fmla="*/ 16 w 80"/>
                <a:gd name="T11" fmla="*/ 35 h 157"/>
                <a:gd name="T12" fmla="*/ 7 w 80"/>
                <a:gd name="T13" fmla="*/ 16 h 157"/>
                <a:gd name="T14" fmla="*/ 0 w 80"/>
                <a:gd name="T15" fmla="*/ 0 h 157"/>
                <a:gd name="T16" fmla="*/ 5 w 80"/>
                <a:gd name="T17" fmla="*/ 19 h 157"/>
                <a:gd name="T18" fmla="*/ 12 w 80"/>
                <a:gd name="T19" fmla="*/ 34 h 157"/>
                <a:gd name="T20" fmla="*/ 16 w 80"/>
                <a:gd name="T21" fmla="*/ 41 h 157"/>
                <a:gd name="T22" fmla="*/ 17 w 80"/>
                <a:gd name="T23" fmla="*/ 44 h 157"/>
                <a:gd name="T24" fmla="*/ 18 w 80"/>
                <a:gd name="T2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57">
                  <a:moveTo>
                    <a:pt x="18" y="157"/>
                  </a:moveTo>
                  <a:lnTo>
                    <a:pt x="80" y="83"/>
                  </a:lnTo>
                  <a:lnTo>
                    <a:pt x="60" y="72"/>
                  </a:lnTo>
                  <a:lnTo>
                    <a:pt x="42" y="61"/>
                  </a:lnTo>
                  <a:lnTo>
                    <a:pt x="27" y="49"/>
                  </a:lnTo>
                  <a:lnTo>
                    <a:pt x="16" y="35"/>
                  </a:lnTo>
                  <a:lnTo>
                    <a:pt x="7" y="16"/>
                  </a:lnTo>
                  <a:lnTo>
                    <a:pt x="0" y="0"/>
                  </a:lnTo>
                  <a:lnTo>
                    <a:pt x="5" y="19"/>
                  </a:lnTo>
                  <a:lnTo>
                    <a:pt x="12" y="34"/>
                  </a:lnTo>
                  <a:lnTo>
                    <a:pt x="16" y="41"/>
                  </a:lnTo>
                  <a:lnTo>
                    <a:pt x="17" y="44"/>
                  </a:lnTo>
                  <a:lnTo>
                    <a:pt x="18" y="157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02"/>
            <p:cNvSpPr>
              <a:spLocks/>
            </p:cNvSpPr>
            <p:nvPr/>
          </p:nvSpPr>
          <p:spPr bwMode="auto">
            <a:xfrm>
              <a:off x="10379075" y="1835150"/>
              <a:ext cx="350837" cy="153988"/>
            </a:xfrm>
            <a:custGeom>
              <a:avLst/>
              <a:gdLst>
                <a:gd name="T0" fmla="*/ 0 w 221"/>
                <a:gd name="T1" fmla="*/ 49 h 97"/>
                <a:gd name="T2" fmla="*/ 4 w 221"/>
                <a:gd name="T3" fmla="*/ 30 h 97"/>
                <a:gd name="T4" fmla="*/ 14 w 221"/>
                <a:gd name="T5" fmla="*/ 14 h 97"/>
                <a:gd name="T6" fmla="*/ 30 w 221"/>
                <a:gd name="T7" fmla="*/ 4 h 97"/>
                <a:gd name="T8" fmla="*/ 48 w 221"/>
                <a:gd name="T9" fmla="*/ 0 h 97"/>
                <a:gd name="T10" fmla="*/ 173 w 221"/>
                <a:gd name="T11" fmla="*/ 0 h 97"/>
                <a:gd name="T12" fmla="*/ 193 w 221"/>
                <a:gd name="T13" fmla="*/ 4 h 97"/>
                <a:gd name="T14" fmla="*/ 208 w 221"/>
                <a:gd name="T15" fmla="*/ 14 h 97"/>
                <a:gd name="T16" fmla="*/ 218 w 221"/>
                <a:gd name="T17" fmla="*/ 30 h 97"/>
                <a:gd name="T18" fmla="*/ 221 w 221"/>
                <a:gd name="T19" fmla="*/ 49 h 97"/>
                <a:gd name="T20" fmla="*/ 218 w 221"/>
                <a:gd name="T21" fmla="*/ 67 h 97"/>
                <a:gd name="T22" fmla="*/ 208 w 221"/>
                <a:gd name="T23" fmla="*/ 83 h 97"/>
                <a:gd name="T24" fmla="*/ 193 w 221"/>
                <a:gd name="T25" fmla="*/ 93 h 97"/>
                <a:gd name="T26" fmla="*/ 173 w 221"/>
                <a:gd name="T27" fmla="*/ 97 h 97"/>
                <a:gd name="T28" fmla="*/ 48 w 221"/>
                <a:gd name="T29" fmla="*/ 97 h 97"/>
                <a:gd name="T30" fmla="*/ 30 w 221"/>
                <a:gd name="T31" fmla="*/ 93 h 97"/>
                <a:gd name="T32" fmla="*/ 14 w 221"/>
                <a:gd name="T33" fmla="*/ 83 h 97"/>
                <a:gd name="T34" fmla="*/ 4 w 221"/>
                <a:gd name="T35" fmla="*/ 67 h 97"/>
                <a:gd name="T36" fmla="*/ 0 w 221"/>
                <a:gd name="T37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1" h="97">
                  <a:moveTo>
                    <a:pt x="0" y="49"/>
                  </a:move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8" y="0"/>
                  </a:lnTo>
                  <a:lnTo>
                    <a:pt x="173" y="0"/>
                  </a:lnTo>
                  <a:lnTo>
                    <a:pt x="193" y="4"/>
                  </a:lnTo>
                  <a:lnTo>
                    <a:pt x="208" y="14"/>
                  </a:lnTo>
                  <a:lnTo>
                    <a:pt x="218" y="30"/>
                  </a:lnTo>
                  <a:lnTo>
                    <a:pt x="221" y="49"/>
                  </a:lnTo>
                  <a:lnTo>
                    <a:pt x="218" y="67"/>
                  </a:lnTo>
                  <a:lnTo>
                    <a:pt x="208" y="83"/>
                  </a:lnTo>
                  <a:lnTo>
                    <a:pt x="193" y="93"/>
                  </a:lnTo>
                  <a:lnTo>
                    <a:pt x="173" y="97"/>
                  </a:lnTo>
                  <a:lnTo>
                    <a:pt x="48" y="97"/>
                  </a:lnTo>
                  <a:lnTo>
                    <a:pt x="30" y="93"/>
                  </a:lnTo>
                  <a:lnTo>
                    <a:pt x="14" y="83"/>
                  </a:lnTo>
                  <a:lnTo>
                    <a:pt x="4" y="6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73869E"/>
            </a:solidFill>
            <a:ln w="0">
              <a:solidFill>
                <a:srgbClr val="7386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03"/>
            <p:cNvSpPr>
              <a:spLocks noEditPoints="1"/>
            </p:cNvSpPr>
            <p:nvPr/>
          </p:nvSpPr>
          <p:spPr bwMode="auto">
            <a:xfrm>
              <a:off x="9799638" y="1892300"/>
              <a:ext cx="1489075" cy="1490663"/>
            </a:xfrm>
            <a:custGeom>
              <a:avLst/>
              <a:gdLst>
                <a:gd name="T0" fmla="*/ 528 w 938"/>
                <a:gd name="T1" fmla="*/ 936 h 939"/>
                <a:gd name="T2" fmla="*/ 639 w 938"/>
                <a:gd name="T3" fmla="*/ 907 h 939"/>
                <a:gd name="T4" fmla="*/ 737 w 938"/>
                <a:gd name="T5" fmla="*/ 855 h 939"/>
                <a:gd name="T6" fmla="*/ 820 w 938"/>
                <a:gd name="T7" fmla="*/ 782 h 939"/>
                <a:gd name="T8" fmla="*/ 884 w 938"/>
                <a:gd name="T9" fmla="*/ 690 h 939"/>
                <a:gd name="T10" fmla="*/ 924 w 938"/>
                <a:gd name="T11" fmla="*/ 585 h 939"/>
                <a:gd name="T12" fmla="*/ 938 w 938"/>
                <a:gd name="T13" fmla="*/ 470 h 939"/>
                <a:gd name="T14" fmla="*/ 924 w 938"/>
                <a:gd name="T15" fmla="*/ 355 h 939"/>
                <a:gd name="T16" fmla="*/ 884 w 938"/>
                <a:gd name="T17" fmla="*/ 249 h 939"/>
                <a:gd name="T18" fmla="*/ 820 w 938"/>
                <a:gd name="T19" fmla="*/ 158 h 939"/>
                <a:gd name="T20" fmla="*/ 737 w 938"/>
                <a:gd name="T21" fmla="*/ 85 h 939"/>
                <a:gd name="T22" fmla="*/ 639 w 938"/>
                <a:gd name="T23" fmla="*/ 33 h 939"/>
                <a:gd name="T24" fmla="*/ 528 w 938"/>
                <a:gd name="T25" fmla="*/ 4 h 939"/>
                <a:gd name="T26" fmla="*/ 410 w 938"/>
                <a:gd name="T27" fmla="*/ 4 h 939"/>
                <a:gd name="T28" fmla="*/ 299 w 938"/>
                <a:gd name="T29" fmla="*/ 33 h 939"/>
                <a:gd name="T30" fmla="*/ 201 w 938"/>
                <a:gd name="T31" fmla="*/ 85 h 939"/>
                <a:gd name="T32" fmla="*/ 118 w 938"/>
                <a:gd name="T33" fmla="*/ 158 h 939"/>
                <a:gd name="T34" fmla="*/ 54 w 938"/>
                <a:gd name="T35" fmla="*/ 249 h 939"/>
                <a:gd name="T36" fmla="*/ 14 w 938"/>
                <a:gd name="T37" fmla="*/ 355 h 939"/>
                <a:gd name="T38" fmla="*/ 0 w 938"/>
                <a:gd name="T39" fmla="*/ 470 h 939"/>
                <a:gd name="T40" fmla="*/ 14 w 938"/>
                <a:gd name="T41" fmla="*/ 585 h 939"/>
                <a:gd name="T42" fmla="*/ 54 w 938"/>
                <a:gd name="T43" fmla="*/ 690 h 939"/>
                <a:gd name="T44" fmla="*/ 118 w 938"/>
                <a:gd name="T45" fmla="*/ 782 h 939"/>
                <a:gd name="T46" fmla="*/ 201 w 938"/>
                <a:gd name="T47" fmla="*/ 855 h 939"/>
                <a:gd name="T48" fmla="*/ 299 w 938"/>
                <a:gd name="T49" fmla="*/ 907 h 939"/>
                <a:gd name="T50" fmla="*/ 410 w 938"/>
                <a:gd name="T51" fmla="*/ 936 h 939"/>
                <a:gd name="T52" fmla="*/ 470 w 938"/>
                <a:gd name="T53" fmla="*/ 70 h 939"/>
                <a:gd name="T54" fmla="*/ 576 w 938"/>
                <a:gd name="T55" fmla="*/ 85 h 939"/>
                <a:gd name="T56" fmla="*/ 670 w 938"/>
                <a:gd name="T57" fmla="*/ 125 h 939"/>
                <a:gd name="T58" fmla="*/ 752 w 938"/>
                <a:gd name="T59" fmla="*/ 188 h 939"/>
                <a:gd name="T60" fmla="*/ 814 w 938"/>
                <a:gd name="T61" fmla="*/ 268 h 939"/>
                <a:gd name="T62" fmla="*/ 854 w 938"/>
                <a:gd name="T63" fmla="*/ 364 h 939"/>
                <a:gd name="T64" fmla="*/ 868 w 938"/>
                <a:gd name="T65" fmla="*/ 470 h 939"/>
                <a:gd name="T66" fmla="*/ 854 w 938"/>
                <a:gd name="T67" fmla="*/ 576 h 939"/>
                <a:gd name="T68" fmla="*/ 814 w 938"/>
                <a:gd name="T69" fmla="*/ 672 h 939"/>
                <a:gd name="T70" fmla="*/ 752 w 938"/>
                <a:gd name="T71" fmla="*/ 752 h 939"/>
                <a:gd name="T72" fmla="*/ 670 w 938"/>
                <a:gd name="T73" fmla="*/ 814 h 939"/>
                <a:gd name="T74" fmla="*/ 576 w 938"/>
                <a:gd name="T75" fmla="*/ 855 h 939"/>
                <a:gd name="T76" fmla="*/ 470 w 938"/>
                <a:gd name="T77" fmla="*/ 870 h 939"/>
                <a:gd name="T78" fmla="*/ 364 w 938"/>
                <a:gd name="T79" fmla="*/ 855 h 939"/>
                <a:gd name="T80" fmla="*/ 268 w 938"/>
                <a:gd name="T81" fmla="*/ 814 h 939"/>
                <a:gd name="T82" fmla="*/ 186 w 938"/>
                <a:gd name="T83" fmla="*/ 752 h 939"/>
                <a:gd name="T84" fmla="*/ 124 w 938"/>
                <a:gd name="T85" fmla="*/ 672 h 939"/>
                <a:gd name="T86" fmla="*/ 84 w 938"/>
                <a:gd name="T87" fmla="*/ 576 h 939"/>
                <a:gd name="T88" fmla="*/ 70 w 938"/>
                <a:gd name="T89" fmla="*/ 470 h 939"/>
                <a:gd name="T90" fmla="*/ 84 w 938"/>
                <a:gd name="T91" fmla="*/ 364 h 939"/>
                <a:gd name="T92" fmla="*/ 124 w 938"/>
                <a:gd name="T93" fmla="*/ 268 h 939"/>
                <a:gd name="T94" fmla="*/ 186 w 938"/>
                <a:gd name="T95" fmla="*/ 188 h 939"/>
                <a:gd name="T96" fmla="*/ 268 w 938"/>
                <a:gd name="T97" fmla="*/ 125 h 939"/>
                <a:gd name="T98" fmla="*/ 364 w 938"/>
                <a:gd name="T99" fmla="*/ 85 h 939"/>
                <a:gd name="T100" fmla="*/ 470 w 938"/>
                <a:gd name="T101" fmla="*/ 70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38" h="939">
                  <a:moveTo>
                    <a:pt x="470" y="939"/>
                  </a:moveTo>
                  <a:lnTo>
                    <a:pt x="528" y="936"/>
                  </a:lnTo>
                  <a:lnTo>
                    <a:pt x="585" y="925"/>
                  </a:lnTo>
                  <a:lnTo>
                    <a:pt x="639" y="907"/>
                  </a:lnTo>
                  <a:lnTo>
                    <a:pt x="690" y="884"/>
                  </a:lnTo>
                  <a:lnTo>
                    <a:pt x="737" y="855"/>
                  </a:lnTo>
                  <a:lnTo>
                    <a:pt x="780" y="820"/>
                  </a:lnTo>
                  <a:lnTo>
                    <a:pt x="820" y="782"/>
                  </a:lnTo>
                  <a:lnTo>
                    <a:pt x="854" y="738"/>
                  </a:lnTo>
                  <a:lnTo>
                    <a:pt x="884" y="690"/>
                  </a:lnTo>
                  <a:lnTo>
                    <a:pt x="907" y="639"/>
                  </a:lnTo>
                  <a:lnTo>
                    <a:pt x="924" y="585"/>
                  </a:lnTo>
                  <a:lnTo>
                    <a:pt x="934" y="528"/>
                  </a:lnTo>
                  <a:lnTo>
                    <a:pt x="938" y="470"/>
                  </a:lnTo>
                  <a:lnTo>
                    <a:pt x="934" y="410"/>
                  </a:lnTo>
                  <a:lnTo>
                    <a:pt x="924" y="355"/>
                  </a:lnTo>
                  <a:lnTo>
                    <a:pt x="907" y="301"/>
                  </a:lnTo>
                  <a:lnTo>
                    <a:pt x="884" y="249"/>
                  </a:lnTo>
                  <a:lnTo>
                    <a:pt x="854" y="202"/>
                  </a:lnTo>
                  <a:lnTo>
                    <a:pt x="820" y="158"/>
                  </a:lnTo>
                  <a:lnTo>
                    <a:pt x="780" y="119"/>
                  </a:lnTo>
                  <a:lnTo>
                    <a:pt x="737" y="85"/>
                  </a:lnTo>
                  <a:lnTo>
                    <a:pt x="690" y="56"/>
                  </a:lnTo>
                  <a:lnTo>
                    <a:pt x="639" y="33"/>
                  </a:lnTo>
                  <a:lnTo>
                    <a:pt x="585" y="15"/>
                  </a:lnTo>
                  <a:lnTo>
                    <a:pt x="528" y="4"/>
                  </a:lnTo>
                  <a:lnTo>
                    <a:pt x="470" y="0"/>
                  </a:lnTo>
                  <a:lnTo>
                    <a:pt x="410" y="4"/>
                  </a:lnTo>
                  <a:lnTo>
                    <a:pt x="353" y="15"/>
                  </a:lnTo>
                  <a:lnTo>
                    <a:pt x="299" y="33"/>
                  </a:lnTo>
                  <a:lnTo>
                    <a:pt x="248" y="56"/>
                  </a:lnTo>
                  <a:lnTo>
                    <a:pt x="201" y="85"/>
                  </a:lnTo>
                  <a:lnTo>
                    <a:pt x="158" y="119"/>
                  </a:lnTo>
                  <a:lnTo>
                    <a:pt x="118" y="158"/>
                  </a:lnTo>
                  <a:lnTo>
                    <a:pt x="84" y="202"/>
                  </a:lnTo>
                  <a:lnTo>
                    <a:pt x="54" y="249"/>
                  </a:lnTo>
                  <a:lnTo>
                    <a:pt x="31" y="301"/>
                  </a:lnTo>
                  <a:lnTo>
                    <a:pt x="14" y="355"/>
                  </a:lnTo>
                  <a:lnTo>
                    <a:pt x="4" y="410"/>
                  </a:lnTo>
                  <a:lnTo>
                    <a:pt x="0" y="470"/>
                  </a:lnTo>
                  <a:lnTo>
                    <a:pt x="4" y="528"/>
                  </a:lnTo>
                  <a:lnTo>
                    <a:pt x="14" y="585"/>
                  </a:lnTo>
                  <a:lnTo>
                    <a:pt x="31" y="639"/>
                  </a:lnTo>
                  <a:lnTo>
                    <a:pt x="54" y="690"/>
                  </a:lnTo>
                  <a:lnTo>
                    <a:pt x="84" y="738"/>
                  </a:lnTo>
                  <a:lnTo>
                    <a:pt x="118" y="782"/>
                  </a:lnTo>
                  <a:lnTo>
                    <a:pt x="158" y="820"/>
                  </a:lnTo>
                  <a:lnTo>
                    <a:pt x="201" y="855"/>
                  </a:lnTo>
                  <a:lnTo>
                    <a:pt x="248" y="884"/>
                  </a:lnTo>
                  <a:lnTo>
                    <a:pt x="299" y="907"/>
                  </a:lnTo>
                  <a:lnTo>
                    <a:pt x="353" y="925"/>
                  </a:lnTo>
                  <a:lnTo>
                    <a:pt x="410" y="936"/>
                  </a:lnTo>
                  <a:lnTo>
                    <a:pt x="470" y="939"/>
                  </a:lnTo>
                  <a:close/>
                  <a:moveTo>
                    <a:pt x="470" y="70"/>
                  </a:moveTo>
                  <a:lnTo>
                    <a:pt x="523" y="74"/>
                  </a:lnTo>
                  <a:lnTo>
                    <a:pt x="576" y="85"/>
                  </a:lnTo>
                  <a:lnTo>
                    <a:pt x="625" y="103"/>
                  </a:lnTo>
                  <a:lnTo>
                    <a:pt x="670" y="125"/>
                  </a:lnTo>
                  <a:lnTo>
                    <a:pt x="713" y="154"/>
                  </a:lnTo>
                  <a:lnTo>
                    <a:pt x="752" y="188"/>
                  </a:lnTo>
                  <a:lnTo>
                    <a:pt x="785" y="225"/>
                  </a:lnTo>
                  <a:lnTo>
                    <a:pt x="814" y="268"/>
                  </a:lnTo>
                  <a:lnTo>
                    <a:pt x="837" y="315"/>
                  </a:lnTo>
                  <a:lnTo>
                    <a:pt x="854" y="364"/>
                  </a:lnTo>
                  <a:lnTo>
                    <a:pt x="864" y="416"/>
                  </a:lnTo>
                  <a:lnTo>
                    <a:pt x="868" y="470"/>
                  </a:lnTo>
                  <a:lnTo>
                    <a:pt x="864" y="524"/>
                  </a:lnTo>
                  <a:lnTo>
                    <a:pt x="854" y="576"/>
                  </a:lnTo>
                  <a:lnTo>
                    <a:pt x="837" y="625"/>
                  </a:lnTo>
                  <a:lnTo>
                    <a:pt x="814" y="672"/>
                  </a:lnTo>
                  <a:lnTo>
                    <a:pt x="785" y="714"/>
                  </a:lnTo>
                  <a:lnTo>
                    <a:pt x="752" y="752"/>
                  </a:lnTo>
                  <a:lnTo>
                    <a:pt x="713" y="786"/>
                  </a:lnTo>
                  <a:lnTo>
                    <a:pt x="670" y="814"/>
                  </a:lnTo>
                  <a:lnTo>
                    <a:pt x="625" y="837"/>
                  </a:lnTo>
                  <a:lnTo>
                    <a:pt x="576" y="855"/>
                  </a:lnTo>
                  <a:lnTo>
                    <a:pt x="523" y="866"/>
                  </a:lnTo>
                  <a:lnTo>
                    <a:pt x="470" y="870"/>
                  </a:lnTo>
                  <a:lnTo>
                    <a:pt x="415" y="866"/>
                  </a:lnTo>
                  <a:lnTo>
                    <a:pt x="364" y="855"/>
                  </a:lnTo>
                  <a:lnTo>
                    <a:pt x="313" y="837"/>
                  </a:lnTo>
                  <a:lnTo>
                    <a:pt x="268" y="814"/>
                  </a:lnTo>
                  <a:lnTo>
                    <a:pt x="225" y="786"/>
                  </a:lnTo>
                  <a:lnTo>
                    <a:pt x="186" y="752"/>
                  </a:lnTo>
                  <a:lnTo>
                    <a:pt x="153" y="714"/>
                  </a:lnTo>
                  <a:lnTo>
                    <a:pt x="124" y="672"/>
                  </a:lnTo>
                  <a:lnTo>
                    <a:pt x="101" y="625"/>
                  </a:lnTo>
                  <a:lnTo>
                    <a:pt x="84" y="576"/>
                  </a:lnTo>
                  <a:lnTo>
                    <a:pt x="74" y="524"/>
                  </a:lnTo>
                  <a:lnTo>
                    <a:pt x="70" y="470"/>
                  </a:lnTo>
                  <a:lnTo>
                    <a:pt x="74" y="416"/>
                  </a:lnTo>
                  <a:lnTo>
                    <a:pt x="84" y="364"/>
                  </a:lnTo>
                  <a:lnTo>
                    <a:pt x="101" y="315"/>
                  </a:lnTo>
                  <a:lnTo>
                    <a:pt x="124" y="268"/>
                  </a:lnTo>
                  <a:lnTo>
                    <a:pt x="153" y="225"/>
                  </a:lnTo>
                  <a:lnTo>
                    <a:pt x="186" y="188"/>
                  </a:lnTo>
                  <a:lnTo>
                    <a:pt x="225" y="154"/>
                  </a:lnTo>
                  <a:lnTo>
                    <a:pt x="268" y="125"/>
                  </a:lnTo>
                  <a:lnTo>
                    <a:pt x="313" y="103"/>
                  </a:lnTo>
                  <a:lnTo>
                    <a:pt x="364" y="85"/>
                  </a:lnTo>
                  <a:lnTo>
                    <a:pt x="415" y="74"/>
                  </a:lnTo>
                  <a:lnTo>
                    <a:pt x="470" y="70"/>
                  </a:lnTo>
                  <a:close/>
                </a:path>
              </a:pathLst>
            </a:custGeom>
            <a:solidFill>
              <a:srgbClr val="73869E"/>
            </a:solidFill>
            <a:ln w="0">
              <a:solidFill>
                <a:srgbClr val="73869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4"/>
            <p:cNvSpPr>
              <a:spLocks/>
            </p:cNvSpPr>
            <p:nvPr/>
          </p:nvSpPr>
          <p:spPr bwMode="auto">
            <a:xfrm>
              <a:off x="9485313" y="0"/>
              <a:ext cx="949325" cy="541338"/>
            </a:xfrm>
            <a:custGeom>
              <a:avLst/>
              <a:gdLst>
                <a:gd name="T0" fmla="*/ 598 w 598"/>
                <a:gd name="T1" fmla="*/ 111 h 341"/>
                <a:gd name="T2" fmla="*/ 527 w 598"/>
                <a:gd name="T3" fmla="*/ 0 h 341"/>
                <a:gd name="T4" fmla="*/ 0 w 598"/>
                <a:gd name="T5" fmla="*/ 0 h 341"/>
                <a:gd name="T6" fmla="*/ 273 w 598"/>
                <a:gd name="T7" fmla="*/ 341 h 341"/>
                <a:gd name="T8" fmla="*/ 598 w 598"/>
                <a:gd name="T9" fmla="*/ 1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8" h="341">
                  <a:moveTo>
                    <a:pt x="598" y="111"/>
                  </a:moveTo>
                  <a:lnTo>
                    <a:pt x="527" y="0"/>
                  </a:lnTo>
                  <a:lnTo>
                    <a:pt x="0" y="0"/>
                  </a:lnTo>
                  <a:lnTo>
                    <a:pt x="273" y="341"/>
                  </a:lnTo>
                  <a:lnTo>
                    <a:pt x="598" y="111"/>
                  </a:lnTo>
                  <a:close/>
                </a:path>
              </a:pathLst>
            </a:custGeom>
            <a:solidFill>
              <a:srgbClr val="59F7FF"/>
            </a:solidFill>
            <a:ln w="0">
              <a:solidFill>
                <a:srgbClr val="59F7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05"/>
            <p:cNvSpPr>
              <a:spLocks/>
            </p:cNvSpPr>
            <p:nvPr/>
          </p:nvSpPr>
          <p:spPr bwMode="auto">
            <a:xfrm>
              <a:off x="15039975" y="449263"/>
              <a:ext cx="858837" cy="1377950"/>
            </a:xfrm>
            <a:custGeom>
              <a:avLst/>
              <a:gdLst>
                <a:gd name="T0" fmla="*/ 0 w 541"/>
                <a:gd name="T1" fmla="*/ 463 h 868"/>
                <a:gd name="T2" fmla="*/ 62 w 541"/>
                <a:gd name="T3" fmla="*/ 180 h 868"/>
                <a:gd name="T4" fmla="*/ 44 w 541"/>
                <a:gd name="T5" fmla="*/ 0 h 868"/>
                <a:gd name="T6" fmla="*/ 200 w 541"/>
                <a:gd name="T7" fmla="*/ 13 h 868"/>
                <a:gd name="T8" fmla="*/ 313 w 541"/>
                <a:gd name="T9" fmla="*/ 144 h 868"/>
                <a:gd name="T10" fmla="*/ 541 w 541"/>
                <a:gd name="T11" fmla="*/ 693 h 868"/>
                <a:gd name="T12" fmla="*/ 348 w 541"/>
                <a:gd name="T13" fmla="*/ 868 h 868"/>
                <a:gd name="T14" fmla="*/ 352 w 541"/>
                <a:gd name="T15" fmla="*/ 635 h 868"/>
                <a:gd name="T16" fmla="*/ 0 w 541"/>
                <a:gd name="T17" fmla="*/ 463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1" h="868">
                  <a:moveTo>
                    <a:pt x="0" y="463"/>
                  </a:moveTo>
                  <a:lnTo>
                    <a:pt x="62" y="180"/>
                  </a:lnTo>
                  <a:lnTo>
                    <a:pt x="44" y="0"/>
                  </a:lnTo>
                  <a:lnTo>
                    <a:pt x="200" y="13"/>
                  </a:lnTo>
                  <a:lnTo>
                    <a:pt x="313" y="144"/>
                  </a:lnTo>
                  <a:lnTo>
                    <a:pt x="541" y="693"/>
                  </a:lnTo>
                  <a:lnTo>
                    <a:pt x="348" y="868"/>
                  </a:lnTo>
                  <a:lnTo>
                    <a:pt x="352" y="635"/>
                  </a:lnTo>
                  <a:lnTo>
                    <a:pt x="0" y="463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06"/>
            <p:cNvSpPr>
              <a:spLocks/>
            </p:cNvSpPr>
            <p:nvPr/>
          </p:nvSpPr>
          <p:spPr bwMode="auto">
            <a:xfrm>
              <a:off x="15051088" y="0"/>
              <a:ext cx="706437" cy="1027113"/>
            </a:xfrm>
            <a:custGeom>
              <a:avLst/>
              <a:gdLst>
                <a:gd name="T0" fmla="*/ 445 w 445"/>
                <a:gd name="T1" fmla="*/ 0 h 647"/>
                <a:gd name="T2" fmla="*/ 437 w 445"/>
                <a:gd name="T3" fmla="*/ 647 h 647"/>
                <a:gd name="T4" fmla="*/ 23 w 445"/>
                <a:gd name="T5" fmla="*/ 462 h 647"/>
                <a:gd name="T6" fmla="*/ 0 w 445"/>
                <a:gd name="T7" fmla="*/ 0 h 647"/>
                <a:gd name="T8" fmla="*/ 445 w 445"/>
                <a:gd name="T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647">
                  <a:moveTo>
                    <a:pt x="445" y="0"/>
                  </a:moveTo>
                  <a:lnTo>
                    <a:pt x="437" y="647"/>
                  </a:lnTo>
                  <a:lnTo>
                    <a:pt x="23" y="462"/>
                  </a:lnTo>
                  <a:lnTo>
                    <a:pt x="0" y="0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59F7FF"/>
            </a:solidFill>
            <a:ln w="0">
              <a:solidFill>
                <a:srgbClr val="59F7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07"/>
            <p:cNvSpPr>
              <a:spLocks/>
            </p:cNvSpPr>
            <p:nvPr/>
          </p:nvSpPr>
          <p:spPr bwMode="auto">
            <a:xfrm>
              <a:off x="14003338" y="904875"/>
              <a:ext cx="1600200" cy="1976438"/>
            </a:xfrm>
            <a:custGeom>
              <a:avLst/>
              <a:gdLst>
                <a:gd name="T0" fmla="*/ 1008 w 1008"/>
                <a:gd name="T1" fmla="*/ 134 h 1245"/>
                <a:gd name="T2" fmla="*/ 1008 w 1008"/>
                <a:gd name="T3" fmla="*/ 119 h 1245"/>
                <a:gd name="T4" fmla="*/ 1001 w 1008"/>
                <a:gd name="T5" fmla="*/ 108 h 1245"/>
                <a:gd name="T6" fmla="*/ 991 w 1008"/>
                <a:gd name="T7" fmla="*/ 99 h 1245"/>
                <a:gd name="T8" fmla="*/ 977 w 1008"/>
                <a:gd name="T9" fmla="*/ 93 h 1245"/>
                <a:gd name="T10" fmla="*/ 164 w 1008"/>
                <a:gd name="T11" fmla="*/ 0 h 1245"/>
                <a:gd name="T12" fmla="*/ 150 w 1008"/>
                <a:gd name="T13" fmla="*/ 2 h 1245"/>
                <a:gd name="T14" fmla="*/ 138 w 1008"/>
                <a:gd name="T15" fmla="*/ 8 h 1245"/>
                <a:gd name="T16" fmla="*/ 129 w 1008"/>
                <a:gd name="T17" fmla="*/ 18 h 1245"/>
                <a:gd name="T18" fmla="*/ 124 w 1008"/>
                <a:gd name="T19" fmla="*/ 31 h 1245"/>
                <a:gd name="T20" fmla="*/ 0 w 1008"/>
                <a:gd name="T21" fmla="*/ 1111 h 1245"/>
                <a:gd name="T22" fmla="*/ 1 w 1008"/>
                <a:gd name="T23" fmla="*/ 1126 h 1245"/>
                <a:gd name="T24" fmla="*/ 8 w 1008"/>
                <a:gd name="T25" fmla="*/ 1138 h 1245"/>
                <a:gd name="T26" fmla="*/ 18 w 1008"/>
                <a:gd name="T27" fmla="*/ 1148 h 1245"/>
                <a:gd name="T28" fmla="*/ 32 w 1008"/>
                <a:gd name="T29" fmla="*/ 1151 h 1245"/>
                <a:gd name="T30" fmla="*/ 844 w 1008"/>
                <a:gd name="T31" fmla="*/ 1245 h 1245"/>
                <a:gd name="T32" fmla="*/ 858 w 1008"/>
                <a:gd name="T33" fmla="*/ 1243 h 1245"/>
                <a:gd name="T34" fmla="*/ 871 w 1008"/>
                <a:gd name="T35" fmla="*/ 1238 h 1245"/>
                <a:gd name="T36" fmla="*/ 880 w 1008"/>
                <a:gd name="T37" fmla="*/ 1226 h 1245"/>
                <a:gd name="T38" fmla="*/ 884 w 1008"/>
                <a:gd name="T39" fmla="*/ 1214 h 1245"/>
                <a:gd name="T40" fmla="*/ 1008 w 1008"/>
                <a:gd name="T41" fmla="*/ 134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8" h="1245">
                  <a:moveTo>
                    <a:pt x="1008" y="134"/>
                  </a:moveTo>
                  <a:lnTo>
                    <a:pt x="1008" y="119"/>
                  </a:lnTo>
                  <a:lnTo>
                    <a:pt x="1001" y="108"/>
                  </a:lnTo>
                  <a:lnTo>
                    <a:pt x="991" y="99"/>
                  </a:lnTo>
                  <a:lnTo>
                    <a:pt x="977" y="93"/>
                  </a:lnTo>
                  <a:lnTo>
                    <a:pt x="164" y="0"/>
                  </a:lnTo>
                  <a:lnTo>
                    <a:pt x="150" y="2"/>
                  </a:lnTo>
                  <a:lnTo>
                    <a:pt x="138" y="8"/>
                  </a:lnTo>
                  <a:lnTo>
                    <a:pt x="129" y="18"/>
                  </a:lnTo>
                  <a:lnTo>
                    <a:pt x="124" y="31"/>
                  </a:lnTo>
                  <a:lnTo>
                    <a:pt x="0" y="1111"/>
                  </a:lnTo>
                  <a:lnTo>
                    <a:pt x="1" y="1126"/>
                  </a:lnTo>
                  <a:lnTo>
                    <a:pt x="8" y="1138"/>
                  </a:lnTo>
                  <a:lnTo>
                    <a:pt x="18" y="1148"/>
                  </a:lnTo>
                  <a:lnTo>
                    <a:pt x="32" y="1151"/>
                  </a:lnTo>
                  <a:lnTo>
                    <a:pt x="844" y="1245"/>
                  </a:lnTo>
                  <a:lnTo>
                    <a:pt x="858" y="1243"/>
                  </a:lnTo>
                  <a:lnTo>
                    <a:pt x="871" y="1238"/>
                  </a:lnTo>
                  <a:lnTo>
                    <a:pt x="880" y="1226"/>
                  </a:lnTo>
                  <a:lnTo>
                    <a:pt x="884" y="1214"/>
                  </a:lnTo>
                  <a:lnTo>
                    <a:pt x="1008" y="134"/>
                  </a:lnTo>
                  <a:close/>
                </a:path>
              </a:pathLst>
            </a:custGeom>
            <a:solidFill>
              <a:srgbClr val="F65505"/>
            </a:solidFill>
            <a:ln w="0">
              <a:solidFill>
                <a:srgbClr val="F6550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08"/>
            <p:cNvSpPr>
              <a:spLocks/>
            </p:cNvSpPr>
            <p:nvPr/>
          </p:nvSpPr>
          <p:spPr bwMode="auto">
            <a:xfrm>
              <a:off x="14001750" y="933450"/>
              <a:ext cx="1600200" cy="1978025"/>
            </a:xfrm>
            <a:custGeom>
              <a:avLst/>
              <a:gdLst>
                <a:gd name="T0" fmla="*/ 1008 w 1008"/>
                <a:gd name="T1" fmla="*/ 134 h 1246"/>
                <a:gd name="T2" fmla="*/ 1006 w 1008"/>
                <a:gd name="T3" fmla="*/ 119 h 1246"/>
                <a:gd name="T4" fmla="*/ 1000 w 1008"/>
                <a:gd name="T5" fmla="*/ 108 h 1246"/>
                <a:gd name="T6" fmla="*/ 989 w 1008"/>
                <a:gd name="T7" fmla="*/ 99 h 1246"/>
                <a:gd name="T8" fmla="*/ 975 w 1008"/>
                <a:gd name="T9" fmla="*/ 94 h 1246"/>
                <a:gd name="T10" fmla="*/ 164 w 1008"/>
                <a:gd name="T11" fmla="*/ 0 h 1246"/>
                <a:gd name="T12" fmla="*/ 150 w 1008"/>
                <a:gd name="T13" fmla="*/ 2 h 1246"/>
                <a:gd name="T14" fmla="*/ 137 w 1008"/>
                <a:gd name="T15" fmla="*/ 8 h 1246"/>
                <a:gd name="T16" fmla="*/ 128 w 1008"/>
                <a:gd name="T17" fmla="*/ 19 h 1246"/>
                <a:gd name="T18" fmla="*/ 124 w 1008"/>
                <a:gd name="T19" fmla="*/ 33 h 1246"/>
                <a:gd name="T20" fmla="*/ 0 w 1008"/>
                <a:gd name="T21" fmla="*/ 1111 h 1246"/>
                <a:gd name="T22" fmla="*/ 0 w 1008"/>
                <a:gd name="T23" fmla="*/ 1126 h 1246"/>
                <a:gd name="T24" fmla="*/ 6 w 1008"/>
                <a:gd name="T25" fmla="*/ 1139 h 1246"/>
                <a:gd name="T26" fmla="*/ 17 w 1008"/>
                <a:gd name="T27" fmla="*/ 1148 h 1246"/>
                <a:gd name="T28" fmla="*/ 31 w 1008"/>
                <a:gd name="T29" fmla="*/ 1152 h 1246"/>
                <a:gd name="T30" fmla="*/ 843 w 1008"/>
                <a:gd name="T31" fmla="*/ 1246 h 1246"/>
                <a:gd name="T32" fmla="*/ 857 w 1008"/>
                <a:gd name="T33" fmla="*/ 1245 h 1246"/>
                <a:gd name="T34" fmla="*/ 869 w 1008"/>
                <a:gd name="T35" fmla="*/ 1238 h 1246"/>
                <a:gd name="T36" fmla="*/ 878 w 1008"/>
                <a:gd name="T37" fmla="*/ 1228 h 1246"/>
                <a:gd name="T38" fmla="*/ 883 w 1008"/>
                <a:gd name="T39" fmla="*/ 1214 h 1246"/>
                <a:gd name="T40" fmla="*/ 1008 w 1008"/>
                <a:gd name="T41" fmla="*/ 134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8" h="1246">
                  <a:moveTo>
                    <a:pt x="1008" y="134"/>
                  </a:moveTo>
                  <a:lnTo>
                    <a:pt x="1006" y="119"/>
                  </a:lnTo>
                  <a:lnTo>
                    <a:pt x="1000" y="108"/>
                  </a:lnTo>
                  <a:lnTo>
                    <a:pt x="989" y="99"/>
                  </a:lnTo>
                  <a:lnTo>
                    <a:pt x="975" y="94"/>
                  </a:lnTo>
                  <a:lnTo>
                    <a:pt x="164" y="0"/>
                  </a:lnTo>
                  <a:lnTo>
                    <a:pt x="150" y="2"/>
                  </a:lnTo>
                  <a:lnTo>
                    <a:pt x="137" y="8"/>
                  </a:lnTo>
                  <a:lnTo>
                    <a:pt x="128" y="19"/>
                  </a:lnTo>
                  <a:lnTo>
                    <a:pt x="124" y="33"/>
                  </a:lnTo>
                  <a:lnTo>
                    <a:pt x="0" y="1111"/>
                  </a:lnTo>
                  <a:lnTo>
                    <a:pt x="0" y="1126"/>
                  </a:lnTo>
                  <a:lnTo>
                    <a:pt x="6" y="1139"/>
                  </a:lnTo>
                  <a:lnTo>
                    <a:pt x="17" y="1148"/>
                  </a:lnTo>
                  <a:lnTo>
                    <a:pt x="31" y="1152"/>
                  </a:lnTo>
                  <a:lnTo>
                    <a:pt x="843" y="1246"/>
                  </a:lnTo>
                  <a:lnTo>
                    <a:pt x="857" y="1245"/>
                  </a:lnTo>
                  <a:lnTo>
                    <a:pt x="869" y="1238"/>
                  </a:lnTo>
                  <a:lnTo>
                    <a:pt x="878" y="1228"/>
                  </a:lnTo>
                  <a:lnTo>
                    <a:pt x="883" y="1214"/>
                  </a:lnTo>
                  <a:lnTo>
                    <a:pt x="1008" y="134"/>
                  </a:lnTo>
                  <a:close/>
                </a:path>
              </a:pathLst>
            </a:custGeom>
            <a:solidFill>
              <a:srgbClr val="F87228"/>
            </a:solidFill>
            <a:ln w="0">
              <a:solidFill>
                <a:srgbClr val="F8722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09"/>
            <p:cNvSpPr>
              <a:spLocks/>
            </p:cNvSpPr>
            <p:nvPr/>
          </p:nvSpPr>
          <p:spPr bwMode="auto">
            <a:xfrm>
              <a:off x="14197013" y="1127125"/>
              <a:ext cx="1287462" cy="1619250"/>
            </a:xfrm>
            <a:custGeom>
              <a:avLst/>
              <a:gdLst>
                <a:gd name="T0" fmla="*/ 811 w 811"/>
                <a:gd name="T1" fmla="*/ 61 h 1020"/>
                <a:gd name="T2" fmla="*/ 103 w 811"/>
                <a:gd name="T3" fmla="*/ 0 h 1020"/>
                <a:gd name="T4" fmla="*/ 0 w 811"/>
                <a:gd name="T5" fmla="*/ 943 h 1020"/>
                <a:gd name="T6" fmla="*/ 666 w 811"/>
                <a:gd name="T7" fmla="*/ 1020 h 1020"/>
                <a:gd name="T8" fmla="*/ 811 w 811"/>
                <a:gd name="T9" fmla="*/ 61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1" h="1020">
                  <a:moveTo>
                    <a:pt x="811" y="61"/>
                  </a:moveTo>
                  <a:lnTo>
                    <a:pt x="103" y="0"/>
                  </a:lnTo>
                  <a:lnTo>
                    <a:pt x="0" y="943"/>
                  </a:lnTo>
                  <a:lnTo>
                    <a:pt x="666" y="1020"/>
                  </a:lnTo>
                  <a:lnTo>
                    <a:pt x="811" y="61"/>
                  </a:lnTo>
                  <a:close/>
                </a:path>
              </a:pathLst>
            </a:custGeom>
            <a:solidFill>
              <a:srgbClr val="F65505"/>
            </a:solidFill>
            <a:ln w="0">
              <a:solidFill>
                <a:srgbClr val="F6550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10"/>
            <p:cNvSpPr>
              <a:spLocks/>
            </p:cNvSpPr>
            <p:nvPr/>
          </p:nvSpPr>
          <p:spPr bwMode="auto">
            <a:xfrm>
              <a:off x="14162088" y="1122363"/>
              <a:ext cx="1287462" cy="1657350"/>
            </a:xfrm>
            <a:custGeom>
              <a:avLst/>
              <a:gdLst>
                <a:gd name="T0" fmla="*/ 811 w 811"/>
                <a:gd name="T1" fmla="*/ 81 h 1044"/>
                <a:gd name="T2" fmla="*/ 111 w 811"/>
                <a:gd name="T3" fmla="*/ 0 h 1044"/>
                <a:gd name="T4" fmla="*/ 0 w 811"/>
                <a:gd name="T5" fmla="*/ 963 h 1044"/>
                <a:gd name="T6" fmla="*/ 700 w 811"/>
                <a:gd name="T7" fmla="*/ 1044 h 1044"/>
                <a:gd name="T8" fmla="*/ 811 w 811"/>
                <a:gd name="T9" fmla="*/ 81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1" h="1044">
                  <a:moveTo>
                    <a:pt x="811" y="81"/>
                  </a:moveTo>
                  <a:lnTo>
                    <a:pt x="111" y="0"/>
                  </a:lnTo>
                  <a:lnTo>
                    <a:pt x="0" y="963"/>
                  </a:lnTo>
                  <a:lnTo>
                    <a:pt x="700" y="1044"/>
                  </a:lnTo>
                  <a:lnTo>
                    <a:pt x="811" y="8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11"/>
            <p:cNvSpPr>
              <a:spLocks noEditPoints="1"/>
            </p:cNvSpPr>
            <p:nvPr/>
          </p:nvSpPr>
          <p:spPr bwMode="auto">
            <a:xfrm>
              <a:off x="14595475" y="2805113"/>
              <a:ext cx="200025" cy="276225"/>
            </a:xfrm>
            <a:custGeom>
              <a:avLst/>
              <a:gdLst>
                <a:gd name="T0" fmla="*/ 126 w 126"/>
                <a:gd name="T1" fmla="*/ 13 h 174"/>
                <a:gd name="T2" fmla="*/ 113 w 126"/>
                <a:gd name="T3" fmla="*/ 124 h 174"/>
                <a:gd name="T4" fmla="*/ 108 w 126"/>
                <a:gd name="T5" fmla="*/ 141 h 174"/>
                <a:gd name="T6" fmla="*/ 98 w 126"/>
                <a:gd name="T7" fmla="*/ 156 h 174"/>
                <a:gd name="T8" fmla="*/ 85 w 126"/>
                <a:gd name="T9" fmla="*/ 167 h 174"/>
                <a:gd name="T10" fmla="*/ 68 w 126"/>
                <a:gd name="T11" fmla="*/ 173 h 174"/>
                <a:gd name="T12" fmla="*/ 50 w 126"/>
                <a:gd name="T13" fmla="*/ 174 h 174"/>
                <a:gd name="T14" fmla="*/ 32 w 126"/>
                <a:gd name="T15" fmla="*/ 169 h 174"/>
                <a:gd name="T16" fmla="*/ 18 w 126"/>
                <a:gd name="T17" fmla="*/ 159 h 174"/>
                <a:gd name="T18" fmla="*/ 7 w 126"/>
                <a:gd name="T19" fmla="*/ 146 h 174"/>
                <a:gd name="T20" fmla="*/ 1 w 126"/>
                <a:gd name="T21" fmla="*/ 129 h 174"/>
                <a:gd name="T22" fmla="*/ 0 w 126"/>
                <a:gd name="T23" fmla="*/ 111 h 174"/>
                <a:gd name="T24" fmla="*/ 13 w 126"/>
                <a:gd name="T25" fmla="*/ 0 h 174"/>
                <a:gd name="T26" fmla="*/ 126 w 126"/>
                <a:gd name="T27" fmla="*/ 13 h 174"/>
                <a:gd name="T28" fmla="*/ 54 w 126"/>
                <a:gd name="T29" fmla="*/ 145 h 174"/>
                <a:gd name="T30" fmla="*/ 67 w 126"/>
                <a:gd name="T31" fmla="*/ 143 h 174"/>
                <a:gd name="T32" fmla="*/ 80 w 126"/>
                <a:gd name="T33" fmla="*/ 137 h 174"/>
                <a:gd name="T34" fmla="*/ 88 w 126"/>
                <a:gd name="T35" fmla="*/ 126 h 174"/>
                <a:gd name="T36" fmla="*/ 93 w 126"/>
                <a:gd name="T37" fmla="*/ 114 h 174"/>
                <a:gd name="T38" fmla="*/ 91 w 126"/>
                <a:gd name="T39" fmla="*/ 99 h 174"/>
                <a:gd name="T40" fmla="*/ 85 w 126"/>
                <a:gd name="T41" fmla="*/ 88 h 174"/>
                <a:gd name="T42" fmla="*/ 75 w 126"/>
                <a:gd name="T43" fmla="*/ 79 h 174"/>
                <a:gd name="T44" fmla="*/ 62 w 126"/>
                <a:gd name="T45" fmla="*/ 75 h 174"/>
                <a:gd name="T46" fmla="*/ 48 w 126"/>
                <a:gd name="T47" fmla="*/ 76 h 174"/>
                <a:gd name="T48" fmla="*/ 36 w 126"/>
                <a:gd name="T49" fmla="*/ 82 h 174"/>
                <a:gd name="T50" fmla="*/ 27 w 126"/>
                <a:gd name="T51" fmla="*/ 92 h 174"/>
                <a:gd name="T52" fmla="*/ 23 w 126"/>
                <a:gd name="T53" fmla="*/ 106 h 174"/>
                <a:gd name="T54" fmla="*/ 24 w 126"/>
                <a:gd name="T55" fmla="*/ 119 h 174"/>
                <a:gd name="T56" fmla="*/ 31 w 126"/>
                <a:gd name="T57" fmla="*/ 132 h 174"/>
                <a:gd name="T58" fmla="*/ 40 w 126"/>
                <a:gd name="T59" fmla="*/ 139 h 174"/>
                <a:gd name="T60" fmla="*/ 54 w 126"/>
                <a:gd name="T6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6" h="174">
                  <a:moveTo>
                    <a:pt x="126" y="13"/>
                  </a:moveTo>
                  <a:lnTo>
                    <a:pt x="113" y="124"/>
                  </a:lnTo>
                  <a:lnTo>
                    <a:pt x="108" y="141"/>
                  </a:lnTo>
                  <a:lnTo>
                    <a:pt x="98" y="156"/>
                  </a:lnTo>
                  <a:lnTo>
                    <a:pt x="85" y="167"/>
                  </a:lnTo>
                  <a:lnTo>
                    <a:pt x="68" y="173"/>
                  </a:lnTo>
                  <a:lnTo>
                    <a:pt x="50" y="174"/>
                  </a:lnTo>
                  <a:lnTo>
                    <a:pt x="32" y="169"/>
                  </a:lnTo>
                  <a:lnTo>
                    <a:pt x="18" y="159"/>
                  </a:lnTo>
                  <a:lnTo>
                    <a:pt x="7" y="146"/>
                  </a:lnTo>
                  <a:lnTo>
                    <a:pt x="1" y="129"/>
                  </a:lnTo>
                  <a:lnTo>
                    <a:pt x="0" y="111"/>
                  </a:lnTo>
                  <a:lnTo>
                    <a:pt x="13" y="0"/>
                  </a:lnTo>
                  <a:lnTo>
                    <a:pt x="126" y="13"/>
                  </a:lnTo>
                  <a:close/>
                  <a:moveTo>
                    <a:pt x="54" y="145"/>
                  </a:moveTo>
                  <a:lnTo>
                    <a:pt x="67" y="143"/>
                  </a:lnTo>
                  <a:lnTo>
                    <a:pt x="80" y="137"/>
                  </a:lnTo>
                  <a:lnTo>
                    <a:pt x="88" y="126"/>
                  </a:lnTo>
                  <a:lnTo>
                    <a:pt x="93" y="114"/>
                  </a:lnTo>
                  <a:lnTo>
                    <a:pt x="91" y="99"/>
                  </a:lnTo>
                  <a:lnTo>
                    <a:pt x="85" y="88"/>
                  </a:lnTo>
                  <a:lnTo>
                    <a:pt x="75" y="79"/>
                  </a:lnTo>
                  <a:lnTo>
                    <a:pt x="62" y="75"/>
                  </a:lnTo>
                  <a:lnTo>
                    <a:pt x="48" y="76"/>
                  </a:lnTo>
                  <a:lnTo>
                    <a:pt x="36" y="82"/>
                  </a:lnTo>
                  <a:lnTo>
                    <a:pt x="27" y="92"/>
                  </a:lnTo>
                  <a:lnTo>
                    <a:pt x="23" y="106"/>
                  </a:lnTo>
                  <a:lnTo>
                    <a:pt x="24" y="119"/>
                  </a:lnTo>
                  <a:lnTo>
                    <a:pt x="31" y="132"/>
                  </a:lnTo>
                  <a:lnTo>
                    <a:pt x="40" y="139"/>
                  </a:lnTo>
                  <a:lnTo>
                    <a:pt x="54" y="14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12"/>
            <p:cNvSpPr>
              <a:spLocks/>
            </p:cNvSpPr>
            <p:nvPr/>
          </p:nvSpPr>
          <p:spPr bwMode="auto">
            <a:xfrm>
              <a:off x="14346238" y="2611438"/>
              <a:ext cx="757237" cy="273050"/>
            </a:xfrm>
            <a:custGeom>
              <a:avLst/>
              <a:gdLst>
                <a:gd name="T0" fmla="*/ 477 w 477"/>
                <a:gd name="T1" fmla="*/ 56 h 172"/>
                <a:gd name="T2" fmla="*/ 476 w 477"/>
                <a:gd name="T3" fmla="*/ 73 h 172"/>
                <a:gd name="T4" fmla="*/ 470 w 477"/>
                <a:gd name="T5" fmla="*/ 98 h 172"/>
                <a:gd name="T6" fmla="*/ 459 w 477"/>
                <a:gd name="T7" fmla="*/ 120 h 172"/>
                <a:gd name="T8" fmla="*/ 443 w 477"/>
                <a:gd name="T9" fmla="*/ 140 h 172"/>
                <a:gd name="T10" fmla="*/ 423 w 477"/>
                <a:gd name="T11" fmla="*/ 155 h 172"/>
                <a:gd name="T12" fmla="*/ 401 w 477"/>
                <a:gd name="T13" fmla="*/ 167 h 172"/>
                <a:gd name="T14" fmla="*/ 377 w 477"/>
                <a:gd name="T15" fmla="*/ 172 h 172"/>
                <a:gd name="T16" fmla="*/ 349 w 477"/>
                <a:gd name="T17" fmla="*/ 172 h 172"/>
                <a:gd name="T18" fmla="*/ 101 w 477"/>
                <a:gd name="T19" fmla="*/ 144 h 172"/>
                <a:gd name="T20" fmla="*/ 75 w 477"/>
                <a:gd name="T21" fmla="*/ 137 h 172"/>
                <a:gd name="T22" fmla="*/ 52 w 477"/>
                <a:gd name="T23" fmla="*/ 127 h 172"/>
                <a:gd name="T24" fmla="*/ 32 w 477"/>
                <a:gd name="T25" fmla="*/ 111 h 172"/>
                <a:gd name="T26" fmla="*/ 17 w 477"/>
                <a:gd name="T27" fmla="*/ 91 h 172"/>
                <a:gd name="T28" fmla="*/ 7 w 477"/>
                <a:gd name="T29" fmla="*/ 69 h 172"/>
                <a:gd name="T30" fmla="*/ 0 w 477"/>
                <a:gd name="T31" fmla="*/ 44 h 172"/>
                <a:gd name="T32" fmla="*/ 0 w 477"/>
                <a:gd name="T33" fmla="*/ 17 h 172"/>
                <a:gd name="T34" fmla="*/ 3 w 477"/>
                <a:gd name="T35" fmla="*/ 0 h 172"/>
                <a:gd name="T36" fmla="*/ 477 w 477"/>
                <a:gd name="T37" fmla="*/ 5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7" h="172">
                  <a:moveTo>
                    <a:pt x="477" y="56"/>
                  </a:moveTo>
                  <a:lnTo>
                    <a:pt x="476" y="73"/>
                  </a:lnTo>
                  <a:lnTo>
                    <a:pt x="470" y="98"/>
                  </a:lnTo>
                  <a:lnTo>
                    <a:pt x="459" y="120"/>
                  </a:lnTo>
                  <a:lnTo>
                    <a:pt x="443" y="140"/>
                  </a:lnTo>
                  <a:lnTo>
                    <a:pt x="423" y="155"/>
                  </a:lnTo>
                  <a:lnTo>
                    <a:pt x="401" y="167"/>
                  </a:lnTo>
                  <a:lnTo>
                    <a:pt x="377" y="172"/>
                  </a:lnTo>
                  <a:lnTo>
                    <a:pt x="349" y="172"/>
                  </a:lnTo>
                  <a:lnTo>
                    <a:pt x="101" y="144"/>
                  </a:lnTo>
                  <a:lnTo>
                    <a:pt x="75" y="137"/>
                  </a:lnTo>
                  <a:lnTo>
                    <a:pt x="52" y="127"/>
                  </a:lnTo>
                  <a:lnTo>
                    <a:pt x="32" y="111"/>
                  </a:lnTo>
                  <a:lnTo>
                    <a:pt x="17" y="91"/>
                  </a:lnTo>
                  <a:lnTo>
                    <a:pt x="7" y="69"/>
                  </a:lnTo>
                  <a:lnTo>
                    <a:pt x="0" y="44"/>
                  </a:lnTo>
                  <a:lnTo>
                    <a:pt x="0" y="17"/>
                  </a:lnTo>
                  <a:lnTo>
                    <a:pt x="3" y="0"/>
                  </a:lnTo>
                  <a:lnTo>
                    <a:pt x="477" y="56"/>
                  </a:lnTo>
                  <a:close/>
                </a:path>
              </a:pathLst>
            </a:custGeom>
            <a:solidFill>
              <a:srgbClr val="74FFF7"/>
            </a:solidFill>
            <a:ln w="0">
              <a:solidFill>
                <a:srgbClr val="74FF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13"/>
            <p:cNvSpPr>
              <a:spLocks/>
            </p:cNvSpPr>
            <p:nvPr/>
          </p:nvSpPr>
          <p:spPr bwMode="auto">
            <a:xfrm>
              <a:off x="14343063" y="2643188"/>
              <a:ext cx="758825" cy="273050"/>
            </a:xfrm>
            <a:custGeom>
              <a:avLst/>
              <a:gdLst>
                <a:gd name="T0" fmla="*/ 478 w 478"/>
                <a:gd name="T1" fmla="*/ 54 h 172"/>
                <a:gd name="T2" fmla="*/ 476 w 478"/>
                <a:gd name="T3" fmla="*/ 71 h 172"/>
                <a:gd name="T4" fmla="*/ 470 w 478"/>
                <a:gd name="T5" fmla="*/ 97 h 172"/>
                <a:gd name="T6" fmla="*/ 459 w 478"/>
                <a:gd name="T7" fmla="*/ 120 h 172"/>
                <a:gd name="T8" fmla="*/ 443 w 478"/>
                <a:gd name="T9" fmla="*/ 139 h 172"/>
                <a:gd name="T10" fmla="*/ 424 w 478"/>
                <a:gd name="T11" fmla="*/ 155 h 172"/>
                <a:gd name="T12" fmla="*/ 401 w 478"/>
                <a:gd name="T13" fmla="*/ 165 h 172"/>
                <a:gd name="T14" fmla="*/ 376 w 478"/>
                <a:gd name="T15" fmla="*/ 172 h 172"/>
                <a:gd name="T16" fmla="*/ 350 w 478"/>
                <a:gd name="T17" fmla="*/ 172 h 172"/>
                <a:gd name="T18" fmla="*/ 100 w 478"/>
                <a:gd name="T19" fmla="*/ 143 h 172"/>
                <a:gd name="T20" fmla="*/ 75 w 478"/>
                <a:gd name="T21" fmla="*/ 137 h 172"/>
                <a:gd name="T22" fmla="*/ 51 w 478"/>
                <a:gd name="T23" fmla="*/ 125 h 172"/>
                <a:gd name="T24" fmla="*/ 32 w 478"/>
                <a:gd name="T25" fmla="*/ 109 h 172"/>
                <a:gd name="T26" fmla="*/ 16 w 478"/>
                <a:gd name="T27" fmla="*/ 90 h 172"/>
                <a:gd name="T28" fmla="*/ 6 w 478"/>
                <a:gd name="T29" fmla="*/ 68 h 172"/>
                <a:gd name="T30" fmla="*/ 0 w 478"/>
                <a:gd name="T31" fmla="*/ 42 h 172"/>
                <a:gd name="T32" fmla="*/ 0 w 478"/>
                <a:gd name="T33" fmla="*/ 16 h 172"/>
                <a:gd name="T34" fmla="*/ 2 w 478"/>
                <a:gd name="T35" fmla="*/ 0 h 172"/>
                <a:gd name="T36" fmla="*/ 478 w 478"/>
                <a:gd name="T37" fmla="*/ 5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8" h="172">
                  <a:moveTo>
                    <a:pt x="478" y="54"/>
                  </a:moveTo>
                  <a:lnTo>
                    <a:pt x="476" y="71"/>
                  </a:lnTo>
                  <a:lnTo>
                    <a:pt x="470" y="97"/>
                  </a:lnTo>
                  <a:lnTo>
                    <a:pt x="459" y="120"/>
                  </a:lnTo>
                  <a:lnTo>
                    <a:pt x="443" y="139"/>
                  </a:lnTo>
                  <a:lnTo>
                    <a:pt x="424" y="155"/>
                  </a:lnTo>
                  <a:lnTo>
                    <a:pt x="401" y="165"/>
                  </a:lnTo>
                  <a:lnTo>
                    <a:pt x="376" y="172"/>
                  </a:lnTo>
                  <a:lnTo>
                    <a:pt x="350" y="172"/>
                  </a:lnTo>
                  <a:lnTo>
                    <a:pt x="100" y="143"/>
                  </a:lnTo>
                  <a:lnTo>
                    <a:pt x="75" y="137"/>
                  </a:lnTo>
                  <a:lnTo>
                    <a:pt x="51" y="125"/>
                  </a:lnTo>
                  <a:lnTo>
                    <a:pt x="32" y="109"/>
                  </a:lnTo>
                  <a:lnTo>
                    <a:pt x="16" y="90"/>
                  </a:lnTo>
                  <a:lnTo>
                    <a:pt x="6" y="68"/>
                  </a:lnTo>
                  <a:lnTo>
                    <a:pt x="0" y="42"/>
                  </a:lnTo>
                  <a:lnTo>
                    <a:pt x="0" y="16"/>
                  </a:lnTo>
                  <a:lnTo>
                    <a:pt x="2" y="0"/>
                  </a:lnTo>
                  <a:lnTo>
                    <a:pt x="478" y="5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14"/>
            <p:cNvSpPr>
              <a:spLocks/>
            </p:cNvSpPr>
            <p:nvPr/>
          </p:nvSpPr>
          <p:spPr bwMode="auto">
            <a:xfrm>
              <a:off x="14998700" y="2212975"/>
              <a:ext cx="244475" cy="244475"/>
            </a:xfrm>
            <a:custGeom>
              <a:avLst/>
              <a:gdLst>
                <a:gd name="T0" fmla="*/ 154 w 154"/>
                <a:gd name="T1" fmla="*/ 86 h 154"/>
                <a:gd name="T2" fmla="*/ 154 w 154"/>
                <a:gd name="T3" fmla="*/ 65 h 154"/>
                <a:gd name="T4" fmla="*/ 149 w 154"/>
                <a:gd name="T5" fmla="*/ 45 h 154"/>
                <a:gd name="T6" fmla="*/ 139 w 154"/>
                <a:gd name="T7" fmla="*/ 29 h 154"/>
                <a:gd name="T8" fmla="*/ 125 w 154"/>
                <a:gd name="T9" fmla="*/ 14 h 154"/>
                <a:gd name="T10" fmla="*/ 107 w 154"/>
                <a:gd name="T11" fmla="*/ 5 h 154"/>
                <a:gd name="T12" fmla="*/ 87 w 154"/>
                <a:gd name="T13" fmla="*/ 0 h 154"/>
                <a:gd name="T14" fmla="*/ 66 w 154"/>
                <a:gd name="T15" fmla="*/ 0 h 154"/>
                <a:gd name="T16" fmla="*/ 47 w 154"/>
                <a:gd name="T17" fmla="*/ 5 h 154"/>
                <a:gd name="T18" fmla="*/ 30 w 154"/>
                <a:gd name="T19" fmla="*/ 16 h 154"/>
                <a:gd name="T20" fmla="*/ 16 w 154"/>
                <a:gd name="T21" fmla="*/ 30 h 154"/>
                <a:gd name="T22" fmla="*/ 6 w 154"/>
                <a:gd name="T23" fmla="*/ 48 h 154"/>
                <a:gd name="T24" fmla="*/ 0 w 154"/>
                <a:gd name="T25" fmla="*/ 67 h 154"/>
                <a:gd name="T26" fmla="*/ 2 w 154"/>
                <a:gd name="T27" fmla="*/ 88 h 154"/>
                <a:gd name="T28" fmla="*/ 7 w 154"/>
                <a:gd name="T29" fmla="*/ 108 h 154"/>
                <a:gd name="T30" fmla="*/ 17 w 154"/>
                <a:gd name="T31" fmla="*/ 124 h 154"/>
                <a:gd name="T32" fmla="*/ 32 w 154"/>
                <a:gd name="T33" fmla="*/ 139 h 154"/>
                <a:gd name="T34" fmla="*/ 48 w 154"/>
                <a:gd name="T35" fmla="*/ 149 h 154"/>
                <a:gd name="T36" fmla="*/ 69 w 154"/>
                <a:gd name="T37" fmla="*/ 154 h 154"/>
                <a:gd name="T38" fmla="*/ 90 w 154"/>
                <a:gd name="T39" fmla="*/ 153 h 154"/>
                <a:gd name="T40" fmla="*/ 109 w 154"/>
                <a:gd name="T41" fmla="*/ 148 h 154"/>
                <a:gd name="T42" fmla="*/ 126 w 154"/>
                <a:gd name="T43" fmla="*/ 137 h 154"/>
                <a:gd name="T44" fmla="*/ 140 w 154"/>
                <a:gd name="T45" fmla="*/ 123 h 154"/>
                <a:gd name="T46" fmla="*/ 149 w 154"/>
                <a:gd name="T47" fmla="*/ 106 h 154"/>
                <a:gd name="T48" fmla="*/ 154 w 154"/>
                <a:gd name="T49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154">
                  <a:moveTo>
                    <a:pt x="154" y="86"/>
                  </a:moveTo>
                  <a:lnTo>
                    <a:pt x="154" y="65"/>
                  </a:lnTo>
                  <a:lnTo>
                    <a:pt x="149" y="45"/>
                  </a:lnTo>
                  <a:lnTo>
                    <a:pt x="139" y="29"/>
                  </a:lnTo>
                  <a:lnTo>
                    <a:pt x="125" y="14"/>
                  </a:lnTo>
                  <a:lnTo>
                    <a:pt x="107" y="5"/>
                  </a:lnTo>
                  <a:lnTo>
                    <a:pt x="87" y="0"/>
                  </a:lnTo>
                  <a:lnTo>
                    <a:pt x="66" y="0"/>
                  </a:lnTo>
                  <a:lnTo>
                    <a:pt x="47" y="5"/>
                  </a:lnTo>
                  <a:lnTo>
                    <a:pt x="30" y="16"/>
                  </a:lnTo>
                  <a:lnTo>
                    <a:pt x="16" y="30"/>
                  </a:lnTo>
                  <a:lnTo>
                    <a:pt x="6" y="48"/>
                  </a:lnTo>
                  <a:lnTo>
                    <a:pt x="0" y="67"/>
                  </a:lnTo>
                  <a:lnTo>
                    <a:pt x="2" y="88"/>
                  </a:lnTo>
                  <a:lnTo>
                    <a:pt x="7" y="108"/>
                  </a:lnTo>
                  <a:lnTo>
                    <a:pt x="17" y="124"/>
                  </a:lnTo>
                  <a:lnTo>
                    <a:pt x="32" y="139"/>
                  </a:lnTo>
                  <a:lnTo>
                    <a:pt x="48" y="149"/>
                  </a:lnTo>
                  <a:lnTo>
                    <a:pt x="69" y="154"/>
                  </a:lnTo>
                  <a:lnTo>
                    <a:pt x="90" y="153"/>
                  </a:lnTo>
                  <a:lnTo>
                    <a:pt x="109" y="148"/>
                  </a:lnTo>
                  <a:lnTo>
                    <a:pt x="126" y="137"/>
                  </a:lnTo>
                  <a:lnTo>
                    <a:pt x="140" y="123"/>
                  </a:lnTo>
                  <a:lnTo>
                    <a:pt x="149" y="106"/>
                  </a:lnTo>
                  <a:lnTo>
                    <a:pt x="154" y="86"/>
                  </a:lnTo>
                  <a:close/>
                </a:path>
              </a:pathLst>
            </a:custGeom>
            <a:solidFill>
              <a:srgbClr val="F87228"/>
            </a:solidFill>
            <a:ln w="0">
              <a:solidFill>
                <a:srgbClr val="F8722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15"/>
            <p:cNvSpPr>
              <a:spLocks/>
            </p:cNvSpPr>
            <p:nvPr/>
          </p:nvSpPr>
          <p:spPr bwMode="auto">
            <a:xfrm>
              <a:off x="15038388" y="2252663"/>
              <a:ext cx="169862" cy="141288"/>
            </a:xfrm>
            <a:custGeom>
              <a:avLst/>
              <a:gdLst>
                <a:gd name="T0" fmla="*/ 52 w 107"/>
                <a:gd name="T1" fmla="*/ 0 h 89"/>
                <a:gd name="T2" fmla="*/ 49 w 107"/>
                <a:gd name="T3" fmla="*/ 0 h 89"/>
                <a:gd name="T4" fmla="*/ 45 w 107"/>
                <a:gd name="T5" fmla="*/ 1 h 89"/>
                <a:gd name="T6" fmla="*/ 41 w 107"/>
                <a:gd name="T7" fmla="*/ 2 h 89"/>
                <a:gd name="T8" fmla="*/ 7 w 107"/>
                <a:gd name="T9" fmla="*/ 27 h 89"/>
                <a:gd name="T10" fmla="*/ 1 w 107"/>
                <a:gd name="T11" fmla="*/ 33 h 89"/>
                <a:gd name="T12" fmla="*/ 0 w 107"/>
                <a:gd name="T13" fmla="*/ 41 h 89"/>
                <a:gd name="T14" fmla="*/ 3 w 107"/>
                <a:gd name="T15" fmla="*/ 49 h 89"/>
                <a:gd name="T16" fmla="*/ 9 w 107"/>
                <a:gd name="T17" fmla="*/ 54 h 89"/>
                <a:gd name="T18" fmla="*/ 17 w 107"/>
                <a:gd name="T19" fmla="*/ 55 h 89"/>
                <a:gd name="T20" fmla="*/ 25 w 107"/>
                <a:gd name="T21" fmla="*/ 53 h 89"/>
                <a:gd name="T22" fmla="*/ 47 w 107"/>
                <a:gd name="T23" fmla="*/ 37 h 89"/>
                <a:gd name="T24" fmla="*/ 79 w 107"/>
                <a:gd name="T25" fmla="*/ 83 h 89"/>
                <a:gd name="T26" fmla="*/ 85 w 107"/>
                <a:gd name="T27" fmla="*/ 88 h 89"/>
                <a:gd name="T28" fmla="*/ 93 w 107"/>
                <a:gd name="T29" fmla="*/ 89 h 89"/>
                <a:gd name="T30" fmla="*/ 101 w 107"/>
                <a:gd name="T31" fmla="*/ 86 h 89"/>
                <a:gd name="T32" fmla="*/ 106 w 107"/>
                <a:gd name="T33" fmla="*/ 80 h 89"/>
                <a:gd name="T34" fmla="*/ 107 w 107"/>
                <a:gd name="T35" fmla="*/ 72 h 89"/>
                <a:gd name="T36" fmla="*/ 105 w 107"/>
                <a:gd name="T37" fmla="*/ 64 h 89"/>
                <a:gd name="T38" fmla="*/ 63 w 107"/>
                <a:gd name="T39" fmla="*/ 6 h 89"/>
                <a:gd name="T40" fmla="*/ 61 w 107"/>
                <a:gd name="T41" fmla="*/ 2 h 89"/>
                <a:gd name="T42" fmla="*/ 57 w 107"/>
                <a:gd name="T43" fmla="*/ 1 h 89"/>
                <a:gd name="T44" fmla="*/ 52 w 107"/>
                <a:gd name="T4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89">
                  <a:moveTo>
                    <a:pt x="52" y="0"/>
                  </a:moveTo>
                  <a:lnTo>
                    <a:pt x="49" y="0"/>
                  </a:lnTo>
                  <a:lnTo>
                    <a:pt x="45" y="1"/>
                  </a:lnTo>
                  <a:lnTo>
                    <a:pt x="41" y="2"/>
                  </a:lnTo>
                  <a:lnTo>
                    <a:pt x="7" y="27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3" y="49"/>
                  </a:lnTo>
                  <a:lnTo>
                    <a:pt x="9" y="54"/>
                  </a:lnTo>
                  <a:lnTo>
                    <a:pt x="17" y="55"/>
                  </a:lnTo>
                  <a:lnTo>
                    <a:pt x="25" y="53"/>
                  </a:lnTo>
                  <a:lnTo>
                    <a:pt x="47" y="37"/>
                  </a:lnTo>
                  <a:lnTo>
                    <a:pt x="79" y="83"/>
                  </a:lnTo>
                  <a:lnTo>
                    <a:pt x="85" y="88"/>
                  </a:lnTo>
                  <a:lnTo>
                    <a:pt x="93" y="89"/>
                  </a:lnTo>
                  <a:lnTo>
                    <a:pt x="101" y="86"/>
                  </a:lnTo>
                  <a:lnTo>
                    <a:pt x="106" y="80"/>
                  </a:lnTo>
                  <a:lnTo>
                    <a:pt x="107" y="72"/>
                  </a:lnTo>
                  <a:lnTo>
                    <a:pt x="105" y="64"/>
                  </a:lnTo>
                  <a:lnTo>
                    <a:pt x="63" y="6"/>
                  </a:lnTo>
                  <a:lnTo>
                    <a:pt x="61" y="2"/>
                  </a:lnTo>
                  <a:lnTo>
                    <a:pt x="57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16"/>
            <p:cNvSpPr>
              <a:spLocks/>
            </p:cNvSpPr>
            <p:nvPr/>
          </p:nvSpPr>
          <p:spPr bwMode="auto">
            <a:xfrm>
              <a:off x="15039975" y="1857375"/>
              <a:ext cx="244475" cy="244475"/>
            </a:xfrm>
            <a:custGeom>
              <a:avLst/>
              <a:gdLst>
                <a:gd name="T0" fmla="*/ 154 w 154"/>
                <a:gd name="T1" fmla="*/ 87 h 154"/>
                <a:gd name="T2" fmla="*/ 154 w 154"/>
                <a:gd name="T3" fmla="*/ 66 h 154"/>
                <a:gd name="T4" fmla="*/ 148 w 154"/>
                <a:gd name="T5" fmla="*/ 47 h 154"/>
                <a:gd name="T6" fmla="*/ 139 w 154"/>
                <a:gd name="T7" fmla="*/ 30 h 154"/>
                <a:gd name="T8" fmla="*/ 125 w 154"/>
                <a:gd name="T9" fmla="*/ 16 h 154"/>
                <a:gd name="T10" fmla="*/ 106 w 154"/>
                <a:gd name="T11" fmla="*/ 6 h 154"/>
                <a:gd name="T12" fmla="*/ 86 w 154"/>
                <a:gd name="T13" fmla="*/ 0 h 154"/>
                <a:gd name="T14" fmla="*/ 65 w 154"/>
                <a:gd name="T15" fmla="*/ 2 h 154"/>
                <a:gd name="T16" fmla="*/ 46 w 154"/>
                <a:gd name="T17" fmla="*/ 7 h 154"/>
                <a:gd name="T18" fmla="*/ 29 w 154"/>
                <a:gd name="T19" fmla="*/ 17 h 154"/>
                <a:gd name="T20" fmla="*/ 16 w 154"/>
                <a:gd name="T21" fmla="*/ 32 h 154"/>
                <a:gd name="T22" fmla="*/ 6 w 154"/>
                <a:gd name="T23" fmla="*/ 48 h 154"/>
                <a:gd name="T24" fmla="*/ 0 w 154"/>
                <a:gd name="T25" fmla="*/ 69 h 154"/>
                <a:gd name="T26" fmla="*/ 0 w 154"/>
                <a:gd name="T27" fmla="*/ 90 h 154"/>
                <a:gd name="T28" fmla="*/ 7 w 154"/>
                <a:gd name="T29" fmla="*/ 109 h 154"/>
                <a:gd name="T30" fmla="*/ 17 w 154"/>
                <a:gd name="T31" fmla="*/ 126 h 154"/>
                <a:gd name="T32" fmla="*/ 31 w 154"/>
                <a:gd name="T33" fmla="*/ 140 h 154"/>
                <a:gd name="T34" fmla="*/ 48 w 154"/>
                <a:gd name="T35" fmla="*/ 150 h 154"/>
                <a:gd name="T36" fmla="*/ 69 w 154"/>
                <a:gd name="T37" fmla="*/ 154 h 154"/>
                <a:gd name="T38" fmla="*/ 90 w 154"/>
                <a:gd name="T39" fmla="*/ 154 h 154"/>
                <a:gd name="T40" fmla="*/ 109 w 154"/>
                <a:gd name="T41" fmla="*/ 149 h 154"/>
                <a:gd name="T42" fmla="*/ 126 w 154"/>
                <a:gd name="T43" fmla="*/ 139 h 154"/>
                <a:gd name="T44" fmla="*/ 140 w 154"/>
                <a:gd name="T45" fmla="*/ 125 h 154"/>
                <a:gd name="T46" fmla="*/ 149 w 154"/>
                <a:gd name="T47" fmla="*/ 107 h 154"/>
                <a:gd name="T48" fmla="*/ 154 w 154"/>
                <a:gd name="T49" fmla="*/ 8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154">
                  <a:moveTo>
                    <a:pt x="154" y="87"/>
                  </a:moveTo>
                  <a:lnTo>
                    <a:pt x="154" y="66"/>
                  </a:lnTo>
                  <a:lnTo>
                    <a:pt x="148" y="47"/>
                  </a:lnTo>
                  <a:lnTo>
                    <a:pt x="139" y="30"/>
                  </a:lnTo>
                  <a:lnTo>
                    <a:pt x="125" y="16"/>
                  </a:lnTo>
                  <a:lnTo>
                    <a:pt x="106" y="6"/>
                  </a:lnTo>
                  <a:lnTo>
                    <a:pt x="86" y="0"/>
                  </a:lnTo>
                  <a:lnTo>
                    <a:pt x="65" y="2"/>
                  </a:lnTo>
                  <a:lnTo>
                    <a:pt x="46" y="7"/>
                  </a:lnTo>
                  <a:lnTo>
                    <a:pt x="29" y="17"/>
                  </a:lnTo>
                  <a:lnTo>
                    <a:pt x="16" y="32"/>
                  </a:lnTo>
                  <a:lnTo>
                    <a:pt x="6" y="48"/>
                  </a:lnTo>
                  <a:lnTo>
                    <a:pt x="0" y="69"/>
                  </a:lnTo>
                  <a:lnTo>
                    <a:pt x="0" y="90"/>
                  </a:lnTo>
                  <a:lnTo>
                    <a:pt x="7" y="109"/>
                  </a:lnTo>
                  <a:lnTo>
                    <a:pt x="17" y="126"/>
                  </a:lnTo>
                  <a:lnTo>
                    <a:pt x="31" y="140"/>
                  </a:lnTo>
                  <a:lnTo>
                    <a:pt x="48" y="150"/>
                  </a:lnTo>
                  <a:lnTo>
                    <a:pt x="69" y="154"/>
                  </a:lnTo>
                  <a:lnTo>
                    <a:pt x="90" y="154"/>
                  </a:lnTo>
                  <a:lnTo>
                    <a:pt x="109" y="149"/>
                  </a:lnTo>
                  <a:lnTo>
                    <a:pt x="126" y="139"/>
                  </a:lnTo>
                  <a:lnTo>
                    <a:pt x="140" y="125"/>
                  </a:lnTo>
                  <a:lnTo>
                    <a:pt x="149" y="107"/>
                  </a:lnTo>
                  <a:lnTo>
                    <a:pt x="154" y="87"/>
                  </a:lnTo>
                  <a:close/>
                </a:path>
              </a:pathLst>
            </a:custGeom>
            <a:solidFill>
              <a:srgbClr val="F87228"/>
            </a:solidFill>
            <a:ln w="0">
              <a:solidFill>
                <a:srgbClr val="F8722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17"/>
            <p:cNvSpPr>
              <a:spLocks/>
            </p:cNvSpPr>
            <p:nvPr/>
          </p:nvSpPr>
          <p:spPr bwMode="auto">
            <a:xfrm>
              <a:off x="15079663" y="1898650"/>
              <a:ext cx="169862" cy="142875"/>
            </a:xfrm>
            <a:custGeom>
              <a:avLst/>
              <a:gdLst>
                <a:gd name="T0" fmla="*/ 52 w 107"/>
                <a:gd name="T1" fmla="*/ 0 h 90"/>
                <a:gd name="T2" fmla="*/ 48 w 107"/>
                <a:gd name="T3" fmla="*/ 0 h 90"/>
                <a:gd name="T4" fmla="*/ 45 w 107"/>
                <a:gd name="T5" fmla="*/ 0 h 90"/>
                <a:gd name="T6" fmla="*/ 41 w 107"/>
                <a:gd name="T7" fmla="*/ 3 h 90"/>
                <a:gd name="T8" fmla="*/ 6 w 107"/>
                <a:gd name="T9" fmla="*/ 27 h 90"/>
                <a:gd name="T10" fmla="*/ 1 w 107"/>
                <a:gd name="T11" fmla="*/ 33 h 90"/>
                <a:gd name="T12" fmla="*/ 0 w 107"/>
                <a:gd name="T13" fmla="*/ 42 h 90"/>
                <a:gd name="T14" fmla="*/ 3 w 107"/>
                <a:gd name="T15" fmla="*/ 49 h 90"/>
                <a:gd name="T16" fmla="*/ 9 w 107"/>
                <a:gd name="T17" fmla="*/ 55 h 90"/>
                <a:gd name="T18" fmla="*/ 17 w 107"/>
                <a:gd name="T19" fmla="*/ 56 h 90"/>
                <a:gd name="T20" fmla="*/ 25 w 107"/>
                <a:gd name="T21" fmla="*/ 53 h 90"/>
                <a:gd name="T22" fmla="*/ 47 w 107"/>
                <a:gd name="T23" fmla="*/ 38 h 90"/>
                <a:gd name="T24" fmla="*/ 79 w 107"/>
                <a:gd name="T25" fmla="*/ 83 h 90"/>
                <a:gd name="T26" fmla="*/ 85 w 107"/>
                <a:gd name="T27" fmla="*/ 88 h 90"/>
                <a:gd name="T28" fmla="*/ 93 w 107"/>
                <a:gd name="T29" fmla="*/ 90 h 90"/>
                <a:gd name="T30" fmla="*/ 101 w 107"/>
                <a:gd name="T31" fmla="*/ 86 h 90"/>
                <a:gd name="T32" fmla="*/ 106 w 107"/>
                <a:gd name="T33" fmla="*/ 79 h 90"/>
                <a:gd name="T34" fmla="*/ 107 w 107"/>
                <a:gd name="T35" fmla="*/ 71 h 90"/>
                <a:gd name="T36" fmla="*/ 105 w 107"/>
                <a:gd name="T37" fmla="*/ 64 h 90"/>
                <a:gd name="T38" fmla="*/ 63 w 107"/>
                <a:gd name="T39" fmla="*/ 7 h 90"/>
                <a:gd name="T40" fmla="*/ 59 w 107"/>
                <a:gd name="T41" fmla="*/ 3 h 90"/>
                <a:gd name="T42" fmla="*/ 57 w 107"/>
                <a:gd name="T43" fmla="*/ 2 h 90"/>
                <a:gd name="T44" fmla="*/ 52 w 107"/>
                <a:gd name="T4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90">
                  <a:moveTo>
                    <a:pt x="52" y="0"/>
                  </a:moveTo>
                  <a:lnTo>
                    <a:pt x="48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6" y="27"/>
                  </a:lnTo>
                  <a:lnTo>
                    <a:pt x="1" y="33"/>
                  </a:lnTo>
                  <a:lnTo>
                    <a:pt x="0" y="42"/>
                  </a:lnTo>
                  <a:lnTo>
                    <a:pt x="3" y="49"/>
                  </a:lnTo>
                  <a:lnTo>
                    <a:pt x="9" y="55"/>
                  </a:lnTo>
                  <a:lnTo>
                    <a:pt x="17" y="56"/>
                  </a:lnTo>
                  <a:lnTo>
                    <a:pt x="25" y="53"/>
                  </a:lnTo>
                  <a:lnTo>
                    <a:pt x="47" y="38"/>
                  </a:lnTo>
                  <a:lnTo>
                    <a:pt x="79" y="83"/>
                  </a:lnTo>
                  <a:lnTo>
                    <a:pt x="85" y="88"/>
                  </a:lnTo>
                  <a:lnTo>
                    <a:pt x="93" y="90"/>
                  </a:lnTo>
                  <a:lnTo>
                    <a:pt x="101" y="86"/>
                  </a:lnTo>
                  <a:lnTo>
                    <a:pt x="106" y="79"/>
                  </a:lnTo>
                  <a:lnTo>
                    <a:pt x="107" y="71"/>
                  </a:lnTo>
                  <a:lnTo>
                    <a:pt x="105" y="64"/>
                  </a:lnTo>
                  <a:lnTo>
                    <a:pt x="63" y="7"/>
                  </a:lnTo>
                  <a:lnTo>
                    <a:pt x="59" y="3"/>
                  </a:lnTo>
                  <a:lnTo>
                    <a:pt x="57" y="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18"/>
            <p:cNvSpPr>
              <a:spLocks/>
            </p:cNvSpPr>
            <p:nvPr/>
          </p:nvSpPr>
          <p:spPr bwMode="auto">
            <a:xfrm>
              <a:off x="15081250" y="1504950"/>
              <a:ext cx="244475" cy="244475"/>
            </a:xfrm>
            <a:custGeom>
              <a:avLst/>
              <a:gdLst>
                <a:gd name="T0" fmla="*/ 154 w 154"/>
                <a:gd name="T1" fmla="*/ 85 h 154"/>
                <a:gd name="T2" fmla="*/ 154 w 154"/>
                <a:gd name="T3" fmla="*/ 65 h 154"/>
                <a:gd name="T4" fmla="*/ 148 w 154"/>
                <a:gd name="T5" fmla="*/ 47 h 154"/>
                <a:gd name="T6" fmla="*/ 137 w 154"/>
                <a:gd name="T7" fmla="*/ 28 h 154"/>
                <a:gd name="T8" fmla="*/ 123 w 154"/>
                <a:gd name="T9" fmla="*/ 16 h 154"/>
                <a:gd name="T10" fmla="*/ 106 w 154"/>
                <a:gd name="T11" fmla="*/ 5 h 154"/>
                <a:gd name="T12" fmla="*/ 86 w 154"/>
                <a:gd name="T13" fmla="*/ 0 h 154"/>
                <a:gd name="T14" fmla="*/ 65 w 154"/>
                <a:gd name="T15" fmla="*/ 0 h 154"/>
                <a:gd name="T16" fmla="*/ 46 w 154"/>
                <a:gd name="T17" fmla="*/ 6 h 154"/>
                <a:gd name="T18" fmla="*/ 29 w 154"/>
                <a:gd name="T19" fmla="*/ 17 h 154"/>
                <a:gd name="T20" fmla="*/ 14 w 154"/>
                <a:gd name="T21" fmla="*/ 31 h 154"/>
                <a:gd name="T22" fmla="*/ 5 w 154"/>
                <a:gd name="T23" fmla="*/ 48 h 154"/>
                <a:gd name="T24" fmla="*/ 0 w 154"/>
                <a:gd name="T25" fmla="*/ 69 h 154"/>
                <a:gd name="T26" fmla="*/ 0 w 154"/>
                <a:gd name="T27" fmla="*/ 89 h 154"/>
                <a:gd name="T28" fmla="*/ 7 w 154"/>
                <a:gd name="T29" fmla="*/ 109 h 154"/>
                <a:gd name="T30" fmla="*/ 16 w 154"/>
                <a:gd name="T31" fmla="*/ 125 h 154"/>
                <a:gd name="T32" fmla="*/ 30 w 154"/>
                <a:gd name="T33" fmla="*/ 140 h 154"/>
                <a:gd name="T34" fmla="*/ 48 w 154"/>
                <a:gd name="T35" fmla="*/ 149 h 154"/>
                <a:gd name="T36" fmla="*/ 69 w 154"/>
                <a:gd name="T37" fmla="*/ 154 h 154"/>
                <a:gd name="T38" fmla="*/ 89 w 154"/>
                <a:gd name="T39" fmla="*/ 154 h 154"/>
                <a:gd name="T40" fmla="*/ 109 w 154"/>
                <a:gd name="T41" fmla="*/ 149 h 154"/>
                <a:gd name="T42" fmla="*/ 126 w 154"/>
                <a:gd name="T43" fmla="*/ 138 h 154"/>
                <a:gd name="T44" fmla="*/ 139 w 154"/>
                <a:gd name="T45" fmla="*/ 124 h 154"/>
                <a:gd name="T46" fmla="*/ 149 w 154"/>
                <a:gd name="T47" fmla="*/ 106 h 154"/>
                <a:gd name="T48" fmla="*/ 154 w 154"/>
                <a:gd name="T49" fmla="*/ 8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154">
                  <a:moveTo>
                    <a:pt x="154" y="85"/>
                  </a:moveTo>
                  <a:lnTo>
                    <a:pt x="154" y="65"/>
                  </a:lnTo>
                  <a:lnTo>
                    <a:pt x="148" y="47"/>
                  </a:lnTo>
                  <a:lnTo>
                    <a:pt x="137" y="28"/>
                  </a:lnTo>
                  <a:lnTo>
                    <a:pt x="123" y="16"/>
                  </a:lnTo>
                  <a:lnTo>
                    <a:pt x="106" y="5"/>
                  </a:lnTo>
                  <a:lnTo>
                    <a:pt x="86" y="0"/>
                  </a:lnTo>
                  <a:lnTo>
                    <a:pt x="65" y="0"/>
                  </a:lnTo>
                  <a:lnTo>
                    <a:pt x="46" y="6"/>
                  </a:lnTo>
                  <a:lnTo>
                    <a:pt x="29" y="17"/>
                  </a:lnTo>
                  <a:lnTo>
                    <a:pt x="14" y="31"/>
                  </a:lnTo>
                  <a:lnTo>
                    <a:pt x="5" y="48"/>
                  </a:lnTo>
                  <a:lnTo>
                    <a:pt x="0" y="69"/>
                  </a:lnTo>
                  <a:lnTo>
                    <a:pt x="0" y="89"/>
                  </a:lnTo>
                  <a:lnTo>
                    <a:pt x="7" y="109"/>
                  </a:lnTo>
                  <a:lnTo>
                    <a:pt x="16" y="125"/>
                  </a:lnTo>
                  <a:lnTo>
                    <a:pt x="30" y="140"/>
                  </a:lnTo>
                  <a:lnTo>
                    <a:pt x="48" y="149"/>
                  </a:lnTo>
                  <a:lnTo>
                    <a:pt x="69" y="154"/>
                  </a:lnTo>
                  <a:lnTo>
                    <a:pt x="89" y="154"/>
                  </a:lnTo>
                  <a:lnTo>
                    <a:pt x="109" y="149"/>
                  </a:lnTo>
                  <a:lnTo>
                    <a:pt x="126" y="138"/>
                  </a:lnTo>
                  <a:lnTo>
                    <a:pt x="139" y="124"/>
                  </a:lnTo>
                  <a:lnTo>
                    <a:pt x="149" y="106"/>
                  </a:lnTo>
                  <a:lnTo>
                    <a:pt x="154" y="85"/>
                  </a:lnTo>
                  <a:close/>
                </a:path>
              </a:pathLst>
            </a:custGeom>
            <a:solidFill>
              <a:srgbClr val="F87228"/>
            </a:solidFill>
            <a:ln w="0">
              <a:solidFill>
                <a:srgbClr val="F8722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9"/>
            <p:cNvSpPr>
              <a:spLocks/>
            </p:cNvSpPr>
            <p:nvPr/>
          </p:nvSpPr>
          <p:spPr bwMode="auto">
            <a:xfrm>
              <a:off x="15120938" y="1544638"/>
              <a:ext cx="169862" cy="141288"/>
            </a:xfrm>
            <a:custGeom>
              <a:avLst/>
              <a:gdLst>
                <a:gd name="T0" fmla="*/ 52 w 107"/>
                <a:gd name="T1" fmla="*/ 0 h 89"/>
                <a:gd name="T2" fmla="*/ 48 w 107"/>
                <a:gd name="T3" fmla="*/ 0 h 89"/>
                <a:gd name="T4" fmla="*/ 44 w 107"/>
                <a:gd name="T5" fmla="*/ 1 h 89"/>
                <a:gd name="T6" fmla="*/ 41 w 107"/>
                <a:gd name="T7" fmla="*/ 3 h 89"/>
                <a:gd name="T8" fmla="*/ 6 w 107"/>
                <a:gd name="T9" fmla="*/ 27 h 89"/>
                <a:gd name="T10" fmla="*/ 1 w 107"/>
                <a:gd name="T11" fmla="*/ 33 h 89"/>
                <a:gd name="T12" fmla="*/ 0 w 107"/>
                <a:gd name="T13" fmla="*/ 41 h 89"/>
                <a:gd name="T14" fmla="*/ 2 w 107"/>
                <a:gd name="T15" fmla="*/ 49 h 89"/>
                <a:gd name="T16" fmla="*/ 9 w 107"/>
                <a:gd name="T17" fmla="*/ 54 h 89"/>
                <a:gd name="T18" fmla="*/ 17 w 107"/>
                <a:gd name="T19" fmla="*/ 55 h 89"/>
                <a:gd name="T20" fmla="*/ 24 w 107"/>
                <a:gd name="T21" fmla="*/ 53 h 89"/>
                <a:gd name="T22" fmla="*/ 46 w 107"/>
                <a:gd name="T23" fmla="*/ 37 h 89"/>
                <a:gd name="T24" fmla="*/ 79 w 107"/>
                <a:gd name="T25" fmla="*/ 82 h 89"/>
                <a:gd name="T26" fmla="*/ 85 w 107"/>
                <a:gd name="T27" fmla="*/ 88 h 89"/>
                <a:gd name="T28" fmla="*/ 93 w 107"/>
                <a:gd name="T29" fmla="*/ 89 h 89"/>
                <a:gd name="T30" fmla="*/ 101 w 107"/>
                <a:gd name="T31" fmla="*/ 86 h 89"/>
                <a:gd name="T32" fmla="*/ 106 w 107"/>
                <a:gd name="T33" fmla="*/ 80 h 89"/>
                <a:gd name="T34" fmla="*/ 107 w 107"/>
                <a:gd name="T35" fmla="*/ 72 h 89"/>
                <a:gd name="T36" fmla="*/ 105 w 107"/>
                <a:gd name="T37" fmla="*/ 64 h 89"/>
                <a:gd name="T38" fmla="*/ 63 w 107"/>
                <a:gd name="T39" fmla="*/ 6 h 89"/>
                <a:gd name="T40" fmla="*/ 59 w 107"/>
                <a:gd name="T41" fmla="*/ 3 h 89"/>
                <a:gd name="T42" fmla="*/ 55 w 107"/>
                <a:gd name="T43" fmla="*/ 1 h 89"/>
                <a:gd name="T44" fmla="*/ 52 w 107"/>
                <a:gd name="T4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7" h="89">
                  <a:moveTo>
                    <a:pt x="52" y="0"/>
                  </a:moveTo>
                  <a:lnTo>
                    <a:pt x="48" y="0"/>
                  </a:lnTo>
                  <a:lnTo>
                    <a:pt x="44" y="1"/>
                  </a:lnTo>
                  <a:lnTo>
                    <a:pt x="41" y="3"/>
                  </a:lnTo>
                  <a:lnTo>
                    <a:pt x="6" y="27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2" y="49"/>
                  </a:lnTo>
                  <a:lnTo>
                    <a:pt x="9" y="54"/>
                  </a:lnTo>
                  <a:lnTo>
                    <a:pt x="17" y="55"/>
                  </a:lnTo>
                  <a:lnTo>
                    <a:pt x="24" y="53"/>
                  </a:lnTo>
                  <a:lnTo>
                    <a:pt x="46" y="37"/>
                  </a:lnTo>
                  <a:lnTo>
                    <a:pt x="79" y="82"/>
                  </a:lnTo>
                  <a:lnTo>
                    <a:pt x="85" y="88"/>
                  </a:lnTo>
                  <a:lnTo>
                    <a:pt x="93" y="89"/>
                  </a:lnTo>
                  <a:lnTo>
                    <a:pt x="101" y="86"/>
                  </a:lnTo>
                  <a:lnTo>
                    <a:pt x="106" y="80"/>
                  </a:lnTo>
                  <a:lnTo>
                    <a:pt x="107" y="72"/>
                  </a:lnTo>
                  <a:lnTo>
                    <a:pt x="105" y="64"/>
                  </a:lnTo>
                  <a:lnTo>
                    <a:pt x="63" y="6"/>
                  </a:lnTo>
                  <a:lnTo>
                    <a:pt x="59" y="3"/>
                  </a:lnTo>
                  <a:lnTo>
                    <a:pt x="55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20"/>
            <p:cNvSpPr>
              <a:spLocks/>
            </p:cNvSpPr>
            <p:nvPr/>
          </p:nvSpPr>
          <p:spPr bwMode="auto">
            <a:xfrm>
              <a:off x="14297025" y="2268538"/>
              <a:ext cx="614362" cy="101600"/>
            </a:xfrm>
            <a:custGeom>
              <a:avLst/>
              <a:gdLst>
                <a:gd name="T0" fmla="*/ 387 w 387"/>
                <a:gd name="T1" fmla="*/ 54 h 64"/>
                <a:gd name="T2" fmla="*/ 387 w 387"/>
                <a:gd name="T3" fmla="*/ 51 h 64"/>
                <a:gd name="T4" fmla="*/ 386 w 387"/>
                <a:gd name="T5" fmla="*/ 47 h 64"/>
                <a:gd name="T6" fmla="*/ 382 w 387"/>
                <a:gd name="T7" fmla="*/ 44 h 64"/>
                <a:gd name="T8" fmla="*/ 378 w 387"/>
                <a:gd name="T9" fmla="*/ 43 h 64"/>
                <a:gd name="T10" fmla="*/ 12 w 387"/>
                <a:gd name="T11" fmla="*/ 0 h 64"/>
                <a:gd name="T12" fmla="*/ 8 w 387"/>
                <a:gd name="T13" fmla="*/ 1 h 64"/>
                <a:gd name="T14" fmla="*/ 4 w 387"/>
                <a:gd name="T15" fmla="*/ 3 h 64"/>
                <a:gd name="T16" fmla="*/ 1 w 387"/>
                <a:gd name="T17" fmla="*/ 7 h 64"/>
                <a:gd name="T18" fmla="*/ 0 w 387"/>
                <a:gd name="T19" fmla="*/ 10 h 64"/>
                <a:gd name="T20" fmla="*/ 0 w 387"/>
                <a:gd name="T21" fmla="*/ 14 h 64"/>
                <a:gd name="T22" fmla="*/ 3 w 387"/>
                <a:gd name="T23" fmla="*/ 18 h 64"/>
                <a:gd name="T24" fmla="*/ 5 w 387"/>
                <a:gd name="T25" fmla="*/ 21 h 64"/>
                <a:gd name="T26" fmla="*/ 9 w 387"/>
                <a:gd name="T27" fmla="*/ 22 h 64"/>
                <a:gd name="T28" fmla="*/ 377 w 387"/>
                <a:gd name="T29" fmla="*/ 64 h 64"/>
                <a:gd name="T30" fmla="*/ 380 w 387"/>
                <a:gd name="T31" fmla="*/ 64 h 64"/>
                <a:gd name="T32" fmla="*/ 383 w 387"/>
                <a:gd name="T33" fmla="*/ 61 h 64"/>
                <a:gd name="T34" fmla="*/ 386 w 387"/>
                <a:gd name="T35" fmla="*/ 58 h 64"/>
                <a:gd name="T36" fmla="*/ 387 w 387"/>
                <a:gd name="T37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7" h="64">
                  <a:moveTo>
                    <a:pt x="387" y="54"/>
                  </a:moveTo>
                  <a:lnTo>
                    <a:pt x="387" y="51"/>
                  </a:lnTo>
                  <a:lnTo>
                    <a:pt x="386" y="47"/>
                  </a:lnTo>
                  <a:lnTo>
                    <a:pt x="382" y="44"/>
                  </a:lnTo>
                  <a:lnTo>
                    <a:pt x="378" y="43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3"/>
                  </a:lnTo>
                  <a:lnTo>
                    <a:pt x="1" y="7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9" y="22"/>
                  </a:lnTo>
                  <a:lnTo>
                    <a:pt x="377" y="64"/>
                  </a:lnTo>
                  <a:lnTo>
                    <a:pt x="380" y="64"/>
                  </a:lnTo>
                  <a:lnTo>
                    <a:pt x="383" y="61"/>
                  </a:lnTo>
                  <a:lnTo>
                    <a:pt x="386" y="58"/>
                  </a:lnTo>
                  <a:lnTo>
                    <a:pt x="387" y="54"/>
                  </a:lnTo>
                  <a:close/>
                </a:path>
              </a:pathLst>
            </a:custGeom>
            <a:solidFill>
              <a:srgbClr val="74FFF7"/>
            </a:solidFill>
            <a:ln w="0">
              <a:solidFill>
                <a:srgbClr val="74FF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21"/>
            <p:cNvSpPr>
              <a:spLocks/>
            </p:cNvSpPr>
            <p:nvPr/>
          </p:nvSpPr>
          <p:spPr bwMode="auto">
            <a:xfrm>
              <a:off x="14308138" y="2189163"/>
              <a:ext cx="612775" cy="100013"/>
            </a:xfrm>
            <a:custGeom>
              <a:avLst/>
              <a:gdLst>
                <a:gd name="T0" fmla="*/ 386 w 386"/>
                <a:gd name="T1" fmla="*/ 54 h 63"/>
                <a:gd name="T2" fmla="*/ 386 w 386"/>
                <a:gd name="T3" fmla="*/ 50 h 63"/>
                <a:gd name="T4" fmla="*/ 384 w 386"/>
                <a:gd name="T5" fmla="*/ 46 h 63"/>
                <a:gd name="T6" fmla="*/ 381 w 386"/>
                <a:gd name="T7" fmla="*/ 44 h 63"/>
                <a:gd name="T8" fmla="*/ 377 w 386"/>
                <a:gd name="T9" fmla="*/ 42 h 63"/>
                <a:gd name="T10" fmla="*/ 11 w 386"/>
                <a:gd name="T11" fmla="*/ 0 h 63"/>
                <a:gd name="T12" fmla="*/ 7 w 386"/>
                <a:gd name="T13" fmla="*/ 0 h 63"/>
                <a:gd name="T14" fmla="*/ 3 w 386"/>
                <a:gd name="T15" fmla="*/ 2 h 63"/>
                <a:gd name="T16" fmla="*/ 1 w 386"/>
                <a:gd name="T17" fmla="*/ 5 h 63"/>
                <a:gd name="T18" fmla="*/ 0 w 386"/>
                <a:gd name="T19" fmla="*/ 9 h 63"/>
                <a:gd name="T20" fmla="*/ 0 w 386"/>
                <a:gd name="T21" fmla="*/ 13 h 63"/>
                <a:gd name="T22" fmla="*/ 1 w 386"/>
                <a:gd name="T23" fmla="*/ 17 h 63"/>
                <a:gd name="T24" fmla="*/ 5 w 386"/>
                <a:gd name="T25" fmla="*/ 19 h 63"/>
                <a:gd name="T26" fmla="*/ 9 w 386"/>
                <a:gd name="T27" fmla="*/ 20 h 63"/>
                <a:gd name="T28" fmla="*/ 375 w 386"/>
                <a:gd name="T29" fmla="*/ 63 h 63"/>
                <a:gd name="T30" fmla="*/ 379 w 386"/>
                <a:gd name="T31" fmla="*/ 63 h 63"/>
                <a:gd name="T32" fmla="*/ 382 w 386"/>
                <a:gd name="T33" fmla="*/ 60 h 63"/>
                <a:gd name="T34" fmla="*/ 385 w 386"/>
                <a:gd name="T35" fmla="*/ 58 h 63"/>
                <a:gd name="T36" fmla="*/ 386 w 386"/>
                <a:gd name="T37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6" h="63">
                  <a:moveTo>
                    <a:pt x="386" y="54"/>
                  </a:moveTo>
                  <a:lnTo>
                    <a:pt x="386" y="50"/>
                  </a:lnTo>
                  <a:lnTo>
                    <a:pt x="384" y="46"/>
                  </a:lnTo>
                  <a:lnTo>
                    <a:pt x="381" y="44"/>
                  </a:lnTo>
                  <a:lnTo>
                    <a:pt x="377" y="4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5" y="19"/>
                  </a:lnTo>
                  <a:lnTo>
                    <a:pt x="9" y="20"/>
                  </a:lnTo>
                  <a:lnTo>
                    <a:pt x="375" y="63"/>
                  </a:lnTo>
                  <a:lnTo>
                    <a:pt x="379" y="63"/>
                  </a:lnTo>
                  <a:lnTo>
                    <a:pt x="382" y="60"/>
                  </a:lnTo>
                  <a:lnTo>
                    <a:pt x="385" y="58"/>
                  </a:lnTo>
                  <a:lnTo>
                    <a:pt x="386" y="54"/>
                  </a:lnTo>
                  <a:close/>
                </a:path>
              </a:pathLst>
            </a:custGeom>
            <a:solidFill>
              <a:srgbClr val="74FFF7"/>
            </a:solidFill>
            <a:ln w="0">
              <a:solidFill>
                <a:srgbClr val="74FF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22"/>
            <p:cNvSpPr>
              <a:spLocks/>
            </p:cNvSpPr>
            <p:nvPr/>
          </p:nvSpPr>
          <p:spPr bwMode="auto">
            <a:xfrm>
              <a:off x="14316075" y="2108200"/>
              <a:ext cx="346075" cy="69850"/>
            </a:xfrm>
            <a:custGeom>
              <a:avLst/>
              <a:gdLst>
                <a:gd name="T0" fmla="*/ 218 w 218"/>
                <a:gd name="T1" fmla="*/ 34 h 44"/>
                <a:gd name="T2" fmla="*/ 218 w 218"/>
                <a:gd name="T3" fmla="*/ 30 h 44"/>
                <a:gd name="T4" fmla="*/ 216 w 218"/>
                <a:gd name="T5" fmla="*/ 27 h 44"/>
                <a:gd name="T6" fmla="*/ 213 w 218"/>
                <a:gd name="T7" fmla="*/ 24 h 44"/>
                <a:gd name="T8" fmla="*/ 209 w 218"/>
                <a:gd name="T9" fmla="*/ 22 h 44"/>
                <a:gd name="T10" fmla="*/ 11 w 218"/>
                <a:gd name="T11" fmla="*/ 0 h 44"/>
                <a:gd name="T12" fmla="*/ 7 w 218"/>
                <a:gd name="T13" fmla="*/ 0 h 44"/>
                <a:gd name="T14" fmla="*/ 4 w 218"/>
                <a:gd name="T15" fmla="*/ 3 h 44"/>
                <a:gd name="T16" fmla="*/ 1 w 218"/>
                <a:gd name="T17" fmla="*/ 5 h 44"/>
                <a:gd name="T18" fmla="*/ 0 w 218"/>
                <a:gd name="T19" fmla="*/ 9 h 44"/>
                <a:gd name="T20" fmla="*/ 1 w 218"/>
                <a:gd name="T21" fmla="*/ 13 h 44"/>
                <a:gd name="T22" fmla="*/ 2 w 218"/>
                <a:gd name="T23" fmla="*/ 17 h 44"/>
                <a:gd name="T24" fmla="*/ 5 w 218"/>
                <a:gd name="T25" fmla="*/ 20 h 44"/>
                <a:gd name="T26" fmla="*/ 9 w 218"/>
                <a:gd name="T27" fmla="*/ 21 h 44"/>
                <a:gd name="T28" fmla="*/ 207 w 218"/>
                <a:gd name="T29" fmla="*/ 44 h 44"/>
                <a:gd name="T30" fmla="*/ 211 w 218"/>
                <a:gd name="T31" fmla="*/ 43 h 44"/>
                <a:gd name="T32" fmla="*/ 214 w 218"/>
                <a:gd name="T33" fmla="*/ 42 h 44"/>
                <a:gd name="T34" fmla="*/ 217 w 218"/>
                <a:gd name="T35" fmla="*/ 39 h 44"/>
                <a:gd name="T36" fmla="*/ 218 w 218"/>
                <a:gd name="T3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8" h="44">
                  <a:moveTo>
                    <a:pt x="218" y="34"/>
                  </a:moveTo>
                  <a:lnTo>
                    <a:pt x="218" y="30"/>
                  </a:lnTo>
                  <a:lnTo>
                    <a:pt x="216" y="27"/>
                  </a:lnTo>
                  <a:lnTo>
                    <a:pt x="213" y="24"/>
                  </a:lnTo>
                  <a:lnTo>
                    <a:pt x="209" y="22"/>
                  </a:lnTo>
                  <a:lnTo>
                    <a:pt x="11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2" y="17"/>
                  </a:lnTo>
                  <a:lnTo>
                    <a:pt x="5" y="20"/>
                  </a:lnTo>
                  <a:lnTo>
                    <a:pt x="9" y="21"/>
                  </a:lnTo>
                  <a:lnTo>
                    <a:pt x="207" y="44"/>
                  </a:lnTo>
                  <a:lnTo>
                    <a:pt x="211" y="43"/>
                  </a:lnTo>
                  <a:lnTo>
                    <a:pt x="214" y="42"/>
                  </a:lnTo>
                  <a:lnTo>
                    <a:pt x="217" y="39"/>
                  </a:lnTo>
                  <a:lnTo>
                    <a:pt x="218" y="34"/>
                  </a:lnTo>
                  <a:close/>
                </a:path>
              </a:pathLst>
            </a:custGeom>
            <a:solidFill>
              <a:srgbClr val="74FFF7"/>
            </a:solidFill>
            <a:ln w="0">
              <a:solidFill>
                <a:srgbClr val="74FF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23"/>
            <p:cNvSpPr>
              <a:spLocks/>
            </p:cNvSpPr>
            <p:nvPr/>
          </p:nvSpPr>
          <p:spPr bwMode="auto">
            <a:xfrm>
              <a:off x="14338300" y="1916113"/>
              <a:ext cx="614362" cy="100013"/>
            </a:xfrm>
            <a:custGeom>
              <a:avLst/>
              <a:gdLst>
                <a:gd name="T0" fmla="*/ 387 w 387"/>
                <a:gd name="T1" fmla="*/ 54 h 63"/>
                <a:gd name="T2" fmla="*/ 387 w 387"/>
                <a:gd name="T3" fmla="*/ 50 h 63"/>
                <a:gd name="T4" fmla="*/ 385 w 387"/>
                <a:gd name="T5" fmla="*/ 46 h 63"/>
                <a:gd name="T6" fmla="*/ 382 w 387"/>
                <a:gd name="T7" fmla="*/ 44 h 63"/>
                <a:gd name="T8" fmla="*/ 378 w 387"/>
                <a:gd name="T9" fmla="*/ 42 h 63"/>
                <a:gd name="T10" fmla="*/ 12 w 387"/>
                <a:gd name="T11" fmla="*/ 0 h 63"/>
                <a:gd name="T12" fmla="*/ 8 w 387"/>
                <a:gd name="T13" fmla="*/ 1 h 63"/>
                <a:gd name="T14" fmla="*/ 4 w 387"/>
                <a:gd name="T15" fmla="*/ 2 h 63"/>
                <a:gd name="T16" fmla="*/ 1 w 387"/>
                <a:gd name="T17" fmla="*/ 5 h 63"/>
                <a:gd name="T18" fmla="*/ 0 w 387"/>
                <a:gd name="T19" fmla="*/ 9 h 63"/>
                <a:gd name="T20" fmla="*/ 0 w 387"/>
                <a:gd name="T21" fmla="*/ 14 h 63"/>
                <a:gd name="T22" fmla="*/ 3 w 387"/>
                <a:gd name="T23" fmla="*/ 16 h 63"/>
                <a:gd name="T24" fmla="*/ 5 w 387"/>
                <a:gd name="T25" fmla="*/ 19 h 63"/>
                <a:gd name="T26" fmla="*/ 9 w 387"/>
                <a:gd name="T27" fmla="*/ 20 h 63"/>
                <a:gd name="T28" fmla="*/ 375 w 387"/>
                <a:gd name="T29" fmla="*/ 63 h 63"/>
                <a:gd name="T30" fmla="*/ 380 w 387"/>
                <a:gd name="T31" fmla="*/ 63 h 63"/>
                <a:gd name="T32" fmla="*/ 383 w 387"/>
                <a:gd name="T33" fmla="*/ 60 h 63"/>
                <a:gd name="T34" fmla="*/ 385 w 387"/>
                <a:gd name="T35" fmla="*/ 58 h 63"/>
                <a:gd name="T36" fmla="*/ 387 w 387"/>
                <a:gd name="T37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7" h="63">
                  <a:moveTo>
                    <a:pt x="387" y="54"/>
                  </a:moveTo>
                  <a:lnTo>
                    <a:pt x="387" y="50"/>
                  </a:lnTo>
                  <a:lnTo>
                    <a:pt x="385" y="46"/>
                  </a:lnTo>
                  <a:lnTo>
                    <a:pt x="382" y="44"/>
                  </a:lnTo>
                  <a:lnTo>
                    <a:pt x="378" y="42"/>
                  </a:lnTo>
                  <a:lnTo>
                    <a:pt x="12" y="0"/>
                  </a:lnTo>
                  <a:lnTo>
                    <a:pt x="8" y="1"/>
                  </a:lnTo>
                  <a:lnTo>
                    <a:pt x="4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4"/>
                  </a:lnTo>
                  <a:lnTo>
                    <a:pt x="3" y="16"/>
                  </a:lnTo>
                  <a:lnTo>
                    <a:pt x="5" y="19"/>
                  </a:lnTo>
                  <a:lnTo>
                    <a:pt x="9" y="20"/>
                  </a:lnTo>
                  <a:lnTo>
                    <a:pt x="375" y="63"/>
                  </a:lnTo>
                  <a:lnTo>
                    <a:pt x="380" y="63"/>
                  </a:lnTo>
                  <a:lnTo>
                    <a:pt x="383" y="60"/>
                  </a:lnTo>
                  <a:lnTo>
                    <a:pt x="385" y="58"/>
                  </a:lnTo>
                  <a:lnTo>
                    <a:pt x="387" y="54"/>
                  </a:lnTo>
                  <a:close/>
                </a:path>
              </a:pathLst>
            </a:custGeom>
            <a:solidFill>
              <a:srgbClr val="74FFF7"/>
            </a:solidFill>
            <a:ln w="0">
              <a:solidFill>
                <a:srgbClr val="74FF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24"/>
            <p:cNvSpPr>
              <a:spLocks/>
            </p:cNvSpPr>
            <p:nvPr/>
          </p:nvSpPr>
          <p:spPr bwMode="auto">
            <a:xfrm>
              <a:off x="14347825" y="1835150"/>
              <a:ext cx="346075" cy="69850"/>
            </a:xfrm>
            <a:custGeom>
              <a:avLst/>
              <a:gdLst>
                <a:gd name="T0" fmla="*/ 218 w 218"/>
                <a:gd name="T1" fmla="*/ 34 h 44"/>
                <a:gd name="T2" fmla="*/ 218 w 218"/>
                <a:gd name="T3" fmla="*/ 30 h 44"/>
                <a:gd name="T4" fmla="*/ 216 w 218"/>
                <a:gd name="T5" fmla="*/ 27 h 44"/>
                <a:gd name="T6" fmla="*/ 213 w 218"/>
                <a:gd name="T7" fmla="*/ 25 h 44"/>
                <a:gd name="T8" fmla="*/ 209 w 218"/>
                <a:gd name="T9" fmla="*/ 24 h 44"/>
                <a:gd name="T10" fmla="*/ 12 w 218"/>
                <a:gd name="T11" fmla="*/ 0 h 44"/>
                <a:gd name="T12" fmla="*/ 7 w 218"/>
                <a:gd name="T13" fmla="*/ 0 h 44"/>
                <a:gd name="T14" fmla="*/ 4 w 218"/>
                <a:gd name="T15" fmla="*/ 3 h 44"/>
                <a:gd name="T16" fmla="*/ 2 w 218"/>
                <a:gd name="T17" fmla="*/ 5 h 44"/>
                <a:gd name="T18" fmla="*/ 0 w 218"/>
                <a:gd name="T19" fmla="*/ 9 h 44"/>
                <a:gd name="T20" fmla="*/ 0 w 218"/>
                <a:gd name="T21" fmla="*/ 13 h 44"/>
                <a:gd name="T22" fmla="*/ 2 w 218"/>
                <a:gd name="T23" fmla="*/ 17 h 44"/>
                <a:gd name="T24" fmla="*/ 6 w 218"/>
                <a:gd name="T25" fmla="*/ 20 h 44"/>
                <a:gd name="T26" fmla="*/ 9 w 218"/>
                <a:gd name="T27" fmla="*/ 21 h 44"/>
                <a:gd name="T28" fmla="*/ 206 w 218"/>
                <a:gd name="T29" fmla="*/ 44 h 44"/>
                <a:gd name="T30" fmla="*/ 210 w 218"/>
                <a:gd name="T31" fmla="*/ 43 h 44"/>
                <a:gd name="T32" fmla="*/ 214 w 218"/>
                <a:gd name="T33" fmla="*/ 42 h 44"/>
                <a:gd name="T34" fmla="*/ 216 w 218"/>
                <a:gd name="T35" fmla="*/ 39 h 44"/>
                <a:gd name="T36" fmla="*/ 218 w 218"/>
                <a:gd name="T37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8" h="44">
                  <a:moveTo>
                    <a:pt x="218" y="34"/>
                  </a:moveTo>
                  <a:lnTo>
                    <a:pt x="218" y="30"/>
                  </a:lnTo>
                  <a:lnTo>
                    <a:pt x="216" y="27"/>
                  </a:lnTo>
                  <a:lnTo>
                    <a:pt x="213" y="25"/>
                  </a:lnTo>
                  <a:lnTo>
                    <a:pt x="209" y="24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5"/>
                  </a:lnTo>
                  <a:lnTo>
                    <a:pt x="0" y="9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6" y="20"/>
                  </a:lnTo>
                  <a:lnTo>
                    <a:pt x="9" y="21"/>
                  </a:lnTo>
                  <a:lnTo>
                    <a:pt x="206" y="44"/>
                  </a:lnTo>
                  <a:lnTo>
                    <a:pt x="210" y="43"/>
                  </a:lnTo>
                  <a:lnTo>
                    <a:pt x="214" y="42"/>
                  </a:lnTo>
                  <a:lnTo>
                    <a:pt x="216" y="39"/>
                  </a:lnTo>
                  <a:lnTo>
                    <a:pt x="218" y="34"/>
                  </a:lnTo>
                  <a:close/>
                </a:path>
              </a:pathLst>
            </a:custGeom>
            <a:solidFill>
              <a:srgbClr val="74FFF7"/>
            </a:solidFill>
            <a:ln w="0">
              <a:solidFill>
                <a:srgbClr val="74FF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25"/>
            <p:cNvSpPr>
              <a:spLocks/>
            </p:cNvSpPr>
            <p:nvPr/>
          </p:nvSpPr>
          <p:spPr bwMode="auto">
            <a:xfrm>
              <a:off x="14379575" y="1562100"/>
              <a:ext cx="614362" cy="101600"/>
            </a:xfrm>
            <a:custGeom>
              <a:avLst/>
              <a:gdLst>
                <a:gd name="T0" fmla="*/ 387 w 387"/>
                <a:gd name="T1" fmla="*/ 55 h 64"/>
                <a:gd name="T2" fmla="*/ 387 w 387"/>
                <a:gd name="T3" fmla="*/ 49 h 64"/>
                <a:gd name="T4" fmla="*/ 384 w 387"/>
                <a:gd name="T5" fmla="*/ 47 h 64"/>
                <a:gd name="T6" fmla="*/ 381 w 387"/>
                <a:gd name="T7" fmla="*/ 44 h 64"/>
                <a:gd name="T8" fmla="*/ 378 w 387"/>
                <a:gd name="T9" fmla="*/ 43 h 64"/>
                <a:gd name="T10" fmla="*/ 11 w 387"/>
                <a:gd name="T11" fmla="*/ 0 h 64"/>
                <a:gd name="T12" fmla="*/ 8 w 387"/>
                <a:gd name="T13" fmla="*/ 0 h 64"/>
                <a:gd name="T14" fmla="*/ 4 w 387"/>
                <a:gd name="T15" fmla="*/ 3 h 64"/>
                <a:gd name="T16" fmla="*/ 1 w 387"/>
                <a:gd name="T17" fmla="*/ 5 h 64"/>
                <a:gd name="T18" fmla="*/ 0 w 387"/>
                <a:gd name="T19" fmla="*/ 9 h 64"/>
                <a:gd name="T20" fmla="*/ 0 w 387"/>
                <a:gd name="T21" fmla="*/ 13 h 64"/>
                <a:gd name="T22" fmla="*/ 2 w 387"/>
                <a:gd name="T23" fmla="*/ 17 h 64"/>
                <a:gd name="T24" fmla="*/ 5 w 387"/>
                <a:gd name="T25" fmla="*/ 20 h 64"/>
                <a:gd name="T26" fmla="*/ 9 w 387"/>
                <a:gd name="T27" fmla="*/ 21 h 64"/>
                <a:gd name="T28" fmla="*/ 375 w 387"/>
                <a:gd name="T29" fmla="*/ 64 h 64"/>
                <a:gd name="T30" fmla="*/ 379 w 387"/>
                <a:gd name="T31" fmla="*/ 62 h 64"/>
                <a:gd name="T32" fmla="*/ 383 w 387"/>
                <a:gd name="T33" fmla="*/ 61 h 64"/>
                <a:gd name="T34" fmla="*/ 385 w 387"/>
                <a:gd name="T35" fmla="*/ 58 h 64"/>
                <a:gd name="T36" fmla="*/ 387 w 387"/>
                <a:gd name="T37" fmla="*/ 5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7" h="64">
                  <a:moveTo>
                    <a:pt x="387" y="55"/>
                  </a:moveTo>
                  <a:lnTo>
                    <a:pt x="387" y="49"/>
                  </a:lnTo>
                  <a:lnTo>
                    <a:pt x="384" y="47"/>
                  </a:lnTo>
                  <a:lnTo>
                    <a:pt x="381" y="44"/>
                  </a:lnTo>
                  <a:lnTo>
                    <a:pt x="378" y="4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3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3"/>
                  </a:lnTo>
                  <a:lnTo>
                    <a:pt x="2" y="17"/>
                  </a:lnTo>
                  <a:lnTo>
                    <a:pt x="5" y="20"/>
                  </a:lnTo>
                  <a:lnTo>
                    <a:pt x="9" y="21"/>
                  </a:lnTo>
                  <a:lnTo>
                    <a:pt x="375" y="64"/>
                  </a:lnTo>
                  <a:lnTo>
                    <a:pt x="379" y="62"/>
                  </a:lnTo>
                  <a:lnTo>
                    <a:pt x="383" y="61"/>
                  </a:lnTo>
                  <a:lnTo>
                    <a:pt x="385" y="58"/>
                  </a:lnTo>
                  <a:lnTo>
                    <a:pt x="387" y="55"/>
                  </a:lnTo>
                  <a:close/>
                </a:path>
              </a:pathLst>
            </a:custGeom>
            <a:solidFill>
              <a:srgbClr val="74FFF7"/>
            </a:solidFill>
            <a:ln w="0">
              <a:solidFill>
                <a:srgbClr val="74FF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26"/>
            <p:cNvSpPr>
              <a:spLocks/>
            </p:cNvSpPr>
            <p:nvPr/>
          </p:nvSpPr>
          <p:spPr bwMode="auto">
            <a:xfrm>
              <a:off x="14387513" y="1482725"/>
              <a:ext cx="615950" cy="98425"/>
            </a:xfrm>
            <a:custGeom>
              <a:avLst/>
              <a:gdLst>
                <a:gd name="T0" fmla="*/ 388 w 388"/>
                <a:gd name="T1" fmla="*/ 53 h 62"/>
                <a:gd name="T2" fmla="*/ 387 w 388"/>
                <a:gd name="T3" fmla="*/ 49 h 62"/>
                <a:gd name="T4" fmla="*/ 385 w 388"/>
                <a:gd name="T5" fmla="*/ 45 h 62"/>
                <a:gd name="T6" fmla="*/ 383 w 388"/>
                <a:gd name="T7" fmla="*/ 42 h 62"/>
                <a:gd name="T8" fmla="*/ 379 w 388"/>
                <a:gd name="T9" fmla="*/ 41 h 62"/>
                <a:gd name="T10" fmla="*/ 12 w 388"/>
                <a:gd name="T11" fmla="*/ 0 h 62"/>
                <a:gd name="T12" fmla="*/ 8 w 388"/>
                <a:gd name="T13" fmla="*/ 0 h 62"/>
                <a:gd name="T14" fmla="*/ 4 w 388"/>
                <a:gd name="T15" fmla="*/ 1 h 62"/>
                <a:gd name="T16" fmla="*/ 1 w 388"/>
                <a:gd name="T17" fmla="*/ 5 h 62"/>
                <a:gd name="T18" fmla="*/ 0 w 388"/>
                <a:gd name="T19" fmla="*/ 9 h 62"/>
                <a:gd name="T20" fmla="*/ 1 w 388"/>
                <a:gd name="T21" fmla="*/ 13 h 62"/>
                <a:gd name="T22" fmla="*/ 3 w 388"/>
                <a:gd name="T23" fmla="*/ 17 h 62"/>
                <a:gd name="T24" fmla="*/ 5 w 388"/>
                <a:gd name="T25" fmla="*/ 19 h 62"/>
                <a:gd name="T26" fmla="*/ 10 w 388"/>
                <a:gd name="T27" fmla="*/ 20 h 62"/>
                <a:gd name="T28" fmla="*/ 376 w 388"/>
                <a:gd name="T29" fmla="*/ 62 h 62"/>
                <a:gd name="T30" fmla="*/ 380 w 388"/>
                <a:gd name="T31" fmla="*/ 62 h 62"/>
                <a:gd name="T32" fmla="*/ 384 w 388"/>
                <a:gd name="T33" fmla="*/ 61 h 62"/>
                <a:gd name="T34" fmla="*/ 387 w 388"/>
                <a:gd name="T35" fmla="*/ 57 h 62"/>
                <a:gd name="T36" fmla="*/ 388 w 388"/>
                <a:gd name="T37" fmla="*/ 5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62">
                  <a:moveTo>
                    <a:pt x="388" y="53"/>
                  </a:moveTo>
                  <a:lnTo>
                    <a:pt x="387" y="49"/>
                  </a:lnTo>
                  <a:lnTo>
                    <a:pt x="385" y="45"/>
                  </a:lnTo>
                  <a:lnTo>
                    <a:pt x="383" y="42"/>
                  </a:lnTo>
                  <a:lnTo>
                    <a:pt x="379" y="41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10" y="20"/>
                  </a:lnTo>
                  <a:lnTo>
                    <a:pt x="376" y="62"/>
                  </a:lnTo>
                  <a:lnTo>
                    <a:pt x="380" y="62"/>
                  </a:lnTo>
                  <a:lnTo>
                    <a:pt x="384" y="61"/>
                  </a:lnTo>
                  <a:lnTo>
                    <a:pt x="387" y="57"/>
                  </a:lnTo>
                  <a:lnTo>
                    <a:pt x="388" y="53"/>
                  </a:lnTo>
                  <a:close/>
                </a:path>
              </a:pathLst>
            </a:custGeom>
            <a:solidFill>
              <a:srgbClr val="74FFF7"/>
            </a:solidFill>
            <a:ln w="0">
              <a:solidFill>
                <a:srgbClr val="74FFF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27"/>
            <p:cNvSpPr>
              <a:spLocks/>
            </p:cNvSpPr>
            <p:nvPr/>
          </p:nvSpPr>
          <p:spPr bwMode="auto">
            <a:xfrm>
              <a:off x="15367000" y="992188"/>
              <a:ext cx="400050" cy="974725"/>
            </a:xfrm>
            <a:custGeom>
              <a:avLst/>
              <a:gdLst>
                <a:gd name="T0" fmla="*/ 115 w 252"/>
                <a:gd name="T1" fmla="*/ 614 h 614"/>
                <a:gd name="T2" fmla="*/ 114 w 252"/>
                <a:gd name="T3" fmla="*/ 609 h 614"/>
                <a:gd name="T4" fmla="*/ 111 w 252"/>
                <a:gd name="T5" fmla="*/ 597 h 614"/>
                <a:gd name="T6" fmla="*/ 109 w 252"/>
                <a:gd name="T7" fmla="*/ 579 h 614"/>
                <a:gd name="T8" fmla="*/ 104 w 252"/>
                <a:gd name="T9" fmla="*/ 555 h 614"/>
                <a:gd name="T10" fmla="*/ 96 w 252"/>
                <a:gd name="T11" fmla="*/ 527 h 614"/>
                <a:gd name="T12" fmla="*/ 88 w 252"/>
                <a:gd name="T13" fmla="*/ 496 h 614"/>
                <a:gd name="T14" fmla="*/ 79 w 252"/>
                <a:gd name="T15" fmla="*/ 463 h 614"/>
                <a:gd name="T16" fmla="*/ 67 w 252"/>
                <a:gd name="T17" fmla="*/ 430 h 614"/>
                <a:gd name="T18" fmla="*/ 54 w 252"/>
                <a:gd name="T19" fmla="*/ 393 h 614"/>
                <a:gd name="T20" fmla="*/ 40 w 252"/>
                <a:gd name="T21" fmla="*/ 357 h 614"/>
                <a:gd name="T22" fmla="*/ 26 w 252"/>
                <a:gd name="T23" fmla="*/ 319 h 614"/>
                <a:gd name="T24" fmla="*/ 13 w 252"/>
                <a:gd name="T25" fmla="*/ 283 h 614"/>
                <a:gd name="T26" fmla="*/ 4 w 252"/>
                <a:gd name="T27" fmla="*/ 248 h 614"/>
                <a:gd name="T28" fmla="*/ 0 w 252"/>
                <a:gd name="T29" fmla="*/ 214 h 614"/>
                <a:gd name="T30" fmla="*/ 0 w 252"/>
                <a:gd name="T31" fmla="*/ 182 h 614"/>
                <a:gd name="T32" fmla="*/ 7 w 252"/>
                <a:gd name="T33" fmla="*/ 137 h 614"/>
                <a:gd name="T34" fmla="*/ 16 w 252"/>
                <a:gd name="T35" fmla="*/ 98 h 614"/>
                <a:gd name="T36" fmla="*/ 27 w 252"/>
                <a:gd name="T37" fmla="*/ 67 h 614"/>
                <a:gd name="T38" fmla="*/ 39 w 252"/>
                <a:gd name="T39" fmla="*/ 42 h 614"/>
                <a:gd name="T40" fmla="*/ 52 w 252"/>
                <a:gd name="T41" fmla="*/ 23 h 614"/>
                <a:gd name="T42" fmla="*/ 66 w 252"/>
                <a:gd name="T43" fmla="*/ 10 h 614"/>
                <a:gd name="T44" fmla="*/ 82 w 252"/>
                <a:gd name="T45" fmla="*/ 2 h 614"/>
                <a:gd name="T46" fmla="*/ 97 w 252"/>
                <a:gd name="T47" fmla="*/ 0 h 614"/>
                <a:gd name="T48" fmla="*/ 113 w 252"/>
                <a:gd name="T49" fmla="*/ 1 h 614"/>
                <a:gd name="T50" fmla="*/ 129 w 252"/>
                <a:gd name="T51" fmla="*/ 6 h 614"/>
                <a:gd name="T52" fmla="*/ 145 w 252"/>
                <a:gd name="T53" fmla="*/ 15 h 614"/>
                <a:gd name="T54" fmla="*/ 160 w 252"/>
                <a:gd name="T55" fmla="*/ 27 h 614"/>
                <a:gd name="T56" fmla="*/ 176 w 252"/>
                <a:gd name="T57" fmla="*/ 40 h 614"/>
                <a:gd name="T58" fmla="*/ 190 w 252"/>
                <a:gd name="T59" fmla="*/ 57 h 614"/>
                <a:gd name="T60" fmla="*/ 204 w 252"/>
                <a:gd name="T61" fmla="*/ 73 h 614"/>
                <a:gd name="T62" fmla="*/ 216 w 252"/>
                <a:gd name="T63" fmla="*/ 93 h 614"/>
                <a:gd name="T64" fmla="*/ 226 w 252"/>
                <a:gd name="T65" fmla="*/ 112 h 614"/>
                <a:gd name="T66" fmla="*/ 237 w 252"/>
                <a:gd name="T67" fmla="*/ 132 h 614"/>
                <a:gd name="T68" fmla="*/ 243 w 252"/>
                <a:gd name="T69" fmla="*/ 151 h 614"/>
                <a:gd name="T70" fmla="*/ 248 w 252"/>
                <a:gd name="T71" fmla="*/ 170 h 614"/>
                <a:gd name="T72" fmla="*/ 252 w 252"/>
                <a:gd name="T73" fmla="*/ 187 h 614"/>
                <a:gd name="T74" fmla="*/ 252 w 252"/>
                <a:gd name="T75" fmla="*/ 203 h 614"/>
                <a:gd name="T76" fmla="*/ 251 w 252"/>
                <a:gd name="T77" fmla="*/ 225 h 614"/>
                <a:gd name="T78" fmla="*/ 248 w 252"/>
                <a:gd name="T79" fmla="*/ 251 h 614"/>
                <a:gd name="T80" fmla="*/ 246 w 252"/>
                <a:gd name="T81" fmla="*/ 280 h 614"/>
                <a:gd name="T82" fmla="*/ 242 w 252"/>
                <a:gd name="T83" fmla="*/ 313 h 614"/>
                <a:gd name="T84" fmla="*/ 238 w 252"/>
                <a:gd name="T85" fmla="*/ 346 h 614"/>
                <a:gd name="T86" fmla="*/ 234 w 252"/>
                <a:gd name="T87" fmla="*/ 381 h 614"/>
                <a:gd name="T88" fmla="*/ 229 w 252"/>
                <a:gd name="T89" fmla="*/ 415 h 614"/>
                <a:gd name="T90" fmla="*/ 225 w 252"/>
                <a:gd name="T91" fmla="*/ 448 h 614"/>
                <a:gd name="T92" fmla="*/ 221 w 252"/>
                <a:gd name="T93" fmla="*/ 480 h 614"/>
                <a:gd name="T94" fmla="*/ 217 w 252"/>
                <a:gd name="T95" fmla="*/ 507 h 614"/>
                <a:gd name="T96" fmla="*/ 215 w 252"/>
                <a:gd name="T97" fmla="*/ 530 h 614"/>
                <a:gd name="T98" fmla="*/ 212 w 252"/>
                <a:gd name="T99" fmla="*/ 548 h 614"/>
                <a:gd name="T100" fmla="*/ 210 w 252"/>
                <a:gd name="T101" fmla="*/ 560 h 614"/>
                <a:gd name="T102" fmla="*/ 210 w 252"/>
                <a:gd name="T103" fmla="*/ 564 h 614"/>
                <a:gd name="T104" fmla="*/ 115 w 252"/>
                <a:gd name="T105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2" h="614">
                  <a:moveTo>
                    <a:pt x="115" y="614"/>
                  </a:moveTo>
                  <a:lnTo>
                    <a:pt x="114" y="609"/>
                  </a:lnTo>
                  <a:lnTo>
                    <a:pt x="111" y="597"/>
                  </a:lnTo>
                  <a:lnTo>
                    <a:pt x="109" y="579"/>
                  </a:lnTo>
                  <a:lnTo>
                    <a:pt x="104" y="555"/>
                  </a:lnTo>
                  <a:lnTo>
                    <a:pt x="96" y="527"/>
                  </a:lnTo>
                  <a:lnTo>
                    <a:pt x="88" y="496"/>
                  </a:lnTo>
                  <a:lnTo>
                    <a:pt x="79" y="463"/>
                  </a:lnTo>
                  <a:lnTo>
                    <a:pt x="67" y="430"/>
                  </a:lnTo>
                  <a:lnTo>
                    <a:pt x="54" y="393"/>
                  </a:lnTo>
                  <a:lnTo>
                    <a:pt x="40" y="357"/>
                  </a:lnTo>
                  <a:lnTo>
                    <a:pt x="26" y="319"/>
                  </a:lnTo>
                  <a:lnTo>
                    <a:pt x="13" y="283"/>
                  </a:lnTo>
                  <a:lnTo>
                    <a:pt x="4" y="248"/>
                  </a:lnTo>
                  <a:lnTo>
                    <a:pt x="0" y="214"/>
                  </a:lnTo>
                  <a:lnTo>
                    <a:pt x="0" y="182"/>
                  </a:lnTo>
                  <a:lnTo>
                    <a:pt x="7" y="137"/>
                  </a:lnTo>
                  <a:lnTo>
                    <a:pt x="16" y="98"/>
                  </a:lnTo>
                  <a:lnTo>
                    <a:pt x="27" y="67"/>
                  </a:lnTo>
                  <a:lnTo>
                    <a:pt x="39" y="42"/>
                  </a:lnTo>
                  <a:lnTo>
                    <a:pt x="52" y="23"/>
                  </a:lnTo>
                  <a:lnTo>
                    <a:pt x="66" y="10"/>
                  </a:lnTo>
                  <a:lnTo>
                    <a:pt x="82" y="2"/>
                  </a:lnTo>
                  <a:lnTo>
                    <a:pt x="97" y="0"/>
                  </a:lnTo>
                  <a:lnTo>
                    <a:pt x="113" y="1"/>
                  </a:lnTo>
                  <a:lnTo>
                    <a:pt x="129" y="6"/>
                  </a:lnTo>
                  <a:lnTo>
                    <a:pt x="145" y="15"/>
                  </a:lnTo>
                  <a:lnTo>
                    <a:pt x="160" y="27"/>
                  </a:lnTo>
                  <a:lnTo>
                    <a:pt x="176" y="40"/>
                  </a:lnTo>
                  <a:lnTo>
                    <a:pt x="190" y="57"/>
                  </a:lnTo>
                  <a:lnTo>
                    <a:pt x="204" y="73"/>
                  </a:lnTo>
                  <a:lnTo>
                    <a:pt x="216" y="93"/>
                  </a:lnTo>
                  <a:lnTo>
                    <a:pt x="226" y="112"/>
                  </a:lnTo>
                  <a:lnTo>
                    <a:pt x="237" y="132"/>
                  </a:lnTo>
                  <a:lnTo>
                    <a:pt x="243" y="151"/>
                  </a:lnTo>
                  <a:lnTo>
                    <a:pt x="248" y="170"/>
                  </a:lnTo>
                  <a:lnTo>
                    <a:pt x="252" y="187"/>
                  </a:lnTo>
                  <a:lnTo>
                    <a:pt x="252" y="203"/>
                  </a:lnTo>
                  <a:lnTo>
                    <a:pt x="251" y="225"/>
                  </a:lnTo>
                  <a:lnTo>
                    <a:pt x="248" y="251"/>
                  </a:lnTo>
                  <a:lnTo>
                    <a:pt x="246" y="280"/>
                  </a:lnTo>
                  <a:lnTo>
                    <a:pt x="242" y="313"/>
                  </a:lnTo>
                  <a:lnTo>
                    <a:pt x="238" y="346"/>
                  </a:lnTo>
                  <a:lnTo>
                    <a:pt x="234" y="381"/>
                  </a:lnTo>
                  <a:lnTo>
                    <a:pt x="229" y="415"/>
                  </a:lnTo>
                  <a:lnTo>
                    <a:pt x="225" y="448"/>
                  </a:lnTo>
                  <a:lnTo>
                    <a:pt x="221" y="480"/>
                  </a:lnTo>
                  <a:lnTo>
                    <a:pt x="217" y="507"/>
                  </a:lnTo>
                  <a:lnTo>
                    <a:pt x="215" y="530"/>
                  </a:lnTo>
                  <a:lnTo>
                    <a:pt x="212" y="548"/>
                  </a:lnTo>
                  <a:lnTo>
                    <a:pt x="210" y="560"/>
                  </a:lnTo>
                  <a:lnTo>
                    <a:pt x="210" y="564"/>
                  </a:lnTo>
                  <a:lnTo>
                    <a:pt x="115" y="614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28"/>
            <p:cNvSpPr>
              <a:spLocks/>
            </p:cNvSpPr>
            <p:nvPr/>
          </p:nvSpPr>
          <p:spPr bwMode="auto">
            <a:xfrm>
              <a:off x="15511463" y="1504950"/>
              <a:ext cx="231775" cy="757238"/>
            </a:xfrm>
            <a:custGeom>
              <a:avLst/>
              <a:gdLst>
                <a:gd name="T0" fmla="*/ 146 w 146"/>
                <a:gd name="T1" fmla="*/ 4 h 477"/>
                <a:gd name="T2" fmla="*/ 144 w 146"/>
                <a:gd name="T3" fmla="*/ 0 h 477"/>
                <a:gd name="T4" fmla="*/ 143 w 146"/>
                <a:gd name="T5" fmla="*/ 3 h 477"/>
                <a:gd name="T6" fmla="*/ 141 w 146"/>
                <a:gd name="T7" fmla="*/ 9 h 477"/>
                <a:gd name="T8" fmla="*/ 137 w 146"/>
                <a:gd name="T9" fmla="*/ 22 h 477"/>
                <a:gd name="T10" fmla="*/ 133 w 146"/>
                <a:gd name="T11" fmla="*/ 38 h 477"/>
                <a:gd name="T12" fmla="*/ 128 w 146"/>
                <a:gd name="T13" fmla="*/ 56 h 477"/>
                <a:gd name="T14" fmla="*/ 121 w 146"/>
                <a:gd name="T15" fmla="*/ 74 h 477"/>
                <a:gd name="T16" fmla="*/ 115 w 146"/>
                <a:gd name="T17" fmla="*/ 93 h 477"/>
                <a:gd name="T18" fmla="*/ 107 w 146"/>
                <a:gd name="T19" fmla="*/ 111 h 477"/>
                <a:gd name="T20" fmla="*/ 99 w 146"/>
                <a:gd name="T21" fmla="*/ 127 h 477"/>
                <a:gd name="T22" fmla="*/ 91 w 146"/>
                <a:gd name="T23" fmla="*/ 140 h 477"/>
                <a:gd name="T24" fmla="*/ 84 w 146"/>
                <a:gd name="T25" fmla="*/ 147 h 477"/>
                <a:gd name="T26" fmla="*/ 76 w 146"/>
                <a:gd name="T27" fmla="*/ 150 h 477"/>
                <a:gd name="T28" fmla="*/ 63 w 146"/>
                <a:gd name="T29" fmla="*/ 147 h 477"/>
                <a:gd name="T30" fmla="*/ 53 w 146"/>
                <a:gd name="T31" fmla="*/ 141 h 477"/>
                <a:gd name="T32" fmla="*/ 41 w 146"/>
                <a:gd name="T33" fmla="*/ 133 h 477"/>
                <a:gd name="T34" fmla="*/ 31 w 146"/>
                <a:gd name="T35" fmla="*/ 123 h 477"/>
                <a:gd name="T36" fmla="*/ 22 w 146"/>
                <a:gd name="T37" fmla="*/ 115 h 477"/>
                <a:gd name="T38" fmla="*/ 15 w 146"/>
                <a:gd name="T39" fmla="*/ 109 h 477"/>
                <a:gd name="T40" fmla="*/ 9 w 146"/>
                <a:gd name="T41" fmla="*/ 105 h 477"/>
                <a:gd name="T42" fmla="*/ 5 w 146"/>
                <a:gd name="T43" fmla="*/ 107 h 477"/>
                <a:gd name="T44" fmla="*/ 3 w 146"/>
                <a:gd name="T45" fmla="*/ 115 h 477"/>
                <a:gd name="T46" fmla="*/ 0 w 146"/>
                <a:gd name="T47" fmla="*/ 409 h 477"/>
                <a:gd name="T48" fmla="*/ 2 w 146"/>
                <a:gd name="T49" fmla="*/ 429 h 477"/>
                <a:gd name="T50" fmla="*/ 10 w 146"/>
                <a:gd name="T51" fmla="*/ 448 h 477"/>
                <a:gd name="T52" fmla="*/ 24 w 146"/>
                <a:gd name="T53" fmla="*/ 463 h 477"/>
                <a:gd name="T54" fmla="*/ 41 w 146"/>
                <a:gd name="T55" fmla="*/ 472 h 477"/>
                <a:gd name="T56" fmla="*/ 62 w 146"/>
                <a:gd name="T57" fmla="*/ 477 h 477"/>
                <a:gd name="T58" fmla="*/ 82 w 146"/>
                <a:gd name="T59" fmla="*/ 475 h 477"/>
                <a:gd name="T60" fmla="*/ 101 w 146"/>
                <a:gd name="T61" fmla="*/ 466 h 477"/>
                <a:gd name="T62" fmla="*/ 115 w 146"/>
                <a:gd name="T63" fmla="*/ 453 h 477"/>
                <a:gd name="T64" fmla="*/ 125 w 146"/>
                <a:gd name="T65" fmla="*/ 435 h 477"/>
                <a:gd name="T66" fmla="*/ 129 w 146"/>
                <a:gd name="T67" fmla="*/ 415 h 477"/>
                <a:gd name="T68" fmla="*/ 146 w 146"/>
                <a:gd name="T69" fmla="*/ 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477">
                  <a:moveTo>
                    <a:pt x="146" y="4"/>
                  </a:moveTo>
                  <a:lnTo>
                    <a:pt x="144" y="0"/>
                  </a:lnTo>
                  <a:lnTo>
                    <a:pt x="143" y="3"/>
                  </a:lnTo>
                  <a:lnTo>
                    <a:pt x="141" y="9"/>
                  </a:lnTo>
                  <a:lnTo>
                    <a:pt x="137" y="22"/>
                  </a:lnTo>
                  <a:lnTo>
                    <a:pt x="133" y="38"/>
                  </a:lnTo>
                  <a:lnTo>
                    <a:pt x="128" y="56"/>
                  </a:lnTo>
                  <a:lnTo>
                    <a:pt x="121" y="74"/>
                  </a:lnTo>
                  <a:lnTo>
                    <a:pt x="115" y="93"/>
                  </a:lnTo>
                  <a:lnTo>
                    <a:pt x="107" y="111"/>
                  </a:lnTo>
                  <a:lnTo>
                    <a:pt x="99" y="127"/>
                  </a:lnTo>
                  <a:lnTo>
                    <a:pt x="91" y="140"/>
                  </a:lnTo>
                  <a:lnTo>
                    <a:pt x="84" y="147"/>
                  </a:lnTo>
                  <a:lnTo>
                    <a:pt x="76" y="150"/>
                  </a:lnTo>
                  <a:lnTo>
                    <a:pt x="63" y="147"/>
                  </a:lnTo>
                  <a:lnTo>
                    <a:pt x="53" y="141"/>
                  </a:lnTo>
                  <a:lnTo>
                    <a:pt x="41" y="133"/>
                  </a:lnTo>
                  <a:lnTo>
                    <a:pt x="31" y="123"/>
                  </a:lnTo>
                  <a:lnTo>
                    <a:pt x="22" y="115"/>
                  </a:lnTo>
                  <a:lnTo>
                    <a:pt x="15" y="109"/>
                  </a:lnTo>
                  <a:lnTo>
                    <a:pt x="9" y="105"/>
                  </a:lnTo>
                  <a:lnTo>
                    <a:pt x="5" y="107"/>
                  </a:lnTo>
                  <a:lnTo>
                    <a:pt x="3" y="115"/>
                  </a:lnTo>
                  <a:lnTo>
                    <a:pt x="0" y="409"/>
                  </a:lnTo>
                  <a:lnTo>
                    <a:pt x="2" y="429"/>
                  </a:lnTo>
                  <a:lnTo>
                    <a:pt x="10" y="448"/>
                  </a:lnTo>
                  <a:lnTo>
                    <a:pt x="24" y="463"/>
                  </a:lnTo>
                  <a:lnTo>
                    <a:pt x="41" y="472"/>
                  </a:lnTo>
                  <a:lnTo>
                    <a:pt x="62" y="477"/>
                  </a:lnTo>
                  <a:lnTo>
                    <a:pt x="82" y="475"/>
                  </a:lnTo>
                  <a:lnTo>
                    <a:pt x="101" y="466"/>
                  </a:lnTo>
                  <a:lnTo>
                    <a:pt x="115" y="453"/>
                  </a:lnTo>
                  <a:lnTo>
                    <a:pt x="125" y="435"/>
                  </a:lnTo>
                  <a:lnTo>
                    <a:pt x="129" y="415"/>
                  </a:lnTo>
                  <a:lnTo>
                    <a:pt x="146" y="4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9"/>
            <p:cNvSpPr>
              <a:spLocks/>
            </p:cNvSpPr>
            <p:nvPr/>
          </p:nvSpPr>
          <p:spPr bwMode="auto">
            <a:xfrm>
              <a:off x="15554325" y="2100263"/>
              <a:ext cx="119062" cy="109538"/>
            </a:xfrm>
            <a:custGeom>
              <a:avLst/>
              <a:gdLst>
                <a:gd name="T0" fmla="*/ 0 w 75"/>
                <a:gd name="T1" fmla="*/ 60 h 69"/>
                <a:gd name="T2" fmla="*/ 1 w 75"/>
                <a:gd name="T3" fmla="*/ 34 h 69"/>
                <a:gd name="T4" fmla="*/ 5 w 75"/>
                <a:gd name="T5" fmla="*/ 19 h 69"/>
                <a:gd name="T6" fmla="*/ 13 w 75"/>
                <a:gd name="T7" fmla="*/ 9 h 69"/>
                <a:gd name="T8" fmla="*/ 24 w 75"/>
                <a:gd name="T9" fmla="*/ 3 h 69"/>
                <a:gd name="T10" fmla="*/ 40 w 75"/>
                <a:gd name="T11" fmla="*/ 0 h 69"/>
                <a:gd name="T12" fmla="*/ 54 w 75"/>
                <a:gd name="T13" fmla="*/ 4 h 69"/>
                <a:gd name="T14" fmla="*/ 64 w 75"/>
                <a:gd name="T15" fmla="*/ 12 h 69"/>
                <a:gd name="T16" fmla="*/ 72 w 75"/>
                <a:gd name="T17" fmla="*/ 23 h 69"/>
                <a:gd name="T18" fmla="*/ 75 w 75"/>
                <a:gd name="T19" fmla="*/ 36 h 69"/>
                <a:gd name="T20" fmla="*/ 74 w 75"/>
                <a:gd name="T21" fmla="*/ 63 h 69"/>
                <a:gd name="T22" fmla="*/ 71 w 75"/>
                <a:gd name="T23" fmla="*/ 65 h 69"/>
                <a:gd name="T24" fmla="*/ 64 w 75"/>
                <a:gd name="T25" fmla="*/ 66 h 69"/>
                <a:gd name="T26" fmla="*/ 54 w 75"/>
                <a:gd name="T27" fmla="*/ 67 h 69"/>
                <a:gd name="T28" fmla="*/ 39 w 75"/>
                <a:gd name="T29" fmla="*/ 69 h 69"/>
                <a:gd name="T30" fmla="*/ 23 w 75"/>
                <a:gd name="T31" fmla="*/ 67 h 69"/>
                <a:gd name="T32" fmla="*/ 14 w 75"/>
                <a:gd name="T33" fmla="*/ 66 h 69"/>
                <a:gd name="T34" fmla="*/ 8 w 75"/>
                <a:gd name="T35" fmla="*/ 63 h 69"/>
                <a:gd name="T36" fmla="*/ 4 w 75"/>
                <a:gd name="T37" fmla="*/ 62 h 69"/>
                <a:gd name="T38" fmla="*/ 0 w 75"/>
                <a:gd name="T39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69">
                  <a:moveTo>
                    <a:pt x="0" y="60"/>
                  </a:moveTo>
                  <a:lnTo>
                    <a:pt x="1" y="34"/>
                  </a:lnTo>
                  <a:lnTo>
                    <a:pt x="5" y="19"/>
                  </a:lnTo>
                  <a:lnTo>
                    <a:pt x="13" y="9"/>
                  </a:lnTo>
                  <a:lnTo>
                    <a:pt x="24" y="3"/>
                  </a:lnTo>
                  <a:lnTo>
                    <a:pt x="40" y="0"/>
                  </a:lnTo>
                  <a:lnTo>
                    <a:pt x="54" y="4"/>
                  </a:lnTo>
                  <a:lnTo>
                    <a:pt x="64" y="12"/>
                  </a:lnTo>
                  <a:lnTo>
                    <a:pt x="72" y="23"/>
                  </a:lnTo>
                  <a:lnTo>
                    <a:pt x="75" y="36"/>
                  </a:lnTo>
                  <a:lnTo>
                    <a:pt x="74" y="63"/>
                  </a:lnTo>
                  <a:lnTo>
                    <a:pt x="71" y="65"/>
                  </a:lnTo>
                  <a:lnTo>
                    <a:pt x="64" y="66"/>
                  </a:lnTo>
                  <a:lnTo>
                    <a:pt x="54" y="67"/>
                  </a:lnTo>
                  <a:lnTo>
                    <a:pt x="39" y="69"/>
                  </a:lnTo>
                  <a:lnTo>
                    <a:pt x="23" y="67"/>
                  </a:lnTo>
                  <a:lnTo>
                    <a:pt x="14" y="66"/>
                  </a:lnTo>
                  <a:lnTo>
                    <a:pt x="8" y="63"/>
                  </a:lnTo>
                  <a:lnTo>
                    <a:pt x="4" y="62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30"/>
            <p:cNvSpPr>
              <a:spLocks/>
            </p:cNvSpPr>
            <p:nvPr/>
          </p:nvSpPr>
          <p:spPr bwMode="auto">
            <a:xfrm>
              <a:off x="15555913" y="1933575"/>
              <a:ext cx="130175" cy="19050"/>
            </a:xfrm>
            <a:custGeom>
              <a:avLst/>
              <a:gdLst>
                <a:gd name="T0" fmla="*/ 0 w 82"/>
                <a:gd name="T1" fmla="*/ 4 h 12"/>
                <a:gd name="T2" fmla="*/ 0 w 82"/>
                <a:gd name="T3" fmla="*/ 7 h 12"/>
                <a:gd name="T4" fmla="*/ 1 w 82"/>
                <a:gd name="T5" fmla="*/ 8 h 12"/>
                <a:gd name="T6" fmla="*/ 4 w 82"/>
                <a:gd name="T7" fmla="*/ 9 h 12"/>
                <a:gd name="T8" fmla="*/ 76 w 82"/>
                <a:gd name="T9" fmla="*/ 12 h 12"/>
                <a:gd name="T10" fmla="*/ 79 w 82"/>
                <a:gd name="T11" fmla="*/ 12 h 12"/>
                <a:gd name="T12" fmla="*/ 80 w 82"/>
                <a:gd name="T13" fmla="*/ 11 h 12"/>
                <a:gd name="T14" fmla="*/ 82 w 82"/>
                <a:gd name="T15" fmla="*/ 8 h 12"/>
                <a:gd name="T16" fmla="*/ 80 w 82"/>
                <a:gd name="T17" fmla="*/ 7 h 12"/>
                <a:gd name="T18" fmla="*/ 79 w 82"/>
                <a:gd name="T19" fmla="*/ 4 h 12"/>
                <a:gd name="T20" fmla="*/ 78 w 82"/>
                <a:gd name="T21" fmla="*/ 4 h 12"/>
                <a:gd name="T22" fmla="*/ 4 w 82"/>
                <a:gd name="T23" fmla="*/ 0 h 12"/>
                <a:gd name="T24" fmla="*/ 1 w 82"/>
                <a:gd name="T25" fmla="*/ 2 h 12"/>
                <a:gd name="T26" fmla="*/ 0 w 82"/>
                <a:gd name="T27" fmla="*/ 3 h 12"/>
                <a:gd name="T28" fmla="*/ 0 w 82"/>
                <a:gd name="T2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12">
                  <a:moveTo>
                    <a:pt x="0" y="4"/>
                  </a:moveTo>
                  <a:lnTo>
                    <a:pt x="0" y="7"/>
                  </a:lnTo>
                  <a:lnTo>
                    <a:pt x="1" y="8"/>
                  </a:lnTo>
                  <a:lnTo>
                    <a:pt x="4" y="9"/>
                  </a:lnTo>
                  <a:lnTo>
                    <a:pt x="76" y="12"/>
                  </a:lnTo>
                  <a:lnTo>
                    <a:pt x="79" y="12"/>
                  </a:lnTo>
                  <a:lnTo>
                    <a:pt x="80" y="11"/>
                  </a:lnTo>
                  <a:lnTo>
                    <a:pt x="82" y="8"/>
                  </a:lnTo>
                  <a:lnTo>
                    <a:pt x="80" y="7"/>
                  </a:lnTo>
                  <a:lnTo>
                    <a:pt x="79" y="4"/>
                  </a:lnTo>
                  <a:lnTo>
                    <a:pt x="78" y="4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31"/>
            <p:cNvSpPr>
              <a:spLocks/>
            </p:cNvSpPr>
            <p:nvPr/>
          </p:nvSpPr>
          <p:spPr bwMode="auto">
            <a:xfrm>
              <a:off x="15582900" y="1966913"/>
              <a:ext cx="69850" cy="14288"/>
            </a:xfrm>
            <a:custGeom>
              <a:avLst/>
              <a:gdLst>
                <a:gd name="T0" fmla="*/ 0 w 44"/>
                <a:gd name="T1" fmla="*/ 4 h 9"/>
                <a:gd name="T2" fmla="*/ 1 w 44"/>
                <a:gd name="T3" fmla="*/ 5 h 9"/>
                <a:gd name="T4" fmla="*/ 2 w 44"/>
                <a:gd name="T5" fmla="*/ 6 h 9"/>
                <a:gd name="T6" fmla="*/ 4 w 44"/>
                <a:gd name="T7" fmla="*/ 8 h 9"/>
                <a:gd name="T8" fmla="*/ 40 w 44"/>
                <a:gd name="T9" fmla="*/ 9 h 9"/>
                <a:gd name="T10" fmla="*/ 43 w 44"/>
                <a:gd name="T11" fmla="*/ 9 h 9"/>
                <a:gd name="T12" fmla="*/ 44 w 44"/>
                <a:gd name="T13" fmla="*/ 8 h 9"/>
                <a:gd name="T14" fmla="*/ 44 w 44"/>
                <a:gd name="T15" fmla="*/ 6 h 9"/>
                <a:gd name="T16" fmla="*/ 44 w 44"/>
                <a:gd name="T17" fmla="*/ 4 h 9"/>
                <a:gd name="T18" fmla="*/ 43 w 44"/>
                <a:gd name="T19" fmla="*/ 3 h 9"/>
                <a:gd name="T20" fmla="*/ 40 w 44"/>
                <a:gd name="T21" fmla="*/ 3 h 9"/>
                <a:gd name="T22" fmla="*/ 4 w 44"/>
                <a:gd name="T23" fmla="*/ 0 h 9"/>
                <a:gd name="T24" fmla="*/ 2 w 44"/>
                <a:gd name="T25" fmla="*/ 1 h 9"/>
                <a:gd name="T26" fmla="*/ 1 w 44"/>
                <a:gd name="T27" fmla="*/ 3 h 9"/>
                <a:gd name="T28" fmla="*/ 0 w 44"/>
                <a:gd name="T2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9">
                  <a:moveTo>
                    <a:pt x="0" y="4"/>
                  </a:moveTo>
                  <a:lnTo>
                    <a:pt x="1" y="5"/>
                  </a:lnTo>
                  <a:lnTo>
                    <a:pt x="2" y="6"/>
                  </a:lnTo>
                  <a:lnTo>
                    <a:pt x="4" y="8"/>
                  </a:lnTo>
                  <a:lnTo>
                    <a:pt x="40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4" y="4"/>
                  </a:lnTo>
                  <a:lnTo>
                    <a:pt x="43" y="3"/>
                  </a:lnTo>
                  <a:lnTo>
                    <a:pt x="40" y="3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D9C7"/>
            </a:solidFill>
            <a:ln w="0">
              <a:solidFill>
                <a:srgbClr val="FFD9C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43"/>
            <p:cNvSpPr>
              <a:spLocks/>
            </p:cNvSpPr>
            <p:nvPr/>
          </p:nvSpPr>
          <p:spPr bwMode="auto">
            <a:xfrm>
              <a:off x="11734800" y="5251450"/>
              <a:ext cx="1309687" cy="188913"/>
            </a:xfrm>
            <a:custGeom>
              <a:avLst/>
              <a:gdLst>
                <a:gd name="T0" fmla="*/ 825 w 825"/>
                <a:gd name="T1" fmla="*/ 28 h 119"/>
                <a:gd name="T2" fmla="*/ 746 w 825"/>
                <a:gd name="T3" fmla="*/ 28 h 119"/>
                <a:gd name="T4" fmla="*/ 737 w 825"/>
                <a:gd name="T5" fmla="*/ 20 h 119"/>
                <a:gd name="T6" fmla="*/ 723 w 825"/>
                <a:gd name="T7" fmla="*/ 9 h 119"/>
                <a:gd name="T8" fmla="*/ 707 w 825"/>
                <a:gd name="T9" fmla="*/ 4 h 119"/>
                <a:gd name="T10" fmla="*/ 693 w 825"/>
                <a:gd name="T11" fmla="*/ 2 h 119"/>
                <a:gd name="T12" fmla="*/ 677 w 825"/>
                <a:gd name="T13" fmla="*/ 0 h 119"/>
                <a:gd name="T14" fmla="*/ 661 w 825"/>
                <a:gd name="T15" fmla="*/ 0 h 119"/>
                <a:gd name="T16" fmla="*/ 165 w 825"/>
                <a:gd name="T17" fmla="*/ 0 h 119"/>
                <a:gd name="T18" fmla="*/ 148 w 825"/>
                <a:gd name="T19" fmla="*/ 0 h 119"/>
                <a:gd name="T20" fmla="*/ 133 w 825"/>
                <a:gd name="T21" fmla="*/ 2 h 119"/>
                <a:gd name="T22" fmla="*/ 117 w 825"/>
                <a:gd name="T23" fmla="*/ 4 h 119"/>
                <a:gd name="T24" fmla="*/ 103 w 825"/>
                <a:gd name="T25" fmla="*/ 9 h 119"/>
                <a:gd name="T26" fmla="*/ 88 w 825"/>
                <a:gd name="T27" fmla="*/ 20 h 119"/>
                <a:gd name="T28" fmla="*/ 79 w 825"/>
                <a:gd name="T29" fmla="*/ 28 h 119"/>
                <a:gd name="T30" fmla="*/ 0 w 825"/>
                <a:gd name="T31" fmla="*/ 28 h 119"/>
                <a:gd name="T32" fmla="*/ 0 w 825"/>
                <a:gd name="T33" fmla="*/ 104 h 119"/>
                <a:gd name="T34" fmla="*/ 0 w 825"/>
                <a:gd name="T35" fmla="*/ 104 h 119"/>
                <a:gd name="T36" fmla="*/ 3 w 825"/>
                <a:gd name="T37" fmla="*/ 110 h 119"/>
                <a:gd name="T38" fmla="*/ 10 w 825"/>
                <a:gd name="T39" fmla="*/ 114 h 119"/>
                <a:gd name="T40" fmla="*/ 22 w 825"/>
                <a:gd name="T41" fmla="*/ 118 h 119"/>
                <a:gd name="T42" fmla="*/ 37 w 825"/>
                <a:gd name="T43" fmla="*/ 119 h 119"/>
                <a:gd name="T44" fmla="*/ 789 w 825"/>
                <a:gd name="T45" fmla="*/ 119 h 119"/>
                <a:gd name="T46" fmla="*/ 803 w 825"/>
                <a:gd name="T47" fmla="*/ 118 h 119"/>
                <a:gd name="T48" fmla="*/ 815 w 825"/>
                <a:gd name="T49" fmla="*/ 114 h 119"/>
                <a:gd name="T50" fmla="*/ 822 w 825"/>
                <a:gd name="T51" fmla="*/ 110 h 119"/>
                <a:gd name="T52" fmla="*/ 825 w 825"/>
                <a:gd name="T53" fmla="*/ 104 h 119"/>
                <a:gd name="T54" fmla="*/ 825 w 825"/>
                <a:gd name="T55" fmla="*/ 104 h 119"/>
                <a:gd name="T56" fmla="*/ 825 w 825"/>
                <a:gd name="T57" fmla="*/ 2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5" h="119">
                  <a:moveTo>
                    <a:pt x="825" y="28"/>
                  </a:moveTo>
                  <a:lnTo>
                    <a:pt x="746" y="28"/>
                  </a:lnTo>
                  <a:lnTo>
                    <a:pt x="737" y="20"/>
                  </a:lnTo>
                  <a:lnTo>
                    <a:pt x="723" y="9"/>
                  </a:lnTo>
                  <a:lnTo>
                    <a:pt x="707" y="4"/>
                  </a:lnTo>
                  <a:lnTo>
                    <a:pt x="693" y="2"/>
                  </a:lnTo>
                  <a:lnTo>
                    <a:pt x="677" y="0"/>
                  </a:lnTo>
                  <a:lnTo>
                    <a:pt x="661" y="0"/>
                  </a:lnTo>
                  <a:lnTo>
                    <a:pt x="165" y="0"/>
                  </a:lnTo>
                  <a:lnTo>
                    <a:pt x="148" y="0"/>
                  </a:lnTo>
                  <a:lnTo>
                    <a:pt x="133" y="2"/>
                  </a:lnTo>
                  <a:lnTo>
                    <a:pt x="117" y="4"/>
                  </a:lnTo>
                  <a:lnTo>
                    <a:pt x="103" y="9"/>
                  </a:lnTo>
                  <a:lnTo>
                    <a:pt x="88" y="20"/>
                  </a:lnTo>
                  <a:lnTo>
                    <a:pt x="79" y="28"/>
                  </a:lnTo>
                  <a:lnTo>
                    <a:pt x="0" y="2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3" y="110"/>
                  </a:lnTo>
                  <a:lnTo>
                    <a:pt x="10" y="114"/>
                  </a:lnTo>
                  <a:lnTo>
                    <a:pt x="22" y="118"/>
                  </a:lnTo>
                  <a:lnTo>
                    <a:pt x="37" y="119"/>
                  </a:lnTo>
                  <a:lnTo>
                    <a:pt x="789" y="119"/>
                  </a:lnTo>
                  <a:lnTo>
                    <a:pt x="803" y="118"/>
                  </a:lnTo>
                  <a:lnTo>
                    <a:pt x="815" y="114"/>
                  </a:lnTo>
                  <a:lnTo>
                    <a:pt x="822" y="110"/>
                  </a:lnTo>
                  <a:lnTo>
                    <a:pt x="825" y="104"/>
                  </a:lnTo>
                  <a:lnTo>
                    <a:pt x="825" y="104"/>
                  </a:lnTo>
                  <a:lnTo>
                    <a:pt x="825" y="28"/>
                  </a:lnTo>
                  <a:close/>
                </a:path>
              </a:pathLst>
            </a:custGeom>
            <a:solidFill>
              <a:srgbClr val="F65505"/>
            </a:solidFill>
            <a:ln w="0">
              <a:solidFill>
                <a:srgbClr val="F6550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44"/>
            <p:cNvSpPr>
              <a:spLocks/>
            </p:cNvSpPr>
            <p:nvPr/>
          </p:nvSpPr>
          <p:spPr bwMode="auto">
            <a:xfrm>
              <a:off x="11734800" y="5132388"/>
              <a:ext cx="1309687" cy="187325"/>
            </a:xfrm>
            <a:custGeom>
              <a:avLst/>
              <a:gdLst>
                <a:gd name="T0" fmla="*/ 811 w 825"/>
                <a:gd name="T1" fmla="*/ 79 h 118"/>
                <a:gd name="T2" fmla="*/ 737 w 825"/>
                <a:gd name="T3" fmla="*/ 18 h 118"/>
                <a:gd name="T4" fmla="*/ 723 w 825"/>
                <a:gd name="T5" fmla="*/ 8 h 118"/>
                <a:gd name="T6" fmla="*/ 707 w 825"/>
                <a:gd name="T7" fmla="*/ 3 h 118"/>
                <a:gd name="T8" fmla="*/ 693 w 825"/>
                <a:gd name="T9" fmla="*/ 0 h 118"/>
                <a:gd name="T10" fmla="*/ 677 w 825"/>
                <a:gd name="T11" fmla="*/ 0 h 118"/>
                <a:gd name="T12" fmla="*/ 661 w 825"/>
                <a:gd name="T13" fmla="*/ 0 h 118"/>
                <a:gd name="T14" fmla="*/ 165 w 825"/>
                <a:gd name="T15" fmla="*/ 0 h 118"/>
                <a:gd name="T16" fmla="*/ 148 w 825"/>
                <a:gd name="T17" fmla="*/ 0 h 118"/>
                <a:gd name="T18" fmla="*/ 133 w 825"/>
                <a:gd name="T19" fmla="*/ 0 h 118"/>
                <a:gd name="T20" fmla="*/ 117 w 825"/>
                <a:gd name="T21" fmla="*/ 3 h 118"/>
                <a:gd name="T22" fmla="*/ 103 w 825"/>
                <a:gd name="T23" fmla="*/ 8 h 118"/>
                <a:gd name="T24" fmla="*/ 88 w 825"/>
                <a:gd name="T25" fmla="*/ 18 h 118"/>
                <a:gd name="T26" fmla="*/ 14 w 825"/>
                <a:gd name="T27" fmla="*/ 79 h 118"/>
                <a:gd name="T28" fmla="*/ 5 w 825"/>
                <a:gd name="T29" fmla="*/ 90 h 118"/>
                <a:gd name="T30" fmla="*/ 0 w 825"/>
                <a:gd name="T31" fmla="*/ 99 h 118"/>
                <a:gd name="T32" fmla="*/ 1 w 825"/>
                <a:gd name="T33" fmla="*/ 106 h 118"/>
                <a:gd name="T34" fmla="*/ 9 w 825"/>
                <a:gd name="T35" fmla="*/ 113 h 118"/>
                <a:gd name="T36" fmla="*/ 20 w 825"/>
                <a:gd name="T37" fmla="*/ 117 h 118"/>
                <a:gd name="T38" fmla="*/ 37 w 825"/>
                <a:gd name="T39" fmla="*/ 118 h 118"/>
                <a:gd name="T40" fmla="*/ 789 w 825"/>
                <a:gd name="T41" fmla="*/ 118 h 118"/>
                <a:gd name="T42" fmla="*/ 806 w 825"/>
                <a:gd name="T43" fmla="*/ 117 h 118"/>
                <a:gd name="T44" fmla="*/ 817 w 825"/>
                <a:gd name="T45" fmla="*/ 113 h 118"/>
                <a:gd name="T46" fmla="*/ 824 w 825"/>
                <a:gd name="T47" fmla="*/ 106 h 118"/>
                <a:gd name="T48" fmla="*/ 825 w 825"/>
                <a:gd name="T49" fmla="*/ 99 h 118"/>
                <a:gd name="T50" fmla="*/ 821 w 825"/>
                <a:gd name="T51" fmla="*/ 90 h 118"/>
                <a:gd name="T52" fmla="*/ 811 w 825"/>
                <a:gd name="T53" fmla="*/ 7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5" h="118">
                  <a:moveTo>
                    <a:pt x="811" y="79"/>
                  </a:moveTo>
                  <a:lnTo>
                    <a:pt x="737" y="18"/>
                  </a:lnTo>
                  <a:lnTo>
                    <a:pt x="723" y="8"/>
                  </a:lnTo>
                  <a:lnTo>
                    <a:pt x="707" y="3"/>
                  </a:lnTo>
                  <a:lnTo>
                    <a:pt x="693" y="0"/>
                  </a:lnTo>
                  <a:lnTo>
                    <a:pt x="677" y="0"/>
                  </a:lnTo>
                  <a:lnTo>
                    <a:pt x="661" y="0"/>
                  </a:lnTo>
                  <a:lnTo>
                    <a:pt x="165" y="0"/>
                  </a:lnTo>
                  <a:lnTo>
                    <a:pt x="148" y="0"/>
                  </a:lnTo>
                  <a:lnTo>
                    <a:pt x="133" y="0"/>
                  </a:lnTo>
                  <a:lnTo>
                    <a:pt x="117" y="3"/>
                  </a:lnTo>
                  <a:lnTo>
                    <a:pt x="103" y="8"/>
                  </a:lnTo>
                  <a:lnTo>
                    <a:pt x="88" y="18"/>
                  </a:lnTo>
                  <a:lnTo>
                    <a:pt x="14" y="79"/>
                  </a:lnTo>
                  <a:lnTo>
                    <a:pt x="5" y="90"/>
                  </a:lnTo>
                  <a:lnTo>
                    <a:pt x="0" y="99"/>
                  </a:lnTo>
                  <a:lnTo>
                    <a:pt x="1" y="106"/>
                  </a:lnTo>
                  <a:lnTo>
                    <a:pt x="9" y="113"/>
                  </a:lnTo>
                  <a:lnTo>
                    <a:pt x="20" y="117"/>
                  </a:lnTo>
                  <a:lnTo>
                    <a:pt x="37" y="118"/>
                  </a:lnTo>
                  <a:lnTo>
                    <a:pt x="789" y="118"/>
                  </a:lnTo>
                  <a:lnTo>
                    <a:pt x="806" y="117"/>
                  </a:lnTo>
                  <a:lnTo>
                    <a:pt x="817" y="113"/>
                  </a:lnTo>
                  <a:lnTo>
                    <a:pt x="824" y="106"/>
                  </a:lnTo>
                  <a:lnTo>
                    <a:pt x="825" y="99"/>
                  </a:lnTo>
                  <a:lnTo>
                    <a:pt x="821" y="90"/>
                  </a:lnTo>
                  <a:lnTo>
                    <a:pt x="811" y="79"/>
                  </a:lnTo>
                  <a:close/>
                </a:path>
              </a:pathLst>
            </a:custGeom>
            <a:solidFill>
              <a:srgbClr val="F87228"/>
            </a:solidFill>
            <a:ln w="0">
              <a:solidFill>
                <a:srgbClr val="F8722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45"/>
            <p:cNvSpPr>
              <a:spLocks/>
            </p:cNvSpPr>
            <p:nvPr/>
          </p:nvSpPr>
          <p:spPr bwMode="auto">
            <a:xfrm>
              <a:off x="12001500" y="4506913"/>
              <a:ext cx="776287" cy="750888"/>
            </a:xfrm>
            <a:custGeom>
              <a:avLst/>
              <a:gdLst>
                <a:gd name="T0" fmla="*/ 489 w 489"/>
                <a:gd name="T1" fmla="*/ 433 h 473"/>
                <a:gd name="T2" fmla="*/ 486 w 489"/>
                <a:gd name="T3" fmla="*/ 449 h 473"/>
                <a:gd name="T4" fmla="*/ 477 w 489"/>
                <a:gd name="T5" fmla="*/ 462 h 473"/>
                <a:gd name="T6" fmla="*/ 465 w 489"/>
                <a:gd name="T7" fmla="*/ 471 h 473"/>
                <a:gd name="T8" fmla="*/ 450 w 489"/>
                <a:gd name="T9" fmla="*/ 473 h 473"/>
                <a:gd name="T10" fmla="*/ 40 w 489"/>
                <a:gd name="T11" fmla="*/ 473 h 473"/>
                <a:gd name="T12" fmla="*/ 24 w 489"/>
                <a:gd name="T13" fmla="*/ 471 h 473"/>
                <a:gd name="T14" fmla="*/ 11 w 489"/>
                <a:gd name="T15" fmla="*/ 462 h 473"/>
                <a:gd name="T16" fmla="*/ 4 w 489"/>
                <a:gd name="T17" fmla="*/ 449 h 473"/>
                <a:gd name="T18" fmla="*/ 0 w 489"/>
                <a:gd name="T19" fmla="*/ 433 h 473"/>
                <a:gd name="T20" fmla="*/ 0 w 489"/>
                <a:gd name="T21" fmla="*/ 39 h 473"/>
                <a:gd name="T22" fmla="*/ 4 w 489"/>
                <a:gd name="T23" fmla="*/ 23 h 473"/>
                <a:gd name="T24" fmla="*/ 11 w 489"/>
                <a:gd name="T25" fmla="*/ 12 h 473"/>
                <a:gd name="T26" fmla="*/ 24 w 489"/>
                <a:gd name="T27" fmla="*/ 2 h 473"/>
                <a:gd name="T28" fmla="*/ 40 w 489"/>
                <a:gd name="T29" fmla="*/ 0 h 473"/>
                <a:gd name="T30" fmla="*/ 450 w 489"/>
                <a:gd name="T31" fmla="*/ 0 h 473"/>
                <a:gd name="T32" fmla="*/ 465 w 489"/>
                <a:gd name="T33" fmla="*/ 2 h 473"/>
                <a:gd name="T34" fmla="*/ 477 w 489"/>
                <a:gd name="T35" fmla="*/ 12 h 473"/>
                <a:gd name="T36" fmla="*/ 486 w 489"/>
                <a:gd name="T37" fmla="*/ 23 h 473"/>
                <a:gd name="T38" fmla="*/ 489 w 489"/>
                <a:gd name="T39" fmla="*/ 39 h 473"/>
                <a:gd name="T40" fmla="*/ 489 w 489"/>
                <a:gd name="T41" fmla="*/ 43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9" h="473">
                  <a:moveTo>
                    <a:pt x="489" y="433"/>
                  </a:moveTo>
                  <a:lnTo>
                    <a:pt x="486" y="449"/>
                  </a:lnTo>
                  <a:lnTo>
                    <a:pt x="477" y="462"/>
                  </a:lnTo>
                  <a:lnTo>
                    <a:pt x="465" y="471"/>
                  </a:lnTo>
                  <a:lnTo>
                    <a:pt x="450" y="473"/>
                  </a:lnTo>
                  <a:lnTo>
                    <a:pt x="40" y="473"/>
                  </a:lnTo>
                  <a:lnTo>
                    <a:pt x="24" y="471"/>
                  </a:lnTo>
                  <a:lnTo>
                    <a:pt x="11" y="462"/>
                  </a:lnTo>
                  <a:lnTo>
                    <a:pt x="4" y="449"/>
                  </a:lnTo>
                  <a:lnTo>
                    <a:pt x="0" y="433"/>
                  </a:lnTo>
                  <a:lnTo>
                    <a:pt x="0" y="39"/>
                  </a:lnTo>
                  <a:lnTo>
                    <a:pt x="4" y="23"/>
                  </a:lnTo>
                  <a:lnTo>
                    <a:pt x="11" y="12"/>
                  </a:lnTo>
                  <a:lnTo>
                    <a:pt x="24" y="2"/>
                  </a:lnTo>
                  <a:lnTo>
                    <a:pt x="40" y="0"/>
                  </a:lnTo>
                  <a:lnTo>
                    <a:pt x="450" y="0"/>
                  </a:lnTo>
                  <a:lnTo>
                    <a:pt x="465" y="2"/>
                  </a:lnTo>
                  <a:lnTo>
                    <a:pt x="477" y="12"/>
                  </a:lnTo>
                  <a:lnTo>
                    <a:pt x="486" y="23"/>
                  </a:lnTo>
                  <a:lnTo>
                    <a:pt x="489" y="39"/>
                  </a:lnTo>
                  <a:lnTo>
                    <a:pt x="489" y="433"/>
                  </a:lnTo>
                  <a:close/>
                </a:path>
              </a:pathLst>
            </a:custGeom>
            <a:solidFill>
              <a:srgbClr val="F65505"/>
            </a:solidFill>
            <a:ln w="0">
              <a:solidFill>
                <a:srgbClr val="F6550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46"/>
            <p:cNvSpPr>
              <a:spLocks/>
            </p:cNvSpPr>
            <p:nvPr/>
          </p:nvSpPr>
          <p:spPr bwMode="auto">
            <a:xfrm>
              <a:off x="11261725" y="3262313"/>
              <a:ext cx="2257425" cy="1639888"/>
            </a:xfrm>
            <a:custGeom>
              <a:avLst/>
              <a:gdLst>
                <a:gd name="T0" fmla="*/ 1422 w 1422"/>
                <a:gd name="T1" fmla="*/ 951 h 1033"/>
                <a:gd name="T2" fmla="*/ 1419 w 1422"/>
                <a:gd name="T3" fmla="*/ 973 h 1033"/>
                <a:gd name="T4" fmla="*/ 1410 w 1422"/>
                <a:gd name="T5" fmla="*/ 993 h 1033"/>
                <a:gd name="T6" fmla="*/ 1397 w 1422"/>
                <a:gd name="T7" fmla="*/ 1010 h 1033"/>
                <a:gd name="T8" fmla="*/ 1380 w 1422"/>
                <a:gd name="T9" fmla="*/ 1023 h 1033"/>
                <a:gd name="T10" fmla="*/ 1361 w 1422"/>
                <a:gd name="T11" fmla="*/ 1031 h 1033"/>
                <a:gd name="T12" fmla="*/ 1339 w 1422"/>
                <a:gd name="T13" fmla="*/ 1033 h 1033"/>
                <a:gd name="T14" fmla="*/ 83 w 1422"/>
                <a:gd name="T15" fmla="*/ 1033 h 1033"/>
                <a:gd name="T16" fmla="*/ 61 w 1422"/>
                <a:gd name="T17" fmla="*/ 1031 h 1033"/>
                <a:gd name="T18" fmla="*/ 40 w 1422"/>
                <a:gd name="T19" fmla="*/ 1023 h 1033"/>
                <a:gd name="T20" fmla="*/ 23 w 1422"/>
                <a:gd name="T21" fmla="*/ 1010 h 1033"/>
                <a:gd name="T22" fmla="*/ 10 w 1422"/>
                <a:gd name="T23" fmla="*/ 993 h 1033"/>
                <a:gd name="T24" fmla="*/ 3 w 1422"/>
                <a:gd name="T25" fmla="*/ 973 h 1033"/>
                <a:gd name="T26" fmla="*/ 0 w 1422"/>
                <a:gd name="T27" fmla="*/ 951 h 1033"/>
                <a:gd name="T28" fmla="*/ 0 w 1422"/>
                <a:gd name="T29" fmla="*/ 83 h 1033"/>
                <a:gd name="T30" fmla="*/ 3 w 1422"/>
                <a:gd name="T31" fmla="*/ 61 h 1033"/>
                <a:gd name="T32" fmla="*/ 10 w 1422"/>
                <a:gd name="T33" fmla="*/ 40 h 1033"/>
                <a:gd name="T34" fmla="*/ 23 w 1422"/>
                <a:gd name="T35" fmla="*/ 23 h 1033"/>
                <a:gd name="T36" fmla="*/ 40 w 1422"/>
                <a:gd name="T37" fmla="*/ 10 h 1033"/>
                <a:gd name="T38" fmla="*/ 61 w 1422"/>
                <a:gd name="T39" fmla="*/ 3 h 1033"/>
                <a:gd name="T40" fmla="*/ 83 w 1422"/>
                <a:gd name="T41" fmla="*/ 0 h 1033"/>
                <a:gd name="T42" fmla="*/ 1339 w 1422"/>
                <a:gd name="T43" fmla="*/ 0 h 1033"/>
                <a:gd name="T44" fmla="*/ 1361 w 1422"/>
                <a:gd name="T45" fmla="*/ 3 h 1033"/>
                <a:gd name="T46" fmla="*/ 1380 w 1422"/>
                <a:gd name="T47" fmla="*/ 10 h 1033"/>
                <a:gd name="T48" fmla="*/ 1397 w 1422"/>
                <a:gd name="T49" fmla="*/ 23 h 1033"/>
                <a:gd name="T50" fmla="*/ 1410 w 1422"/>
                <a:gd name="T51" fmla="*/ 40 h 1033"/>
                <a:gd name="T52" fmla="*/ 1419 w 1422"/>
                <a:gd name="T53" fmla="*/ 61 h 1033"/>
                <a:gd name="T54" fmla="*/ 1422 w 1422"/>
                <a:gd name="T55" fmla="*/ 83 h 1033"/>
                <a:gd name="T56" fmla="*/ 1422 w 1422"/>
                <a:gd name="T57" fmla="*/ 95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22" h="1033">
                  <a:moveTo>
                    <a:pt x="1422" y="951"/>
                  </a:moveTo>
                  <a:lnTo>
                    <a:pt x="1419" y="973"/>
                  </a:lnTo>
                  <a:lnTo>
                    <a:pt x="1410" y="993"/>
                  </a:lnTo>
                  <a:lnTo>
                    <a:pt x="1397" y="1010"/>
                  </a:lnTo>
                  <a:lnTo>
                    <a:pt x="1380" y="1023"/>
                  </a:lnTo>
                  <a:lnTo>
                    <a:pt x="1361" y="1031"/>
                  </a:lnTo>
                  <a:lnTo>
                    <a:pt x="1339" y="1033"/>
                  </a:lnTo>
                  <a:lnTo>
                    <a:pt x="83" y="1033"/>
                  </a:lnTo>
                  <a:lnTo>
                    <a:pt x="61" y="1031"/>
                  </a:lnTo>
                  <a:lnTo>
                    <a:pt x="40" y="1023"/>
                  </a:lnTo>
                  <a:lnTo>
                    <a:pt x="23" y="1010"/>
                  </a:lnTo>
                  <a:lnTo>
                    <a:pt x="10" y="993"/>
                  </a:lnTo>
                  <a:lnTo>
                    <a:pt x="3" y="973"/>
                  </a:lnTo>
                  <a:lnTo>
                    <a:pt x="0" y="951"/>
                  </a:lnTo>
                  <a:lnTo>
                    <a:pt x="0" y="83"/>
                  </a:lnTo>
                  <a:lnTo>
                    <a:pt x="3" y="61"/>
                  </a:lnTo>
                  <a:lnTo>
                    <a:pt x="10" y="40"/>
                  </a:lnTo>
                  <a:lnTo>
                    <a:pt x="23" y="23"/>
                  </a:lnTo>
                  <a:lnTo>
                    <a:pt x="40" y="10"/>
                  </a:lnTo>
                  <a:lnTo>
                    <a:pt x="61" y="3"/>
                  </a:lnTo>
                  <a:lnTo>
                    <a:pt x="83" y="0"/>
                  </a:lnTo>
                  <a:lnTo>
                    <a:pt x="1339" y="0"/>
                  </a:lnTo>
                  <a:lnTo>
                    <a:pt x="1361" y="3"/>
                  </a:lnTo>
                  <a:lnTo>
                    <a:pt x="1380" y="10"/>
                  </a:lnTo>
                  <a:lnTo>
                    <a:pt x="1397" y="23"/>
                  </a:lnTo>
                  <a:lnTo>
                    <a:pt x="1410" y="40"/>
                  </a:lnTo>
                  <a:lnTo>
                    <a:pt x="1419" y="61"/>
                  </a:lnTo>
                  <a:lnTo>
                    <a:pt x="1422" y="83"/>
                  </a:lnTo>
                  <a:lnTo>
                    <a:pt x="1422" y="951"/>
                  </a:lnTo>
                  <a:close/>
                </a:path>
              </a:pathLst>
            </a:custGeom>
            <a:solidFill>
              <a:srgbClr val="F87228"/>
            </a:solidFill>
            <a:ln w="0">
              <a:solidFill>
                <a:srgbClr val="F8722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147"/>
            <p:cNvSpPr>
              <a:spLocks noChangeArrowheads="1"/>
            </p:cNvSpPr>
            <p:nvPr/>
          </p:nvSpPr>
          <p:spPr bwMode="auto">
            <a:xfrm>
              <a:off x="11353800" y="3357563"/>
              <a:ext cx="2073275" cy="1450975"/>
            </a:xfrm>
            <a:prstGeom prst="rect">
              <a:avLst/>
            </a:prstGeom>
            <a:solidFill>
              <a:srgbClr val="59F7FF"/>
            </a:solidFill>
            <a:ln w="0">
              <a:solidFill>
                <a:srgbClr val="59F7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148"/>
            <p:cNvSpPr>
              <a:spLocks noChangeArrowheads="1"/>
            </p:cNvSpPr>
            <p:nvPr/>
          </p:nvSpPr>
          <p:spPr bwMode="auto">
            <a:xfrm>
              <a:off x="11353800" y="3357563"/>
              <a:ext cx="2073275" cy="325438"/>
            </a:xfrm>
            <a:prstGeom prst="rect">
              <a:avLst/>
            </a:pr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49"/>
            <p:cNvSpPr>
              <a:spLocks noEditPoints="1"/>
            </p:cNvSpPr>
            <p:nvPr/>
          </p:nvSpPr>
          <p:spPr bwMode="auto">
            <a:xfrm>
              <a:off x="11974513" y="3829050"/>
              <a:ext cx="620712" cy="608013"/>
            </a:xfrm>
            <a:custGeom>
              <a:avLst/>
              <a:gdLst>
                <a:gd name="T0" fmla="*/ 375 w 391"/>
                <a:gd name="T1" fmla="*/ 198 h 383"/>
                <a:gd name="T2" fmla="*/ 367 w 391"/>
                <a:gd name="T3" fmla="*/ 173 h 383"/>
                <a:gd name="T4" fmla="*/ 357 w 391"/>
                <a:gd name="T5" fmla="*/ 150 h 383"/>
                <a:gd name="T6" fmla="*/ 340 w 391"/>
                <a:gd name="T7" fmla="*/ 129 h 383"/>
                <a:gd name="T8" fmla="*/ 322 w 391"/>
                <a:gd name="T9" fmla="*/ 111 h 383"/>
                <a:gd name="T10" fmla="*/ 300 w 391"/>
                <a:gd name="T11" fmla="*/ 97 h 383"/>
                <a:gd name="T12" fmla="*/ 276 w 391"/>
                <a:gd name="T13" fmla="*/ 87 h 383"/>
                <a:gd name="T14" fmla="*/ 250 w 391"/>
                <a:gd name="T15" fmla="*/ 82 h 383"/>
                <a:gd name="T16" fmla="*/ 224 w 391"/>
                <a:gd name="T17" fmla="*/ 80 h 383"/>
                <a:gd name="T18" fmla="*/ 198 w 391"/>
                <a:gd name="T19" fmla="*/ 84 h 383"/>
                <a:gd name="T20" fmla="*/ 172 w 391"/>
                <a:gd name="T21" fmla="*/ 92 h 383"/>
                <a:gd name="T22" fmla="*/ 164 w 391"/>
                <a:gd name="T23" fmla="*/ 94 h 383"/>
                <a:gd name="T24" fmla="*/ 164 w 391"/>
                <a:gd name="T25" fmla="*/ 93 h 383"/>
                <a:gd name="T26" fmla="*/ 162 w 391"/>
                <a:gd name="T27" fmla="*/ 93 h 383"/>
                <a:gd name="T28" fmla="*/ 146 w 391"/>
                <a:gd name="T29" fmla="*/ 92 h 383"/>
                <a:gd name="T30" fmla="*/ 138 w 391"/>
                <a:gd name="T31" fmla="*/ 88 h 383"/>
                <a:gd name="T32" fmla="*/ 111 w 391"/>
                <a:gd name="T33" fmla="*/ 14 h 383"/>
                <a:gd name="T34" fmla="*/ 28 w 391"/>
                <a:gd name="T35" fmla="*/ 14 h 383"/>
                <a:gd name="T36" fmla="*/ 4 w 391"/>
                <a:gd name="T37" fmla="*/ 93 h 383"/>
                <a:gd name="T38" fmla="*/ 70 w 391"/>
                <a:gd name="T39" fmla="*/ 141 h 383"/>
                <a:gd name="T40" fmla="*/ 106 w 391"/>
                <a:gd name="T41" fmla="*/ 150 h 383"/>
                <a:gd name="T42" fmla="*/ 97 w 391"/>
                <a:gd name="T43" fmla="*/ 162 h 383"/>
                <a:gd name="T44" fmla="*/ 97 w 391"/>
                <a:gd name="T45" fmla="*/ 164 h 383"/>
                <a:gd name="T46" fmla="*/ 83 w 391"/>
                <a:gd name="T47" fmla="*/ 171 h 383"/>
                <a:gd name="T48" fmla="*/ 75 w 391"/>
                <a:gd name="T49" fmla="*/ 198 h 383"/>
                <a:gd name="T50" fmla="*/ 72 w 391"/>
                <a:gd name="T51" fmla="*/ 226 h 383"/>
                <a:gd name="T52" fmla="*/ 75 w 391"/>
                <a:gd name="T53" fmla="*/ 255 h 383"/>
                <a:gd name="T54" fmla="*/ 83 w 391"/>
                <a:gd name="T55" fmla="*/ 282 h 383"/>
                <a:gd name="T56" fmla="*/ 96 w 391"/>
                <a:gd name="T57" fmla="*/ 307 h 383"/>
                <a:gd name="T58" fmla="*/ 113 w 391"/>
                <a:gd name="T59" fmla="*/ 330 h 383"/>
                <a:gd name="T60" fmla="*/ 133 w 391"/>
                <a:gd name="T61" fmla="*/ 349 h 383"/>
                <a:gd name="T62" fmla="*/ 156 w 391"/>
                <a:gd name="T63" fmla="*/ 365 h 383"/>
                <a:gd name="T64" fmla="*/ 182 w 391"/>
                <a:gd name="T65" fmla="*/ 375 h 383"/>
                <a:gd name="T66" fmla="*/ 211 w 391"/>
                <a:gd name="T67" fmla="*/ 382 h 383"/>
                <a:gd name="T68" fmla="*/ 239 w 391"/>
                <a:gd name="T69" fmla="*/ 383 h 383"/>
                <a:gd name="T70" fmla="*/ 268 w 391"/>
                <a:gd name="T71" fmla="*/ 379 h 383"/>
                <a:gd name="T72" fmla="*/ 294 w 391"/>
                <a:gd name="T73" fmla="*/ 370 h 383"/>
                <a:gd name="T74" fmla="*/ 319 w 391"/>
                <a:gd name="T75" fmla="*/ 357 h 383"/>
                <a:gd name="T76" fmla="*/ 341 w 391"/>
                <a:gd name="T77" fmla="*/ 339 h 383"/>
                <a:gd name="T78" fmla="*/ 360 w 391"/>
                <a:gd name="T79" fmla="*/ 317 h 383"/>
                <a:gd name="T80" fmla="*/ 374 w 391"/>
                <a:gd name="T81" fmla="*/ 294 h 383"/>
                <a:gd name="T82" fmla="*/ 384 w 391"/>
                <a:gd name="T83" fmla="*/ 266 h 383"/>
                <a:gd name="T84" fmla="*/ 389 w 391"/>
                <a:gd name="T85" fmla="*/ 239 h 383"/>
                <a:gd name="T86" fmla="*/ 287 w 391"/>
                <a:gd name="T87" fmla="*/ 114 h 383"/>
                <a:gd name="T88" fmla="*/ 349 w 391"/>
                <a:gd name="T89" fmla="*/ 182 h 383"/>
                <a:gd name="T90" fmla="*/ 297 w 391"/>
                <a:gd name="T91" fmla="*/ 166 h 383"/>
                <a:gd name="T92" fmla="*/ 287 w 391"/>
                <a:gd name="T93" fmla="*/ 114 h 383"/>
                <a:gd name="T94" fmla="*/ 211 w 391"/>
                <a:gd name="T95" fmla="*/ 141 h 383"/>
                <a:gd name="T96" fmla="*/ 125 w 391"/>
                <a:gd name="T97" fmla="*/ 157 h 383"/>
                <a:gd name="T98" fmla="*/ 221 w 391"/>
                <a:gd name="T99" fmla="*/ 101 h 383"/>
                <a:gd name="T100" fmla="*/ 122 w 391"/>
                <a:gd name="T101" fmla="*/ 129 h 383"/>
                <a:gd name="T102" fmla="*/ 133 w 391"/>
                <a:gd name="T103" fmla="*/ 304 h 383"/>
                <a:gd name="T104" fmla="*/ 109 w 391"/>
                <a:gd name="T105" fmla="*/ 197 h 383"/>
                <a:gd name="T106" fmla="*/ 145 w 391"/>
                <a:gd name="T107" fmla="*/ 226 h 383"/>
                <a:gd name="T108" fmla="*/ 133 w 391"/>
                <a:gd name="T109" fmla="*/ 304 h 383"/>
                <a:gd name="T110" fmla="*/ 169 w 391"/>
                <a:gd name="T111" fmla="*/ 288 h 383"/>
                <a:gd name="T112" fmla="*/ 248 w 391"/>
                <a:gd name="T113" fmla="*/ 314 h 383"/>
                <a:gd name="T114" fmla="*/ 225 w 391"/>
                <a:gd name="T115" fmla="*/ 351 h 383"/>
                <a:gd name="T116" fmla="*/ 329 w 391"/>
                <a:gd name="T117" fmla="*/ 304 h 383"/>
                <a:gd name="T118" fmla="*/ 294 w 391"/>
                <a:gd name="T119" fmla="*/ 292 h 383"/>
                <a:gd name="T120" fmla="*/ 322 w 391"/>
                <a:gd name="T121" fmla="*/ 223 h 383"/>
                <a:gd name="T122" fmla="*/ 344 w 391"/>
                <a:gd name="T123" fmla="*/ 282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1" h="383">
                  <a:moveTo>
                    <a:pt x="376" y="213"/>
                  </a:moveTo>
                  <a:lnTo>
                    <a:pt x="389" y="211"/>
                  </a:lnTo>
                  <a:lnTo>
                    <a:pt x="388" y="199"/>
                  </a:lnTo>
                  <a:lnTo>
                    <a:pt x="375" y="198"/>
                  </a:lnTo>
                  <a:lnTo>
                    <a:pt x="373" y="188"/>
                  </a:lnTo>
                  <a:lnTo>
                    <a:pt x="384" y="182"/>
                  </a:lnTo>
                  <a:lnTo>
                    <a:pt x="382" y="172"/>
                  </a:lnTo>
                  <a:lnTo>
                    <a:pt x="367" y="173"/>
                  </a:lnTo>
                  <a:lnTo>
                    <a:pt x="363" y="163"/>
                  </a:lnTo>
                  <a:lnTo>
                    <a:pt x="374" y="157"/>
                  </a:lnTo>
                  <a:lnTo>
                    <a:pt x="369" y="146"/>
                  </a:lnTo>
                  <a:lnTo>
                    <a:pt x="357" y="150"/>
                  </a:lnTo>
                  <a:lnTo>
                    <a:pt x="351" y="141"/>
                  </a:lnTo>
                  <a:lnTo>
                    <a:pt x="358" y="132"/>
                  </a:lnTo>
                  <a:lnTo>
                    <a:pt x="353" y="123"/>
                  </a:lnTo>
                  <a:lnTo>
                    <a:pt x="340" y="129"/>
                  </a:lnTo>
                  <a:lnTo>
                    <a:pt x="332" y="122"/>
                  </a:lnTo>
                  <a:lnTo>
                    <a:pt x="340" y="111"/>
                  </a:lnTo>
                  <a:lnTo>
                    <a:pt x="332" y="104"/>
                  </a:lnTo>
                  <a:lnTo>
                    <a:pt x="322" y="111"/>
                  </a:lnTo>
                  <a:lnTo>
                    <a:pt x="313" y="105"/>
                  </a:lnTo>
                  <a:lnTo>
                    <a:pt x="318" y="93"/>
                  </a:lnTo>
                  <a:lnTo>
                    <a:pt x="309" y="88"/>
                  </a:lnTo>
                  <a:lnTo>
                    <a:pt x="300" y="97"/>
                  </a:lnTo>
                  <a:lnTo>
                    <a:pt x="290" y="92"/>
                  </a:lnTo>
                  <a:lnTo>
                    <a:pt x="292" y="80"/>
                  </a:lnTo>
                  <a:lnTo>
                    <a:pt x="283" y="76"/>
                  </a:lnTo>
                  <a:lnTo>
                    <a:pt x="276" y="87"/>
                  </a:lnTo>
                  <a:lnTo>
                    <a:pt x="265" y="84"/>
                  </a:lnTo>
                  <a:lnTo>
                    <a:pt x="265" y="71"/>
                  </a:lnTo>
                  <a:lnTo>
                    <a:pt x="255" y="69"/>
                  </a:lnTo>
                  <a:lnTo>
                    <a:pt x="250" y="82"/>
                  </a:lnTo>
                  <a:lnTo>
                    <a:pt x="239" y="80"/>
                  </a:lnTo>
                  <a:lnTo>
                    <a:pt x="238" y="69"/>
                  </a:lnTo>
                  <a:lnTo>
                    <a:pt x="226" y="67"/>
                  </a:lnTo>
                  <a:lnTo>
                    <a:pt x="224" y="80"/>
                  </a:lnTo>
                  <a:lnTo>
                    <a:pt x="212" y="82"/>
                  </a:lnTo>
                  <a:lnTo>
                    <a:pt x="210" y="70"/>
                  </a:lnTo>
                  <a:lnTo>
                    <a:pt x="198" y="71"/>
                  </a:lnTo>
                  <a:lnTo>
                    <a:pt x="198" y="84"/>
                  </a:lnTo>
                  <a:lnTo>
                    <a:pt x="188" y="87"/>
                  </a:lnTo>
                  <a:lnTo>
                    <a:pt x="181" y="76"/>
                  </a:lnTo>
                  <a:lnTo>
                    <a:pt x="171" y="79"/>
                  </a:lnTo>
                  <a:lnTo>
                    <a:pt x="172" y="92"/>
                  </a:lnTo>
                  <a:lnTo>
                    <a:pt x="164" y="97"/>
                  </a:lnTo>
                  <a:lnTo>
                    <a:pt x="164" y="96"/>
                  </a:lnTo>
                  <a:lnTo>
                    <a:pt x="164" y="96"/>
                  </a:lnTo>
                  <a:lnTo>
                    <a:pt x="164" y="94"/>
                  </a:lnTo>
                  <a:lnTo>
                    <a:pt x="164" y="94"/>
                  </a:lnTo>
                  <a:lnTo>
                    <a:pt x="164" y="94"/>
                  </a:lnTo>
                  <a:lnTo>
                    <a:pt x="164" y="93"/>
                  </a:lnTo>
                  <a:lnTo>
                    <a:pt x="164" y="93"/>
                  </a:lnTo>
                  <a:lnTo>
                    <a:pt x="162" y="93"/>
                  </a:lnTo>
                  <a:lnTo>
                    <a:pt x="162" y="93"/>
                  </a:lnTo>
                  <a:lnTo>
                    <a:pt x="162" y="93"/>
                  </a:lnTo>
                  <a:lnTo>
                    <a:pt x="162" y="93"/>
                  </a:lnTo>
                  <a:lnTo>
                    <a:pt x="162" y="94"/>
                  </a:lnTo>
                  <a:lnTo>
                    <a:pt x="162" y="94"/>
                  </a:lnTo>
                  <a:lnTo>
                    <a:pt x="155" y="87"/>
                  </a:lnTo>
                  <a:lnTo>
                    <a:pt x="146" y="92"/>
                  </a:lnTo>
                  <a:lnTo>
                    <a:pt x="150" y="105"/>
                  </a:lnTo>
                  <a:lnTo>
                    <a:pt x="141" y="111"/>
                  </a:lnTo>
                  <a:lnTo>
                    <a:pt x="132" y="104"/>
                  </a:lnTo>
                  <a:lnTo>
                    <a:pt x="138" y="88"/>
                  </a:lnTo>
                  <a:lnTo>
                    <a:pt x="140" y="71"/>
                  </a:lnTo>
                  <a:lnTo>
                    <a:pt x="137" y="48"/>
                  </a:lnTo>
                  <a:lnTo>
                    <a:pt x="127" y="30"/>
                  </a:lnTo>
                  <a:lnTo>
                    <a:pt x="111" y="14"/>
                  </a:lnTo>
                  <a:lnTo>
                    <a:pt x="92" y="4"/>
                  </a:lnTo>
                  <a:lnTo>
                    <a:pt x="70" y="0"/>
                  </a:lnTo>
                  <a:lnTo>
                    <a:pt x="48" y="4"/>
                  </a:lnTo>
                  <a:lnTo>
                    <a:pt x="28" y="14"/>
                  </a:lnTo>
                  <a:lnTo>
                    <a:pt x="13" y="30"/>
                  </a:lnTo>
                  <a:lnTo>
                    <a:pt x="4" y="48"/>
                  </a:lnTo>
                  <a:lnTo>
                    <a:pt x="0" y="71"/>
                  </a:lnTo>
                  <a:lnTo>
                    <a:pt x="4" y="93"/>
                  </a:lnTo>
                  <a:lnTo>
                    <a:pt x="13" y="113"/>
                  </a:lnTo>
                  <a:lnTo>
                    <a:pt x="28" y="127"/>
                  </a:lnTo>
                  <a:lnTo>
                    <a:pt x="48" y="137"/>
                  </a:lnTo>
                  <a:lnTo>
                    <a:pt x="70" y="141"/>
                  </a:lnTo>
                  <a:lnTo>
                    <a:pt x="88" y="138"/>
                  </a:lnTo>
                  <a:lnTo>
                    <a:pt x="105" y="132"/>
                  </a:lnTo>
                  <a:lnTo>
                    <a:pt x="113" y="141"/>
                  </a:lnTo>
                  <a:lnTo>
                    <a:pt x="106" y="150"/>
                  </a:lnTo>
                  <a:lnTo>
                    <a:pt x="94" y="145"/>
                  </a:lnTo>
                  <a:lnTo>
                    <a:pt x="89" y="154"/>
                  </a:lnTo>
                  <a:lnTo>
                    <a:pt x="97" y="162"/>
                  </a:lnTo>
                  <a:lnTo>
                    <a:pt x="97" y="162"/>
                  </a:lnTo>
                  <a:lnTo>
                    <a:pt x="97" y="162"/>
                  </a:lnTo>
                  <a:lnTo>
                    <a:pt x="97" y="162"/>
                  </a:lnTo>
                  <a:lnTo>
                    <a:pt x="97" y="164"/>
                  </a:lnTo>
                  <a:lnTo>
                    <a:pt x="97" y="164"/>
                  </a:lnTo>
                  <a:lnTo>
                    <a:pt x="98" y="164"/>
                  </a:lnTo>
                  <a:lnTo>
                    <a:pt x="98" y="164"/>
                  </a:lnTo>
                  <a:lnTo>
                    <a:pt x="94" y="173"/>
                  </a:lnTo>
                  <a:lnTo>
                    <a:pt x="83" y="171"/>
                  </a:lnTo>
                  <a:lnTo>
                    <a:pt x="79" y="181"/>
                  </a:lnTo>
                  <a:lnTo>
                    <a:pt x="89" y="188"/>
                  </a:lnTo>
                  <a:lnTo>
                    <a:pt x="88" y="198"/>
                  </a:lnTo>
                  <a:lnTo>
                    <a:pt x="75" y="198"/>
                  </a:lnTo>
                  <a:lnTo>
                    <a:pt x="72" y="208"/>
                  </a:lnTo>
                  <a:lnTo>
                    <a:pt x="85" y="213"/>
                  </a:lnTo>
                  <a:lnTo>
                    <a:pt x="85" y="224"/>
                  </a:lnTo>
                  <a:lnTo>
                    <a:pt x="72" y="226"/>
                  </a:lnTo>
                  <a:lnTo>
                    <a:pt x="72" y="237"/>
                  </a:lnTo>
                  <a:lnTo>
                    <a:pt x="85" y="239"/>
                  </a:lnTo>
                  <a:lnTo>
                    <a:pt x="87" y="250"/>
                  </a:lnTo>
                  <a:lnTo>
                    <a:pt x="75" y="255"/>
                  </a:lnTo>
                  <a:lnTo>
                    <a:pt x="78" y="265"/>
                  </a:lnTo>
                  <a:lnTo>
                    <a:pt x="91" y="265"/>
                  </a:lnTo>
                  <a:lnTo>
                    <a:pt x="94" y="276"/>
                  </a:lnTo>
                  <a:lnTo>
                    <a:pt x="83" y="282"/>
                  </a:lnTo>
                  <a:lnTo>
                    <a:pt x="87" y="292"/>
                  </a:lnTo>
                  <a:lnTo>
                    <a:pt x="100" y="290"/>
                  </a:lnTo>
                  <a:lnTo>
                    <a:pt x="105" y="299"/>
                  </a:lnTo>
                  <a:lnTo>
                    <a:pt x="96" y="307"/>
                  </a:lnTo>
                  <a:lnTo>
                    <a:pt x="101" y="317"/>
                  </a:lnTo>
                  <a:lnTo>
                    <a:pt x="114" y="312"/>
                  </a:lnTo>
                  <a:lnTo>
                    <a:pt x="120" y="320"/>
                  </a:lnTo>
                  <a:lnTo>
                    <a:pt x="113" y="330"/>
                  </a:lnTo>
                  <a:lnTo>
                    <a:pt x="119" y="338"/>
                  </a:lnTo>
                  <a:lnTo>
                    <a:pt x="131" y="331"/>
                  </a:lnTo>
                  <a:lnTo>
                    <a:pt x="140" y="338"/>
                  </a:lnTo>
                  <a:lnTo>
                    <a:pt x="133" y="349"/>
                  </a:lnTo>
                  <a:lnTo>
                    <a:pt x="141" y="356"/>
                  </a:lnTo>
                  <a:lnTo>
                    <a:pt x="151" y="348"/>
                  </a:lnTo>
                  <a:lnTo>
                    <a:pt x="160" y="353"/>
                  </a:lnTo>
                  <a:lnTo>
                    <a:pt x="156" y="365"/>
                  </a:lnTo>
                  <a:lnTo>
                    <a:pt x="167" y="370"/>
                  </a:lnTo>
                  <a:lnTo>
                    <a:pt x="175" y="360"/>
                  </a:lnTo>
                  <a:lnTo>
                    <a:pt x="185" y="363"/>
                  </a:lnTo>
                  <a:lnTo>
                    <a:pt x="182" y="375"/>
                  </a:lnTo>
                  <a:lnTo>
                    <a:pt x="193" y="379"/>
                  </a:lnTo>
                  <a:lnTo>
                    <a:pt x="199" y="367"/>
                  </a:lnTo>
                  <a:lnTo>
                    <a:pt x="211" y="369"/>
                  </a:lnTo>
                  <a:lnTo>
                    <a:pt x="211" y="382"/>
                  </a:lnTo>
                  <a:lnTo>
                    <a:pt x="221" y="383"/>
                  </a:lnTo>
                  <a:lnTo>
                    <a:pt x="225" y="371"/>
                  </a:lnTo>
                  <a:lnTo>
                    <a:pt x="237" y="370"/>
                  </a:lnTo>
                  <a:lnTo>
                    <a:pt x="239" y="383"/>
                  </a:lnTo>
                  <a:lnTo>
                    <a:pt x="250" y="383"/>
                  </a:lnTo>
                  <a:lnTo>
                    <a:pt x="252" y="370"/>
                  </a:lnTo>
                  <a:lnTo>
                    <a:pt x="263" y="367"/>
                  </a:lnTo>
                  <a:lnTo>
                    <a:pt x="268" y="379"/>
                  </a:lnTo>
                  <a:lnTo>
                    <a:pt x="278" y="376"/>
                  </a:lnTo>
                  <a:lnTo>
                    <a:pt x="277" y="363"/>
                  </a:lnTo>
                  <a:lnTo>
                    <a:pt x="287" y="360"/>
                  </a:lnTo>
                  <a:lnTo>
                    <a:pt x="294" y="370"/>
                  </a:lnTo>
                  <a:lnTo>
                    <a:pt x="304" y="366"/>
                  </a:lnTo>
                  <a:lnTo>
                    <a:pt x="301" y="353"/>
                  </a:lnTo>
                  <a:lnTo>
                    <a:pt x="310" y="348"/>
                  </a:lnTo>
                  <a:lnTo>
                    <a:pt x="319" y="357"/>
                  </a:lnTo>
                  <a:lnTo>
                    <a:pt x="329" y="351"/>
                  </a:lnTo>
                  <a:lnTo>
                    <a:pt x="323" y="339"/>
                  </a:lnTo>
                  <a:lnTo>
                    <a:pt x="331" y="331"/>
                  </a:lnTo>
                  <a:lnTo>
                    <a:pt x="341" y="339"/>
                  </a:lnTo>
                  <a:lnTo>
                    <a:pt x="349" y="331"/>
                  </a:lnTo>
                  <a:lnTo>
                    <a:pt x="343" y="321"/>
                  </a:lnTo>
                  <a:lnTo>
                    <a:pt x="349" y="312"/>
                  </a:lnTo>
                  <a:lnTo>
                    <a:pt x="360" y="317"/>
                  </a:lnTo>
                  <a:lnTo>
                    <a:pt x="366" y="309"/>
                  </a:lnTo>
                  <a:lnTo>
                    <a:pt x="357" y="299"/>
                  </a:lnTo>
                  <a:lnTo>
                    <a:pt x="362" y="290"/>
                  </a:lnTo>
                  <a:lnTo>
                    <a:pt x="374" y="294"/>
                  </a:lnTo>
                  <a:lnTo>
                    <a:pt x="379" y="283"/>
                  </a:lnTo>
                  <a:lnTo>
                    <a:pt x="369" y="276"/>
                  </a:lnTo>
                  <a:lnTo>
                    <a:pt x="371" y="265"/>
                  </a:lnTo>
                  <a:lnTo>
                    <a:pt x="384" y="266"/>
                  </a:lnTo>
                  <a:lnTo>
                    <a:pt x="387" y="256"/>
                  </a:lnTo>
                  <a:lnTo>
                    <a:pt x="375" y="251"/>
                  </a:lnTo>
                  <a:lnTo>
                    <a:pt x="376" y="239"/>
                  </a:lnTo>
                  <a:lnTo>
                    <a:pt x="389" y="239"/>
                  </a:lnTo>
                  <a:lnTo>
                    <a:pt x="391" y="228"/>
                  </a:lnTo>
                  <a:lnTo>
                    <a:pt x="378" y="225"/>
                  </a:lnTo>
                  <a:lnTo>
                    <a:pt x="376" y="213"/>
                  </a:lnTo>
                  <a:close/>
                  <a:moveTo>
                    <a:pt x="287" y="114"/>
                  </a:moveTo>
                  <a:lnTo>
                    <a:pt x="308" y="127"/>
                  </a:lnTo>
                  <a:lnTo>
                    <a:pt x="326" y="142"/>
                  </a:lnTo>
                  <a:lnTo>
                    <a:pt x="339" y="162"/>
                  </a:lnTo>
                  <a:lnTo>
                    <a:pt x="349" y="182"/>
                  </a:lnTo>
                  <a:lnTo>
                    <a:pt x="356" y="204"/>
                  </a:lnTo>
                  <a:lnTo>
                    <a:pt x="321" y="210"/>
                  </a:lnTo>
                  <a:lnTo>
                    <a:pt x="313" y="185"/>
                  </a:lnTo>
                  <a:lnTo>
                    <a:pt x="297" y="166"/>
                  </a:lnTo>
                  <a:lnTo>
                    <a:pt x="278" y="150"/>
                  </a:lnTo>
                  <a:lnTo>
                    <a:pt x="255" y="141"/>
                  </a:lnTo>
                  <a:lnTo>
                    <a:pt x="264" y="105"/>
                  </a:lnTo>
                  <a:lnTo>
                    <a:pt x="287" y="114"/>
                  </a:lnTo>
                  <a:close/>
                  <a:moveTo>
                    <a:pt x="250" y="102"/>
                  </a:moveTo>
                  <a:lnTo>
                    <a:pt x="243" y="138"/>
                  </a:lnTo>
                  <a:lnTo>
                    <a:pt x="234" y="138"/>
                  </a:lnTo>
                  <a:lnTo>
                    <a:pt x="211" y="141"/>
                  </a:lnTo>
                  <a:lnTo>
                    <a:pt x="191" y="149"/>
                  </a:lnTo>
                  <a:lnTo>
                    <a:pt x="173" y="162"/>
                  </a:lnTo>
                  <a:lnTo>
                    <a:pt x="159" y="177"/>
                  </a:lnTo>
                  <a:lnTo>
                    <a:pt x="125" y="157"/>
                  </a:lnTo>
                  <a:lnTo>
                    <a:pt x="145" y="135"/>
                  </a:lnTo>
                  <a:lnTo>
                    <a:pt x="168" y="118"/>
                  </a:lnTo>
                  <a:lnTo>
                    <a:pt x="194" y="106"/>
                  </a:lnTo>
                  <a:lnTo>
                    <a:pt x="221" y="101"/>
                  </a:lnTo>
                  <a:lnTo>
                    <a:pt x="250" y="102"/>
                  </a:lnTo>
                  <a:close/>
                  <a:moveTo>
                    <a:pt x="125" y="114"/>
                  </a:moveTo>
                  <a:lnTo>
                    <a:pt x="129" y="120"/>
                  </a:lnTo>
                  <a:lnTo>
                    <a:pt x="122" y="129"/>
                  </a:lnTo>
                  <a:lnTo>
                    <a:pt x="115" y="124"/>
                  </a:lnTo>
                  <a:lnTo>
                    <a:pt x="120" y="119"/>
                  </a:lnTo>
                  <a:lnTo>
                    <a:pt x="125" y="114"/>
                  </a:lnTo>
                  <a:close/>
                  <a:moveTo>
                    <a:pt x="133" y="304"/>
                  </a:moveTo>
                  <a:lnTo>
                    <a:pt x="118" y="279"/>
                  </a:lnTo>
                  <a:lnTo>
                    <a:pt x="109" y="254"/>
                  </a:lnTo>
                  <a:lnTo>
                    <a:pt x="105" y="225"/>
                  </a:lnTo>
                  <a:lnTo>
                    <a:pt x="109" y="197"/>
                  </a:lnTo>
                  <a:lnTo>
                    <a:pt x="119" y="169"/>
                  </a:lnTo>
                  <a:lnTo>
                    <a:pt x="154" y="189"/>
                  </a:lnTo>
                  <a:lnTo>
                    <a:pt x="147" y="207"/>
                  </a:lnTo>
                  <a:lnTo>
                    <a:pt x="145" y="226"/>
                  </a:lnTo>
                  <a:lnTo>
                    <a:pt x="147" y="246"/>
                  </a:lnTo>
                  <a:lnTo>
                    <a:pt x="153" y="264"/>
                  </a:lnTo>
                  <a:lnTo>
                    <a:pt x="162" y="279"/>
                  </a:lnTo>
                  <a:lnTo>
                    <a:pt x="133" y="304"/>
                  </a:lnTo>
                  <a:close/>
                  <a:moveTo>
                    <a:pt x="175" y="338"/>
                  </a:moveTo>
                  <a:lnTo>
                    <a:pt x="158" y="327"/>
                  </a:lnTo>
                  <a:lnTo>
                    <a:pt x="142" y="314"/>
                  </a:lnTo>
                  <a:lnTo>
                    <a:pt x="169" y="288"/>
                  </a:lnTo>
                  <a:lnTo>
                    <a:pt x="189" y="303"/>
                  </a:lnTo>
                  <a:lnTo>
                    <a:pt x="210" y="313"/>
                  </a:lnTo>
                  <a:lnTo>
                    <a:pt x="234" y="316"/>
                  </a:lnTo>
                  <a:lnTo>
                    <a:pt x="248" y="314"/>
                  </a:lnTo>
                  <a:lnTo>
                    <a:pt x="263" y="310"/>
                  </a:lnTo>
                  <a:lnTo>
                    <a:pt x="276" y="343"/>
                  </a:lnTo>
                  <a:lnTo>
                    <a:pt x="251" y="349"/>
                  </a:lnTo>
                  <a:lnTo>
                    <a:pt x="225" y="351"/>
                  </a:lnTo>
                  <a:lnTo>
                    <a:pt x="200" y="347"/>
                  </a:lnTo>
                  <a:lnTo>
                    <a:pt x="175" y="338"/>
                  </a:lnTo>
                  <a:close/>
                  <a:moveTo>
                    <a:pt x="344" y="282"/>
                  </a:moveTo>
                  <a:lnTo>
                    <a:pt x="329" y="304"/>
                  </a:lnTo>
                  <a:lnTo>
                    <a:pt x="310" y="322"/>
                  </a:lnTo>
                  <a:lnTo>
                    <a:pt x="288" y="336"/>
                  </a:lnTo>
                  <a:lnTo>
                    <a:pt x="274" y="305"/>
                  </a:lnTo>
                  <a:lnTo>
                    <a:pt x="294" y="292"/>
                  </a:lnTo>
                  <a:lnTo>
                    <a:pt x="309" y="274"/>
                  </a:lnTo>
                  <a:lnTo>
                    <a:pt x="319" y="251"/>
                  </a:lnTo>
                  <a:lnTo>
                    <a:pt x="322" y="226"/>
                  </a:lnTo>
                  <a:lnTo>
                    <a:pt x="322" y="223"/>
                  </a:lnTo>
                  <a:lnTo>
                    <a:pt x="357" y="220"/>
                  </a:lnTo>
                  <a:lnTo>
                    <a:pt x="356" y="241"/>
                  </a:lnTo>
                  <a:lnTo>
                    <a:pt x="352" y="261"/>
                  </a:lnTo>
                  <a:lnTo>
                    <a:pt x="344" y="28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50"/>
            <p:cNvSpPr>
              <a:spLocks/>
            </p:cNvSpPr>
            <p:nvPr/>
          </p:nvSpPr>
          <p:spPr bwMode="auto">
            <a:xfrm>
              <a:off x="11909425" y="4383088"/>
              <a:ext cx="293687" cy="292100"/>
            </a:xfrm>
            <a:custGeom>
              <a:avLst/>
              <a:gdLst>
                <a:gd name="T0" fmla="*/ 183 w 185"/>
                <a:gd name="T1" fmla="*/ 77 h 184"/>
                <a:gd name="T2" fmla="*/ 181 w 185"/>
                <a:gd name="T3" fmla="*/ 68 h 184"/>
                <a:gd name="T4" fmla="*/ 173 w 185"/>
                <a:gd name="T5" fmla="*/ 55 h 184"/>
                <a:gd name="T6" fmla="*/ 168 w 185"/>
                <a:gd name="T7" fmla="*/ 46 h 184"/>
                <a:gd name="T8" fmla="*/ 163 w 185"/>
                <a:gd name="T9" fmla="*/ 33 h 184"/>
                <a:gd name="T10" fmla="*/ 156 w 185"/>
                <a:gd name="T11" fmla="*/ 25 h 184"/>
                <a:gd name="T12" fmla="*/ 142 w 185"/>
                <a:gd name="T13" fmla="*/ 18 h 184"/>
                <a:gd name="T14" fmla="*/ 133 w 185"/>
                <a:gd name="T15" fmla="*/ 13 h 184"/>
                <a:gd name="T16" fmla="*/ 122 w 185"/>
                <a:gd name="T17" fmla="*/ 4 h 184"/>
                <a:gd name="T18" fmla="*/ 112 w 185"/>
                <a:gd name="T19" fmla="*/ 3 h 184"/>
                <a:gd name="T20" fmla="*/ 97 w 185"/>
                <a:gd name="T21" fmla="*/ 4 h 184"/>
                <a:gd name="T22" fmla="*/ 86 w 185"/>
                <a:gd name="T23" fmla="*/ 4 h 184"/>
                <a:gd name="T24" fmla="*/ 73 w 185"/>
                <a:gd name="T25" fmla="*/ 2 h 184"/>
                <a:gd name="T26" fmla="*/ 63 w 185"/>
                <a:gd name="T27" fmla="*/ 4 h 184"/>
                <a:gd name="T28" fmla="*/ 50 w 185"/>
                <a:gd name="T29" fmla="*/ 13 h 184"/>
                <a:gd name="T30" fmla="*/ 42 w 185"/>
                <a:gd name="T31" fmla="*/ 18 h 184"/>
                <a:gd name="T32" fmla="*/ 29 w 185"/>
                <a:gd name="T33" fmla="*/ 25 h 184"/>
                <a:gd name="T34" fmla="*/ 22 w 185"/>
                <a:gd name="T35" fmla="*/ 31 h 184"/>
                <a:gd name="T36" fmla="*/ 16 w 185"/>
                <a:gd name="T37" fmla="*/ 46 h 184"/>
                <a:gd name="T38" fmla="*/ 11 w 185"/>
                <a:gd name="T39" fmla="*/ 55 h 184"/>
                <a:gd name="T40" fmla="*/ 2 w 185"/>
                <a:gd name="T41" fmla="*/ 66 h 184"/>
                <a:gd name="T42" fmla="*/ 1 w 185"/>
                <a:gd name="T43" fmla="*/ 77 h 184"/>
                <a:gd name="T44" fmla="*/ 3 w 185"/>
                <a:gd name="T45" fmla="*/ 91 h 184"/>
                <a:gd name="T46" fmla="*/ 3 w 185"/>
                <a:gd name="T47" fmla="*/ 101 h 184"/>
                <a:gd name="T48" fmla="*/ 2 w 185"/>
                <a:gd name="T49" fmla="*/ 115 h 184"/>
                <a:gd name="T50" fmla="*/ 6 w 185"/>
                <a:gd name="T51" fmla="*/ 124 h 184"/>
                <a:gd name="T52" fmla="*/ 15 w 185"/>
                <a:gd name="T53" fmla="*/ 136 h 184"/>
                <a:gd name="T54" fmla="*/ 20 w 185"/>
                <a:gd name="T55" fmla="*/ 145 h 184"/>
                <a:gd name="T56" fmla="*/ 27 w 185"/>
                <a:gd name="T57" fmla="*/ 158 h 184"/>
                <a:gd name="T58" fmla="*/ 34 w 185"/>
                <a:gd name="T59" fmla="*/ 165 h 184"/>
                <a:gd name="T60" fmla="*/ 49 w 185"/>
                <a:gd name="T61" fmla="*/ 170 h 184"/>
                <a:gd name="T62" fmla="*/ 58 w 185"/>
                <a:gd name="T63" fmla="*/ 174 h 184"/>
                <a:gd name="T64" fmla="*/ 69 w 185"/>
                <a:gd name="T65" fmla="*/ 181 h 184"/>
                <a:gd name="T66" fmla="*/ 80 w 185"/>
                <a:gd name="T67" fmla="*/ 183 h 184"/>
                <a:gd name="T68" fmla="*/ 95 w 185"/>
                <a:gd name="T69" fmla="*/ 180 h 184"/>
                <a:gd name="T70" fmla="*/ 104 w 185"/>
                <a:gd name="T71" fmla="*/ 180 h 184"/>
                <a:gd name="T72" fmla="*/ 119 w 185"/>
                <a:gd name="T73" fmla="*/ 180 h 184"/>
                <a:gd name="T74" fmla="*/ 129 w 185"/>
                <a:gd name="T75" fmla="*/ 176 h 184"/>
                <a:gd name="T76" fmla="*/ 141 w 185"/>
                <a:gd name="T77" fmla="*/ 166 h 184"/>
                <a:gd name="T78" fmla="*/ 148 w 185"/>
                <a:gd name="T79" fmla="*/ 161 h 184"/>
                <a:gd name="T80" fmla="*/ 161 w 185"/>
                <a:gd name="T81" fmla="*/ 154 h 184"/>
                <a:gd name="T82" fmla="*/ 166 w 185"/>
                <a:gd name="T83" fmla="*/ 145 h 184"/>
                <a:gd name="T84" fmla="*/ 172 w 185"/>
                <a:gd name="T85" fmla="*/ 131 h 184"/>
                <a:gd name="T86" fmla="*/ 175 w 185"/>
                <a:gd name="T87" fmla="*/ 122 h 184"/>
                <a:gd name="T88" fmla="*/ 183 w 185"/>
                <a:gd name="T89" fmla="*/ 110 h 184"/>
                <a:gd name="T90" fmla="*/ 185 w 185"/>
                <a:gd name="T91" fmla="*/ 100 h 184"/>
                <a:gd name="T92" fmla="*/ 181 w 185"/>
                <a:gd name="T93" fmla="*/ 8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5" h="184">
                  <a:moveTo>
                    <a:pt x="181" y="86"/>
                  </a:moveTo>
                  <a:lnTo>
                    <a:pt x="185" y="83"/>
                  </a:lnTo>
                  <a:lnTo>
                    <a:pt x="183" y="77"/>
                  </a:lnTo>
                  <a:lnTo>
                    <a:pt x="179" y="75"/>
                  </a:lnTo>
                  <a:lnTo>
                    <a:pt x="178" y="69"/>
                  </a:lnTo>
                  <a:lnTo>
                    <a:pt x="181" y="68"/>
                  </a:lnTo>
                  <a:lnTo>
                    <a:pt x="179" y="61"/>
                  </a:lnTo>
                  <a:lnTo>
                    <a:pt x="175" y="60"/>
                  </a:lnTo>
                  <a:lnTo>
                    <a:pt x="173" y="55"/>
                  </a:lnTo>
                  <a:lnTo>
                    <a:pt x="175" y="52"/>
                  </a:lnTo>
                  <a:lnTo>
                    <a:pt x="173" y="46"/>
                  </a:lnTo>
                  <a:lnTo>
                    <a:pt x="168" y="46"/>
                  </a:lnTo>
                  <a:lnTo>
                    <a:pt x="164" y="40"/>
                  </a:lnTo>
                  <a:lnTo>
                    <a:pt x="166" y="38"/>
                  </a:lnTo>
                  <a:lnTo>
                    <a:pt x="163" y="33"/>
                  </a:lnTo>
                  <a:lnTo>
                    <a:pt x="159" y="33"/>
                  </a:lnTo>
                  <a:lnTo>
                    <a:pt x="154" y="29"/>
                  </a:lnTo>
                  <a:lnTo>
                    <a:pt x="156" y="25"/>
                  </a:lnTo>
                  <a:lnTo>
                    <a:pt x="151" y="21"/>
                  </a:lnTo>
                  <a:lnTo>
                    <a:pt x="147" y="22"/>
                  </a:lnTo>
                  <a:lnTo>
                    <a:pt x="142" y="18"/>
                  </a:lnTo>
                  <a:lnTo>
                    <a:pt x="143" y="14"/>
                  </a:lnTo>
                  <a:lnTo>
                    <a:pt x="137" y="12"/>
                  </a:lnTo>
                  <a:lnTo>
                    <a:pt x="133" y="13"/>
                  </a:lnTo>
                  <a:lnTo>
                    <a:pt x="128" y="11"/>
                  </a:lnTo>
                  <a:lnTo>
                    <a:pt x="128" y="7"/>
                  </a:lnTo>
                  <a:lnTo>
                    <a:pt x="122" y="4"/>
                  </a:lnTo>
                  <a:lnTo>
                    <a:pt x="119" y="8"/>
                  </a:lnTo>
                  <a:lnTo>
                    <a:pt x="112" y="5"/>
                  </a:lnTo>
                  <a:lnTo>
                    <a:pt x="112" y="3"/>
                  </a:lnTo>
                  <a:lnTo>
                    <a:pt x="106" y="0"/>
                  </a:lnTo>
                  <a:lnTo>
                    <a:pt x="103" y="4"/>
                  </a:lnTo>
                  <a:lnTo>
                    <a:pt x="97" y="4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6" y="4"/>
                  </a:lnTo>
                  <a:lnTo>
                    <a:pt x="81" y="4"/>
                  </a:lnTo>
                  <a:lnTo>
                    <a:pt x="78" y="2"/>
                  </a:lnTo>
                  <a:lnTo>
                    <a:pt x="73" y="2"/>
                  </a:lnTo>
                  <a:lnTo>
                    <a:pt x="71" y="5"/>
                  </a:lnTo>
                  <a:lnTo>
                    <a:pt x="66" y="8"/>
                  </a:lnTo>
                  <a:lnTo>
                    <a:pt x="63" y="4"/>
                  </a:lnTo>
                  <a:lnTo>
                    <a:pt x="56" y="7"/>
                  </a:lnTo>
                  <a:lnTo>
                    <a:pt x="56" y="11"/>
                  </a:lnTo>
                  <a:lnTo>
                    <a:pt x="50" y="13"/>
                  </a:lnTo>
                  <a:lnTo>
                    <a:pt x="47" y="11"/>
                  </a:lnTo>
                  <a:lnTo>
                    <a:pt x="42" y="14"/>
                  </a:lnTo>
                  <a:lnTo>
                    <a:pt x="42" y="18"/>
                  </a:lnTo>
                  <a:lnTo>
                    <a:pt x="37" y="22"/>
                  </a:lnTo>
                  <a:lnTo>
                    <a:pt x="33" y="21"/>
                  </a:lnTo>
                  <a:lnTo>
                    <a:pt x="29" y="25"/>
                  </a:lnTo>
                  <a:lnTo>
                    <a:pt x="29" y="29"/>
                  </a:lnTo>
                  <a:lnTo>
                    <a:pt x="25" y="33"/>
                  </a:lnTo>
                  <a:lnTo>
                    <a:pt x="22" y="31"/>
                  </a:lnTo>
                  <a:lnTo>
                    <a:pt x="18" y="36"/>
                  </a:lnTo>
                  <a:lnTo>
                    <a:pt x="19" y="40"/>
                  </a:lnTo>
                  <a:lnTo>
                    <a:pt x="16" y="46"/>
                  </a:lnTo>
                  <a:lnTo>
                    <a:pt x="12" y="46"/>
                  </a:lnTo>
                  <a:lnTo>
                    <a:pt x="9" y="51"/>
                  </a:lnTo>
                  <a:lnTo>
                    <a:pt x="11" y="55"/>
                  </a:lnTo>
                  <a:lnTo>
                    <a:pt x="9" y="60"/>
                  </a:lnTo>
                  <a:lnTo>
                    <a:pt x="5" y="60"/>
                  </a:lnTo>
                  <a:lnTo>
                    <a:pt x="2" y="66"/>
                  </a:lnTo>
                  <a:lnTo>
                    <a:pt x="6" y="70"/>
                  </a:lnTo>
                  <a:lnTo>
                    <a:pt x="5" y="75"/>
                  </a:lnTo>
                  <a:lnTo>
                    <a:pt x="1" y="77"/>
                  </a:lnTo>
                  <a:lnTo>
                    <a:pt x="0" y="82"/>
                  </a:lnTo>
                  <a:lnTo>
                    <a:pt x="3" y="86"/>
                  </a:lnTo>
                  <a:lnTo>
                    <a:pt x="3" y="91"/>
                  </a:lnTo>
                  <a:lnTo>
                    <a:pt x="0" y="92"/>
                  </a:lnTo>
                  <a:lnTo>
                    <a:pt x="0" y="99"/>
                  </a:lnTo>
                  <a:lnTo>
                    <a:pt x="3" y="101"/>
                  </a:lnTo>
                  <a:lnTo>
                    <a:pt x="5" y="106"/>
                  </a:lnTo>
                  <a:lnTo>
                    <a:pt x="1" y="109"/>
                  </a:lnTo>
                  <a:lnTo>
                    <a:pt x="2" y="115"/>
                  </a:lnTo>
                  <a:lnTo>
                    <a:pt x="6" y="117"/>
                  </a:lnTo>
                  <a:lnTo>
                    <a:pt x="9" y="122"/>
                  </a:lnTo>
                  <a:lnTo>
                    <a:pt x="6" y="124"/>
                  </a:lnTo>
                  <a:lnTo>
                    <a:pt x="7" y="131"/>
                  </a:lnTo>
                  <a:lnTo>
                    <a:pt x="12" y="131"/>
                  </a:lnTo>
                  <a:lnTo>
                    <a:pt x="15" y="136"/>
                  </a:lnTo>
                  <a:lnTo>
                    <a:pt x="12" y="140"/>
                  </a:lnTo>
                  <a:lnTo>
                    <a:pt x="16" y="145"/>
                  </a:lnTo>
                  <a:lnTo>
                    <a:pt x="20" y="145"/>
                  </a:lnTo>
                  <a:lnTo>
                    <a:pt x="24" y="149"/>
                  </a:lnTo>
                  <a:lnTo>
                    <a:pt x="23" y="153"/>
                  </a:lnTo>
                  <a:lnTo>
                    <a:pt x="27" y="158"/>
                  </a:lnTo>
                  <a:lnTo>
                    <a:pt x="31" y="157"/>
                  </a:lnTo>
                  <a:lnTo>
                    <a:pt x="36" y="161"/>
                  </a:lnTo>
                  <a:lnTo>
                    <a:pt x="34" y="165"/>
                  </a:lnTo>
                  <a:lnTo>
                    <a:pt x="40" y="168"/>
                  </a:lnTo>
                  <a:lnTo>
                    <a:pt x="44" y="167"/>
                  </a:lnTo>
                  <a:lnTo>
                    <a:pt x="49" y="170"/>
                  </a:lnTo>
                  <a:lnTo>
                    <a:pt x="49" y="174"/>
                  </a:lnTo>
                  <a:lnTo>
                    <a:pt x="54" y="176"/>
                  </a:lnTo>
                  <a:lnTo>
                    <a:pt x="58" y="174"/>
                  </a:lnTo>
                  <a:lnTo>
                    <a:pt x="63" y="176"/>
                  </a:lnTo>
                  <a:lnTo>
                    <a:pt x="64" y="180"/>
                  </a:lnTo>
                  <a:lnTo>
                    <a:pt x="69" y="181"/>
                  </a:lnTo>
                  <a:lnTo>
                    <a:pt x="73" y="179"/>
                  </a:lnTo>
                  <a:lnTo>
                    <a:pt x="78" y="180"/>
                  </a:lnTo>
                  <a:lnTo>
                    <a:pt x="80" y="183"/>
                  </a:lnTo>
                  <a:lnTo>
                    <a:pt x="86" y="184"/>
                  </a:lnTo>
                  <a:lnTo>
                    <a:pt x="89" y="180"/>
                  </a:lnTo>
                  <a:lnTo>
                    <a:pt x="95" y="180"/>
                  </a:lnTo>
                  <a:lnTo>
                    <a:pt x="97" y="184"/>
                  </a:lnTo>
                  <a:lnTo>
                    <a:pt x="103" y="184"/>
                  </a:lnTo>
                  <a:lnTo>
                    <a:pt x="104" y="180"/>
                  </a:lnTo>
                  <a:lnTo>
                    <a:pt x="111" y="179"/>
                  </a:lnTo>
                  <a:lnTo>
                    <a:pt x="113" y="181"/>
                  </a:lnTo>
                  <a:lnTo>
                    <a:pt x="119" y="180"/>
                  </a:lnTo>
                  <a:lnTo>
                    <a:pt x="121" y="176"/>
                  </a:lnTo>
                  <a:lnTo>
                    <a:pt x="126" y="174"/>
                  </a:lnTo>
                  <a:lnTo>
                    <a:pt x="129" y="176"/>
                  </a:lnTo>
                  <a:lnTo>
                    <a:pt x="134" y="174"/>
                  </a:lnTo>
                  <a:lnTo>
                    <a:pt x="135" y="170"/>
                  </a:lnTo>
                  <a:lnTo>
                    <a:pt x="141" y="166"/>
                  </a:lnTo>
                  <a:lnTo>
                    <a:pt x="143" y="168"/>
                  </a:lnTo>
                  <a:lnTo>
                    <a:pt x="148" y="165"/>
                  </a:lnTo>
                  <a:lnTo>
                    <a:pt x="148" y="161"/>
                  </a:lnTo>
                  <a:lnTo>
                    <a:pt x="152" y="157"/>
                  </a:lnTo>
                  <a:lnTo>
                    <a:pt x="156" y="158"/>
                  </a:lnTo>
                  <a:lnTo>
                    <a:pt x="161" y="154"/>
                  </a:lnTo>
                  <a:lnTo>
                    <a:pt x="160" y="149"/>
                  </a:lnTo>
                  <a:lnTo>
                    <a:pt x="164" y="145"/>
                  </a:lnTo>
                  <a:lnTo>
                    <a:pt x="166" y="145"/>
                  </a:lnTo>
                  <a:lnTo>
                    <a:pt x="170" y="141"/>
                  </a:lnTo>
                  <a:lnTo>
                    <a:pt x="169" y="136"/>
                  </a:lnTo>
                  <a:lnTo>
                    <a:pt x="172" y="131"/>
                  </a:lnTo>
                  <a:lnTo>
                    <a:pt x="175" y="131"/>
                  </a:lnTo>
                  <a:lnTo>
                    <a:pt x="178" y="126"/>
                  </a:lnTo>
                  <a:lnTo>
                    <a:pt x="175" y="122"/>
                  </a:lnTo>
                  <a:lnTo>
                    <a:pt x="177" y="117"/>
                  </a:lnTo>
                  <a:lnTo>
                    <a:pt x="181" y="115"/>
                  </a:lnTo>
                  <a:lnTo>
                    <a:pt x="183" y="110"/>
                  </a:lnTo>
                  <a:lnTo>
                    <a:pt x="179" y="106"/>
                  </a:lnTo>
                  <a:lnTo>
                    <a:pt x="181" y="101"/>
                  </a:lnTo>
                  <a:lnTo>
                    <a:pt x="185" y="100"/>
                  </a:lnTo>
                  <a:lnTo>
                    <a:pt x="185" y="93"/>
                  </a:lnTo>
                  <a:lnTo>
                    <a:pt x="181" y="91"/>
                  </a:lnTo>
                  <a:lnTo>
                    <a:pt x="181" y="86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51"/>
            <p:cNvSpPr>
              <a:spLocks/>
            </p:cNvSpPr>
            <p:nvPr/>
          </p:nvSpPr>
          <p:spPr bwMode="auto">
            <a:xfrm>
              <a:off x="12612688" y="4159250"/>
              <a:ext cx="203200" cy="203200"/>
            </a:xfrm>
            <a:custGeom>
              <a:avLst/>
              <a:gdLst>
                <a:gd name="T0" fmla="*/ 56 w 128"/>
                <a:gd name="T1" fmla="*/ 127 h 128"/>
                <a:gd name="T2" fmla="*/ 66 w 128"/>
                <a:gd name="T3" fmla="*/ 126 h 128"/>
                <a:gd name="T4" fmla="*/ 73 w 128"/>
                <a:gd name="T5" fmla="*/ 124 h 128"/>
                <a:gd name="T6" fmla="*/ 83 w 128"/>
                <a:gd name="T7" fmla="*/ 126 h 128"/>
                <a:gd name="T8" fmla="*/ 90 w 128"/>
                <a:gd name="T9" fmla="*/ 123 h 128"/>
                <a:gd name="T10" fmla="*/ 97 w 128"/>
                <a:gd name="T11" fmla="*/ 115 h 128"/>
                <a:gd name="T12" fmla="*/ 104 w 128"/>
                <a:gd name="T13" fmla="*/ 112 h 128"/>
                <a:gd name="T14" fmla="*/ 112 w 128"/>
                <a:gd name="T15" fmla="*/ 108 h 128"/>
                <a:gd name="T16" fmla="*/ 117 w 128"/>
                <a:gd name="T17" fmla="*/ 101 h 128"/>
                <a:gd name="T18" fmla="*/ 119 w 128"/>
                <a:gd name="T19" fmla="*/ 92 h 128"/>
                <a:gd name="T20" fmla="*/ 122 w 128"/>
                <a:gd name="T21" fmla="*/ 86 h 128"/>
                <a:gd name="T22" fmla="*/ 127 w 128"/>
                <a:gd name="T23" fmla="*/ 77 h 128"/>
                <a:gd name="T24" fmla="*/ 128 w 128"/>
                <a:gd name="T25" fmla="*/ 70 h 128"/>
                <a:gd name="T26" fmla="*/ 126 w 128"/>
                <a:gd name="T27" fmla="*/ 60 h 128"/>
                <a:gd name="T28" fmla="*/ 124 w 128"/>
                <a:gd name="T29" fmla="*/ 53 h 128"/>
                <a:gd name="T30" fmla="*/ 124 w 128"/>
                <a:gd name="T31" fmla="*/ 43 h 128"/>
                <a:gd name="T32" fmla="*/ 122 w 128"/>
                <a:gd name="T33" fmla="*/ 37 h 128"/>
                <a:gd name="T34" fmla="*/ 114 w 128"/>
                <a:gd name="T35" fmla="*/ 29 h 128"/>
                <a:gd name="T36" fmla="*/ 110 w 128"/>
                <a:gd name="T37" fmla="*/ 24 h 128"/>
                <a:gd name="T38" fmla="*/ 105 w 128"/>
                <a:gd name="T39" fmla="*/ 16 h 128"/>
                <a:gd name="T40" fmla="*/ 99 w 128"/>
                <a:gd name="T41" fmla="*/ 11 h 128"/>
                <a:gd name="T42" fmla="*/ 90 w 128"/>
                <a:gd name="T43" fmla="*/ 8 h 128"/>
                <a:gd name="T44" fmla="*/ 83 w 128"/>
                <a:gd name="T45" fmla="*/ 5 h 128"/>
                <a:gd name="T46" fmla="*/ 74 w 128"/>
                <a:gd name="T47" fmla="*/ 2 h 128"/>
                <a:gd name="T48" fmla="*/ 66 w 128"/>
                <a:gd name="T49" fmla="*/ 0 h 128"/>
                <a:gd name="T50" fmla="*/ 56 w 128"/>
                <a:gd name="T51" fmla="*/ 4 h 128"/>
                <a:gd name="T52" fmla="*/ 49 w 128"/>
                <a:gd name="T53" fmla="*/ 5 h 128"/>
                <a:gd name="T54" fmla="*/ 40 w 128"/>
                <a:gd name="T55" fmla="*/ 5 h 128"/>
                <a:gd name="T56" fmla="*/ 34 w 128"/>
                <a:gd name="T57" fmla="*/ 8 h 128"/>
                <a:gd name="T58" fmla="*/ 26 w 128"/>
                <a:gd name="T59" fmla="*/ 16 h 128"/>
                <a:gd name="T60" fmla="*/ 21 w 128"/>
                <a:gd name="T61" fmla="*/ 21 h 128"/>
                <a:gd name="T62" fmla="*/ 13 w 128"/>
                <a:gd name="T63" fmla="*/ 26 h 128"/>
                <a:gd name="T64" fmla="*/ 9 w 128"/>
                <a:gd name="T65" fmla="*/ 33 h 128"/>
                <a:gd name="T66" fmla="*/ 7 w 128"/>
                <a:gd name="T67" fmla="*/ 43 h 128"/>
                <a:gd name="T68" fmla="*/ 4 w 128"/>
                <a:gd name="T69" fmla="*/ 49 h 128"/>
                <a:gd name="T70" fmla="*/ 0 w 128"/>
                <a:gd name="T71" fmla="*/ 57 h 128"/>
                <a:gd name="T72" fmla="*/ 0 w 128"/>
                <a:gd name="T73" fmla="*/ 65 h 128"/>
                <a:gd name="T74" fmla="*/ 3 w 128"/>
                <a:gd name="T75" fmla="*/ 75 h 128"/>
                <a:gd name="T76" fmla="*/ 5 w 128"/>
                <a:gd name="T77" fmla="*/ 82 h 128"/>
                <a:gd name="T78" fmla="*/ 5 w 128"/>
                <a:gd name="T79" fmla="*/ 91 h 128"/>
                <a:gd name="T80" fmla="*/ 9 w 128"/>
                <a:gd name="T81" fmla="*/ 97 h 128"/>
                <a:gd name="T82" fmla="*/ 17 w 128"/>
                <a:gd name="T83" fmla="*/ 104 h 128"/>
                <a:gd name="T84" fmla="*/ 22 w 128"/>
                <a:gd name="T85" fmla="*/ 109 h 128"/>
                <a:gd name="T86" fmla="*/ 27 w 128"/>
                <a:gd name="T87" fmla="*/ 117 h 128"/>
                <a:gd name="T88" fmla="*/ 34 w 128"/>
                <a:gd name="T89" fmla="*/ 121 h 128"/>
                <a:gd name="T90" fmla="*/ 44 w 128"/>
                <a:gd name="T91" fmla="*/ 122 h 128"/>
                <a:gd name="T92" fmla="*/ 51 w 128"/>
                <a:gd name="T93" fmla="*/ 1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" h="128">
                  <a:moveTo>
                    <a:pt x="51" y="124"/>
                  </a:moveTo>
                  <a:lnTo>
                    <a:pt x="56" y="124"/>
                  </a:lnTo>
                  <a:lnTo>
                    <a:pt x="56" y="127"/>
                  </a:lnTo>
                  <a:lnTo>
                    <a:pt x="60" y="128"/>
                  </a:lnTo>
                  <a:lnTo>
                    <a:pt x="62" y="126"/>
                  </a:lnTo>
                  <a:lnTo>
                    <a:pt x="66" y="126"/>
                  </a:lnTo>
                  <a:lnTo>
                    <a:pt x="68" y="128"/>
                  </a:lnTo>
                  <a:lnTo>
                    <a:pt x="71" y="128"/>
                  </a:lnTo>
                  <a:lnTo>
                    <a:pt x="73" y="124"/>
                  </a:lnTo>
                  <a:lnTo>
                    <a:pt x="77" y="124"/>
                  </a:lnTo>
                  <a:lnTo>
                    <a:pt x="79" y="127"/>
                  </a:lnTo>
                  <a:lnTo>
                    <a:pt x="83" y="126"/>
                  </a:lnTo>
                  <a:lnTo>
                    <a:pt x="84" y="122"/>
                  </a:lnTo>
                  <a:lnTo>
                    <a:pt x="88" y="121"/>
                  </a:lnTo>
                  <a:lnTo>
                    <a:pt x="90" y="123"/>
                  </a:lnTo>
                  <a:lnTo>
                    <a:pt x="93" y="122"/>
                  </a:lnTo>
                  <a:lnTo>
                    <a:pt x="95" y="118"/>
                  </a:lnTo>
                  <a:lnTo>
                    <a:pt x="97" y="115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2"/>
                  </a:lnTo>
                  <a:lnTo>
                    <a:pt x="106" y="109"/>
                  </a:lnTo>
                  <a:lnTo>
                    <a:pt x="109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4" y="101"/>
                  </a:lnTo>
                  <a:lnTo>
                    <a:pt x="117" y="101"/>
                  </a:lnTo>
                  <a:lnTo>
                    <a:pt x="119" y="99"/>
                  </a:lnTo>
                  <a:lnTo>
                    <a:pt x="118" y="95"/>
                  </a:lnTo>
                  <a:lnTo>
                    <a:pt x="119" y="92"/>
                  </a:lnTo>
                  <a:lnTo>
                    <a:pt x="122" y="92"/>
                  </a:lnTo>
                  <a:lnTo>
                    <a:pt x="124" y="88"/>
                  </a:lnTo>
                  <a:lnTo>
                    <a:pt x="122" y="86"/>
                  </a:lnTo>
                  <a:lnTo>
                    <a:pt x="123" y="82"/>
                  </a:lnTo>
                  <a:lnTo>
                    <a:pt x="126" y="80"/>
                  </a:lnTo>
                  <a:lnTo>
                    <a:pt x="127" y="77"/>
                  </a:lnTo>
                  <a:lnTo>
                    <a:pt x="124" y="74"/>
                  </a:lnTo>
                  <a:lnTo>
                    <a:pt x="126" y="70"/>
                  </a:lnTo>
                  <a:lnTo>
                    <a:pt x="128" y="70"/>
                  </a:lnTo>
                  <a:lnTo>
                    <a:pt x="128" y="65"/>
                  </a:lnTo>
                  <a:lnTo>
                    <a:pt x="126" y="64"/>
                  </a:lnTo>
                  <a:lnTo>
                    <a:pt x="126" y="60"/>
                  </a:lnTo>
                  <a:lnTo>
                    <a:pt x="128" y="58"/>
                  </a:lnTo>
                  <a:lnTo>
                    <a:pt x="127" y="55"/>
                  </a:lnTo>
                  <a:lnTo>
                    <a:pt x="124" y="53"/>
                  </a:lnTo>
                  <a:lnTo>
                    <a:pt x="123" y="49"/>
                  </a:lnTo>
                  <a:lnTo>
                    <a:pt x="126" y="47"/>
                  </a:lnTo>
                  <a:lnTo>
                    <a:pt x="124" y="43"/>
                  </a:lnTo>
                  <a:lnTo>
                    <a:pt x="122" y="42"/>
                  </a:lnTo>
                  <a:lnTo>
                    <a:pt x="119" y="39"/>
                  </a:lnTo>
                  <a:lnTo>
                    <a:pt x="122" y="37"/>
                  </a:lnTo>
                  <a:lnTo>
                    <a:pt x="119" y="33"/>
                  </a:lnTo>
                  <a:lnTo>
                    <a:pt x="117" y="33"/>
                  </a:lnTo>
                  <a:lnTo>
                    <a:pt x="114" y="29"/>
                  </a:lnTo>
                  <a:lnTo>
                    <a:pt x="115" y="27"/>
                  </a:lnTo>
                  <a:lnTo>
                    <a:pt x="113" y="24"/>
                  </a:lnTo>
                  <a:lnTo>
                    <a:pt x="110" y="24"/>
                  </a:lnTo>
                  <a:lnTo>
                    <a:pt x="108" y="21"/>
                  </a:lnTo>
                  <a:lnTo>
                    <a:pt x="108" y="18"/>
                  </a:lnTo>
                  <a:lnTo>
                    <a:pt x="105" y="16"/>
                  </a:lnTo>
                  <a:lnTo>
                    <a:pt x="102" y="16"/>
                  </a:lnTo>
                  <a:lnTo>
                    <a:pt x="99" y="13"/>
                  </a:lnTo>
                  <a:lnTo>
                    <a:pt x="99" y="11"/>
                  </a:lnTo>
                  <a:lnTo>
                    <a:pt x="96" y="9"/>
                  </a:lnTo>
                  <a:lnTo>
                    <a:pt x="92" y="11"/>
                  </a:lnTo>
                  <a:lnTo>
                    <a:pt x="90" y="8"/>
                  </a:lnTo>
                  <a:lnTo>
                    <a:pt x="90" y="5"/>
                  </a:lnTo>
                  <a:lnTo>
                    <a:pt x="86" y="4"/>
                  </a:lnTo>
                  <a:lnTo>
                    <a:pt x="83" y="5"/>
                  </a:lnTo>
                  <a:lnTo>
                    <a:pt x="78" y="5"/>
                  </a:lnTo>
                  <a:lnTo>
                    <a:pt x="78" y="3"/>
                  </a:lnTo>
                  <a:lnTo>
                    <a:pt x="74" y="2"/>
                  </a:lnTo>
                  <a:lnTo>
                    <a:pt x="71" y="4"/>
                  </a:lnTo>
                  <a:lnTo>
                    <a:pt x="68" y="3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61" y="3"/>
                  </a:lnTo>
                  <a:lnTo>
                    <a:pt x="56" y="4"/>
                  </a:lnTo>
                  <a:lnTo>
                    <a:pt x="55" y="2"/>
                  </a:lnTo>
                  <a:lnTo>
                    <a:pt x="51" y="2"/>
                  </a:lnTo>
                  <a:lnTo>
                    <a:pt x="49" y="5"/>
                  </a:lnTo>
                  <a:lnTo>
                    <a:pt x="46" y="7"/>
                  </a:lnTo>
                  <a:lnTo>
                    <a:pt x="44" y="4"/>
                  </a:lnTo>
                  <a:lnTo>
                    <a:pt x="40" y="5"/>
                  </a:lnTo>
                  <a:lnTo>
                    <a:pt x="39" y="8"/>
                  </a:lnTo>
                  <a:lnTo>
                    <a:pt x="35" y="11"/>
                  </a:lnTo>
                  <a:lnTo>
                    <a:pt x="34" y="8"/>
                  </a:lnTo>
                  <a:lnTo>
                    <a:pt x="30" y="11"/>
                  </a:lnTo>
                  <a:lnTo>
                    <a:pt x="30" y="13"/>
                  </a:lnTo>
                  <a:lnTo>
                    <a:pt x="26" y="16"/>
                  </a:lnTo>
                  <a:lnTo>
                    <a:pt x="24" y="15"/>
                  </a:lnTo>
                  <a:lnTo>
                    <a:pt x="21" y="17"/>
                  </a:lnTo>
                  <a:lnTo>
                    <a:pt x="21" y="21"/>
                  </a:lnTo>
                  <a:lnTo>
                    <a:pt x="18" y="24"/>
                  </a:lnTo>
                  <a:lnTo>
                    <a:pt x="16" y="22"/>
                  </a:lnTo>
                  <a:lnTo>
                    <a:pt x="13" y="26"/>
                  </a:lnTo>
                  <a:lnTo>
                    <a:pt x="13" y="29"/>
                  </a:lnTo>
                  <a:lnTo>
                    <a:pt x="12" y="33"/>
                  </a:lnTo>
                  <a:lnTo>
                    <a:pt x="9" y="33"/>
                  </a:lnTo>
                  <a:lnTo>
                    <a:pt x="7" y="35"/>
                  </a:lnTo>
                  <a:lnTo>
                    <a:pt x="8" y="39"/>
                  </a:lnTo>
                  <a:lnTo>
                    <a:pt x="7" y="43"/>
                  </a:lnTo>
                  <a:lnTo>
                    <a:pt x="4" y="43"/>
                  </a:lnTo>
                  <a:lnTo>
                    <a:pt x="3" y="47"/>
                  </a:lnTo>
                  <a:lnTo>
                    <a:pt x="4" y="49"/>
                  </a:lnTo>
                  <a:lnTo>
                    <a:pt x="4" y="53"/>
                  </a:lnTo>
                  <a:lnTo>
                    <a:pt x="2" y="53"/>
                  </a:lnTo>
                  <a:lnTo>
                    <a:pt x="0" y="57"/>
                  </a:lnTo>
                  <a:lnTo>
                    <a:pt x="3" y="60"/>
                  </a:lnTo>
                  <a:lnTo>
                    <a:pt x="3" y="64"/>
                  </a:lnTo>
                  <a:lnTo>
                    <a:pt x="0" y="65"/>
                  </a:lnTo>
                  <a:lnTo>
                    <a:pt x="0" y="69"/>
                  </a:lnTo>
                  <a:lnTo>
                    <a:pt x="3" y="70"/>
                  </a:lnTo>
                  <a:lnTo>
                    <a:pt x="3" y="75"/>
                  </a:lnTo>
                  <a:lnTo>
                    <a:pt x="2" y="77"/>
                  </a:lnTo>
                  <a:lnTo>
                    <a:pt x="2" y="80"/>
                  </a:lnTo>
                  <a:lnTo>
                    <a:pt x="5" y="82"/>
                  </a:lnTo>
                  <a:lnTo>
                    <a:pt x="7" y="86"/>
                  </a:lnTo>
                  <a:lnTo>
                    <a:pt x="4" y="87"/>
                  </a:lnTo>
                  <a:lnTo>
                    <a:pt x="5" y="91"/>
                  </a:lnTo>
                  <a:lnTo>
                    <a:pt x="9" y="92"/>
                  </a:lnTo>
                  <a:lnTo>
                    <a:pt x="11" y="95"/>
                  </a:lnTo>
                  <a:lnTo>
                    <a:pt x="9" y="97"/>
                  </a:lnTo>
                  <a:lnTo>
                    <a:pt x="12" y="101"/>
                  </a:lnTo>
                  <a:lnTo>
                    <a:pt x="15" y="101"/>
                  </a:lnTo>
                  <a:lnTo>
                    <a:pt x="17" y="104"/>
                  </a:lnTo>
                  <a:lnTo>
                    <a:pt x="16" y="106"/>
                  </a:lnTo>
                  <a:lnTo>
                    <a:pt x="18" y="110"/>
                  </a:lnTo>
                  <a:lnTo>
                    <a:pt x="22" y="109"/>
                  </a:lnTo>
                  <a:lnTo>
                    <a:pt x="25" y="112"/>
                  </a:lnTo>
                  <a:lnTo>
                    <a:pt x="25" y="114"/>
                  </a:lnTo>
                  <a:lnTo>
                    <a:pt x="27" y="117"/>
                  </a:lnTo>
                  <a:lnTo>
                    <a:pt x="31" y="115"/>
                  </a:lnTo>
                  <a:lnTo>
                    <a:pt x="34" y="118"/>
                  </a:lnTo>
                  <a:lnTo>
                    <a:pt x="34" y="121"/>
                  </a:lnTo>
                  <a:lnTo>
                    <a:pt x="38" y="123"/>
                  </a:lnTo>
                  <a:lnTo>
                    <a:pt x="40" y="121"/>
                  </a:lnTo>
                  <a:lnTo>
                    <a:pt x="44" y="122"/>
                  </a:lnTo>
                  <a:lnTo>
                    <a:pt x="44" y="126"/>
                  </a:lnTo>
                  <a:lnTo>
                    <a:pt x="49" y="127"/>
                  </a:lnTo>
                  <a:lnTo>
                    <a:pt x="51" y="12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52"/>
            <p:cNvSpPr>
              <a:spLocks/>
            </p:cNvSpPr>
            <p:nvPr/>
          </p:nvSpPr>
          <p:spPr bwMode="auto">
            <a:xfrm>
              <a:off x="13315950" y="4346575"/>
              <a:ext cx="111125" cy="320675"/>
            </a:xfrm>
            <a:custGeom>
              <a:avLst/>
              <a:gdLst>
                <a:gd name="T0" fmla="*/ 55 w 70"/>
                <a:gd name="T1" fmla="*/ 18 h 202"/>
                <a:gd name="T2" fmla="*/ 39 w 70"/>
                <a:gd name="T3" fmla="*/ 13 h 202"/>
                <a:gd name="T4" fmla="*/ 41 w 70"/>
                <a:gd name="T5" fmla="*/ 31 h 202"/>
                <a:gd name="T6" fmla="*/ 24 w 70"/>
                <a:gd name="T7" fmla="*/ 30 h 202"/>
                <a:gd name="T8" fmla="*/ 29 w 70"/>
                <a:gd name="T9" fmla="*/ 47 h 202"/>
                <a:gd name="T10" fmla="*/ 13 w 70"/>
                <a:gd name="T11" fmla="*/ 48 h 202"/>
                <a:gd name="T12" fmla="*/ 22 w 70"/>
                <a:gd name="T13" fmla="*/ 63 h 202"/>
                <a:gd name="T14" fmla="*/ 5 w 70"/>
                <a:gd name="T15" fmla="*/ 67 h 202"/>
                <a:gd name="T16" fmla="*/ 17 w 70"/>
                <a:gd name="T17" fmla="*/ 81 h 202"/>
                <a:gd name="T18" fmla="*/ 1 w 70"/>
                <a:gd name="T19" fmla="*/ 89 h 202"/>
                <a:gd name="T20" fmla="*/ 14 w 70"/>
                <a:gd name="T21" fmla="*/ 101 h 202"/>
                <a:gd name="T22" fmla="*/ 0 w 70"/>
                <a:gd name="T23" fmla="*/ 111 h 202"/>
                <a:gd name="T24" fmla="*/ 17 w 70"/>
                <a:gd name="T25" fmla="*/ 120 h 202"/>
                <a:gd name="T26" fmla="*/ 4 w 70"/>
                <a:gd name="T27" fmla="*/ 132 h 202"/>
                <a:gd name="T28" fmla="*/ 20 w 70"/>
                <a:gd name="T29" fmla="*/ 138 h 202"/>
                <a:gd name="T30" fmla="*/ 11 w 70"/>
                <a:gd name="T31" fmla="*/ 153 h 202"/>
                <a:gd name="T32" fmla="*/ 29 w 70"/>
                <a:gd name="T33" fmla="*/ 155 h 202"/>
                <a:gd name="T34" fmla="*/ 22 w 70"/>
                <a:gd name="T35" fmla="*/ 171 h 202"/>
                <a:gd name="T36" fmla="*/ 40 w 70"/>
                <a:gd name="T37" fmla="*/ 171 h 202"/>
                <a:gd name="T38" fmla="*/ 36 w 70"/>
                <a:gd name="T39" fmla="*/ 188 h 202"/>
                <a:gd name="T40" fmla="*/ 54 w 70"/>
                <a:gd name="T41" fmla="*/ 184 h 202"/>
                <a:gd name="T42" fmla="*/ 53 w 70"/>
                <a:gd name="T43" fmla="*/ 202 h 202"/>
                <a:gd name="T44" fmla="*/ 70 w 70"/>
                <a:gd name="T45" fmla="*/ 195 h 202"/>
                <a:gd name="T46" fmla="*/ 70 w 70"/>
                <a:gd name="T47" fmla="*/ 140 h 202"/>
                <a:gd name="T48" fmla="*/ 58 w 70"/>
                <a:gd name="T49" fmla="*/ 150 h 202"/>
                <a:gd name="T50" fmla="*/ 48 w 70"/>
                <a:gd name="T51" fmla="*/ 133 h 202"/>
                <a:gd name="T52" fmla="*/ 42 w 70"/>
                <a:gd name="T53" fmla="*/ 114 h 202"/>
                <a:gd name="T54" fmla="*/ 41 w 70"/>
                <a:gd name="T55" fmla="*/ 94 h 202"/>
                <a:gd name="T56" fmla="*/ 46 w 70"/>
                <a:gd name="T57" fmla="*/ 75 h 202"/>
                <a:gd name="T58" fmla="*/ 70 w 70"/>
                <a:gd name="T59" fmla="*/ 87 h 202"/>
                <a:gd name="T60" fmla="*/ 70 w 70"/>
                <a:gd name="T61" fmla="*/ 65 h 202"/>
                <a:gd name="T62" fmla="*/ 55 w 70"/>
                <a:gd name="T63" fmla="*/ 57 h 202"/>
                <a:gd name="T64" fmla="*/ 62 w 70"/>
                <a:gd name="T65" fmla="*/ 49 h 202"/>
                <a:gd name="T66" fmla="*/ 70 w 70"/>
                <a:gd name="T67" fmla="*/ 41 h 202"/>
                <a:gd name="T68" fmla="*/ 70 w 70"/>
                <a:gd name="T69" fmla="*/ 6 h 202"/>
                <a:gd name="T70" fmla="*/ 57 w 70"/>
                <a:gd name="T71" fmla="*/ 0 h 202"/>
                <a:gd name="T72" fmla="*/ 55 w 70"/>
                <a:gd name="T73" fmla="*/ 1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202">
                  <a:moveTo>
                    <a:pt x="55" y="18"/>
                  </a:moveTo>
                  <a:lnTo>
                    <a:pt x="39" y="13"/>
                  </a:lnTo>
                  <a:lnTo>
                    <a:pt x="41" y="31"/>
                  </a:lnTo>
                  <a:lnTo>
                    <a:pt x="24" y="30"/>
                  </a:lnTo>
                  <a:lnTo>
                    <a:pt x="29" y="47"/>
                  </a:lnTo>
                  <a:lnTo>
                    <a:pt x="13" y="48"/>
                  </a:lnTo>
                  <a:lnTo>
                    <a:pt x="22" y="63"/>
                  </a:lnTo>
                  <a:lnTo>
                    <a:pt x="5" y="67"/>
                  </a:lnTo>
                  <a:lnTo>
                    <a:pt x="17" y="81"/>
                  </a:lnTo>
                  <a:lnTo>
                    <a:pt x="1" y="89"/>
                  </a:lnTo>
                  <a:lnTo>
                    <a:pt x="14" y="101"/>
                  </a:lnTo>
                  <a:lnTo>
                    <a:pt x="0" y="111"/>
                  </a:lnTo>
                  <a:lnTo>
                    <a:pt x="17" y="120"/>
                  </a:lnTo>
                  <a:lnTo>
                    <a:pt x="4" y="132"/>
                  </a:lnTo>
                  <a:lnTo>
                    <a:pt x="20" y="138"/>
                  </a:lnTo>
                  <a:lnTo>
                    <a:pt x="11" y="153"/>
                  </a:lnTo>
                  <a:lnTo>
                    <a:pt x="29" y="155"/>
                  </a:lnTo>
                  <a:lnTo>
                    <a:pt x="22" y="171"/>
                  </a:lnTo>
                  <a:lnTo>
                    <a:pt x="40" y="171"/>
                  </a:lnTo>
                  <a:lnTo>
                    <a:pt x="36" y="188"/>
                  </a:lnTo>
                  <a:lnTo>
                    <a:pt x="54" y="184"/>
                  </a:lnTo>
                  <a:lnTo>
                    <a:pt x="53" y="202"/>
                  </a:lnTo>
                  <a:lnTo>
                    <a:pt x="70" y="195"/>
                  </a:lnTo>
                  <a:lnTo>
                    <a:pt x="70" y="140"/>
                  </a:lnTo>
                  <a:lnTo>
                    <a:pt x="58" y="150"/>
                  </a:lnTo>
                  <a:lnTo>
                    <a:pt x="48" y="133"/>
                  </a:lnTo>
                  <a:lnTo>
                    <a:pt x="42" y="114"/>
                  </a:lnTo>
                  <a:lnTo>
                    <a:pt x="41" y="94"/>
                  </a:lnTo>
                  <a:lnTo>
                    <a:pt x="46" y="75"/>
                  </a:lnTo>
                  <a:lnTo>
                    <a:pt x="70" y="87"/>
                  </a:lnTo>
                  <a:lnTo>
                    <a:pt x="70" y="65"/>
                  </a:lnTo>
                  <a:lnTo>
                    <a:pt x="55" y="57"/>
                  </a:lnTo>
                  <a:lnTo>
                    <a:pt x="62" y="49"/>
                  </a:lnTo>
                  <a:lnTo>
                    <a:pt x="70" y="41"/>
                  </a:lnTo>
                  <a:lnTo>
                    <a:pt x="70" y="6"/>
                  </a:lnTo>
                  <a:lnTo>
                    <a:pt x="57" y="0"/>
                  </a:lnTo>
                  <a:lnTo>
                    <a:pt x="55" y="18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53"/>
            <p:cNvSpPr>
              <a:spLocks noEditPoints="1"/>
            </p:cNvSpPr>
            <p:nvPr/>
          </p:nvSpPr>
          <p:spPr bwMode="auto">
            <a:xfrm>
              <a:off x="11414125" y="4205288"/>
              <a:ext cx="230187" cy="227013"/>
            </a:xfrm>
            <a:custGeom>
              <a:avLst/>
              <a:gdLst>
                <a:gd name="T0" fmla="*/ 145 w 145"/>
                <a:gd name="T1" fmla="*/ 64 h 143"/>
                <a:gd name="T2" fmla="*/ 140 w 145"/>
                <a:gd name="T3" fmla="*/ 55 h 143"/>
                <a:gd name="T4" fmla="*/ 136 w 145"/>
                <a:gd name="T5" fmla="*/ 46 h 143"/>
                <a:gd name="T6" fmla="*/ 136 w 145"/>
                <a:gd name="T7" fmla="*/ 36 h 143"/>
                <a:gd name="T8" fmla="*/ 128 w 145"/>
                <a:gd name="T9" fmla="*/ 31 h 143"/>
                <a:gd name="T10" fmla="*/ 120 w 145"/>
                <a:gd name="T11" fmla="*/ 23 h 143"/>
                <a:gd name="T12" fmla="*/ 116 w 145"/>
                <a:gd name="T13" fmla="*/ 14 h 143"/>
                <a:gd name="T14" fmla="*/ 106 w 145"/>
                <a:gd name="T15" fmla="*/ 13 h 143"/>
                <a:gd name="T16" fmla="*/ 97 w 145"/>
                <a:gd name="T17" fmla="*/ 8 h 143"/>
                <a:gd name="T18" fmla="*/ 89 w 145"/>
                <a:gd name="T19" fmla="*/ 1 h 143"/>
                <a:gd name="T20" fmla="*/ 80 w 145"/>
                <a:gd name="T21" fmla="*/ 4 h 143"/>
                <a:gd name="T22" fmla="*/ 68 w 145"/>
                <a:gd name="T23" fmla="*/ 4 h 143"/>
                <a:gd name="T24" fmla="*/ 59 w 145"/>
                <a:gd name="T25" fmla="*/ 1 h 143"/>
                <a:gd name="T26" fmla="*/ 52 w 145"/>
                <a:gd name="T27" fmla="*/ 8 h 143"/>
                <a:gd name="T28" fmla="*/ 42 w 145"/>
                <a:gd name="T29" fmla="*/ 11 h 143"/>
                <a:gd name="T30" fmla="*/ 32 w 145"/>
                <a:gd name="T31" fmla="*/ 11 h 143"/>
                <a:gd name="T32" fmla="*/ 27 w 145"/>
                <a:gd name="T33" fmla="*/ 20 h 143"/>
                <a:gd name="T34" fmla="*/ 20 w 145"/>
                <a:gd name="T35" fmla="*/ 28 h 143"/>
                <a:gd name="T36" fmla="*/ 11 w 145"/>
                <a:gd name="T37" fmla="*/ 33 h 143"/>
                <a:gd name="T38" fmla="*/ 10 w 145"/>
                <a:gd name="T39" fmla="*/ 42 h 143"/>
                <a:gd name="T40" fmla="*/ 8 w 145"/>
                <a:gd name="T41" fmla="*/ 53 h 143"/>
                <a:gd name="T42" fmla="*/ 1 w 145"/>
                <a:gd name="T43" fmla="*/ 61 h 143"/>
                <a:gd name="T44" fmla="*/ 5 w 145"/>
                <a:gd name="T45" fmla="*/ 70 h 143"/>
                <a:gd name="T46" fmla="*/ 5 w 145"/>
                <a:gd name="T47" fmla="*/ 80 h 143"/>
                <a:gd name="T48" fmla="*/ 2 w 145"/>
                <a:gd name="T49" fmla="*/ 90 h 143"/>
                <a:gd name="T50" fmla="*/ 9 w 145"/>
                <a:gd name="T51" fmla="*/ 97 h 143"/>
                <a:gd name="T52" fmla="*/ 14 w 145"/>
                <a:gd name="T53" fmla="*/ 107 h 143"/>
                <a:gd name="T54" fmla="*/ 15 w 145"/>
                <a:gd name="T55" fmla="*/ 116 h 143"/>
                <a:gd name="T56" fmla="*/ 26 w 145"/>
                <a:gd name="T57" fmla="*/ 120 h 143"/>
                <a:gd name="T58" fmla="*/ 33 w 145"/>
                <a:gd name="T59" fmla="*/ 126 h 143"/>
                <a:gd name="T60" fmla="*/ 39 w 145"/>
                <a:gd name="T61" fmla="*/ 136 h 143"/>
                <a:gd name="T62" fmla="*/ 49 w 145"/>
                <a:gd name="T63" fmla="*/ 136 h 143"/>
                <a:gd name="T64" fmla="*/ 59 w 145"/>
                <a:gd name="T65" fmla="*/ 138 h 143"/>
                <a:gd name="T66" fmla="*/ 67 w 145"/>
                <a:gd name="T67" fmla="*/ 143 h 143"/>
                <a:gd name="T68" fmla="*/ 76 w 145"/>
                <a:gd name="T69" fmla="*/ 139 h 143"/>
                <a:gd name="T70" fmla="*/ 86 w 145"/>
                <a:gd name="T71" fmla="*/ 138 h 143"/>
                <a:gd name="T72" fmla="*/ 97 w 145"/>
                <a:gd name="T73" fmla="*/ 139 h 143"/>
                <a:gd name="T74" fmla="*/ 103 w 145"/>
                <a:gd name="T75" fmla="*/ 132 h 143"/>
                <a:gd name="T76" fmla="*/ 112 w 145"/>
                <a:gd name="T77" fmla="*/ 126 h 143"/>
                <a:gd name="T78" fmla="*/ 121 w 145"/>
                <a:gd name="T79" fmla="*/ 124 h 143"/>
                <a:gd name="T80" fmla="*/ 125 w 145"/>
                <a:gd name="T81" fmla="*/ 115 h 143"/>
                <a:gd name="T82" fmla="*/ 132 w 145"/>
                <a:gd name="T83" fmla="*/ 106 h 143"/>
                <a:gd name="T84" fmla="*/ 140 w 145"/>
                <a:gd name="T85" fmla="*/ 101 h 143"/>
                <a:gd name="T86" fmla="*/ 138 w 145"/>
                <a:gd name="T87" fmla="*/ 90 h 143"/>
                <a:gd name="T88" fmla="*/ 141 w 145"/>
                <a:gd name="T89" fmla="*/ 80 h 143"/>
                <a:gd name="T90" fmla="*/ 145 w 145"/>
                <a:gd name="T91" fmla="*/ 72 h 143"/>
                <a:gd name="T92" fmla="*/ 107 w 145"/>
                <a:gd name="T93" fmla="*/ 39 h 143"/>
                <a:gd name="T94" fmla="*/ 103 w 145"/>
                <a:gd name="T95" fmla="*/ 53 h 143"/>
                <a:gd name="T96" fmla="*/ 80 w 145"/>
                <a:gd name="T97" fmla="*/ 24 h 143"/>
                <a:gd name="T98" fmla="*/ 50 w 145"/>
                <a:gd name="T99" fmla="*/ 44 h 143"/>
                <a:gd name="T100" fmla="*/ 53 w 145"/>
                <a:gd name="T101" fmla="*/ 28 h 143"/>
                <a:gd name="T102" fmla="*/ 30 w 145"/>
                <a:gd name="T103" fmla="*/ 50 h 143"/>
                <a:gd name="T104" fmla="*/ 36 w 145"/>
                <a:gd name="T105" fmla="*/ 72 h 143"/>
                <a:gd name="T106" fmla="*/ 30 w 145"/>
                <a:gd name="T107" fmla="*/ 92 h 143"/>
                <a:gd name="T108" fmla="*/ 52 w 145"/>
                <a:gd name="T109" fmla="*/ 114 h 143"/>
                <a:gd name="T110" fmla="*/ 58 w 145"/>
                <a:gd name="T111" fmla="*/ 106 h 143"/>
                <a:gd name="T112" fmla="*/ 92 w 145"/>
                <a:gd name="T113" fmla="*/ 115 h 143"/>
                <a:gd name="T114" fmla="*/ 115 w 145"/>
                <a:gd name="T115" fmla="*/ 93 h 143"/>
                <a:gd name="T116" fmla="*/ 99 w 145"/>
                <a:gd name="T117" fmla="*/ 97 h 143"/>
                <a:gd name="T118" fmla="*/ 120 w 145"/>
                <a:gd name="T119" fmla="*/ 6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143">
                  <a:moveTo>
                    <a:pt x="145" y="72"/>
                  </a:moveTo>
                  <a:lnTo>
                    <a:pt x="141" y="70"/>
                  </a:lnTo>
                  <a:lnTo>
                    <a:pt x="141" y="66"/>
                  </a:lnTo>
                  <a:lnTo>
                    <a:pt x="145" y="64"/>
                  </a:lnTo>
                  <a:lnTo>
                    <a:pt x="141" y="63"/>
                  </a:lnTo>
                  <a:lnTo>
                    <a:pt x="140" y="59"/>
                  </a:lnTo>
                  <a:lnTo>
                    <a:pt x="143" y="57"/>
                  </a:lnTo>
                  <a:lnTo>
                    <a:pt x="140" y="55"/>
                  </a:lnTo>
                  <a:lnTo>
                    <a:pt x="138" y="53"/>
                  </a:lnTo>
                  <a:lnTo>
                    <a:pt x="142" y="50"/>
                  </a:lnTo>
                  <a:lnTo>
                    <a:pt x="137" y="49"/>
                  </a:lnTo>
                  <a:lnTo>
                    <a:pt x="136" y="46"/>
                  </a:lnTo>
                  <a:lnTo>
                    <a:pt x="140" y="42"/>
                  </a:lnTo>
                  <a:lnTo>
                    <a:pt x="134" y="42"/>
                  </a:lnTo>
                  <a:lnTo>
                    <a:pt x="133" y="40"/>
                  </a:lnTo>
                  <a:lnTo>
                    <a:pt x="136" y="36"/>
                  </a:lnTo>
                  <a:lnTo>
                    <a:pt x="132" y="36"/>
                  </a:lnTo>
                  <a:lnTo>
                    <a:pt x="129" y="33"/>
                  </a:lnTo>
                  <a:lnTo>
                    <a:pt x="132" y="29"/>
                  </a:lnTo>
                  <a:lnTo>
                    <a:pt x="128" y="31"/>
                  </a:lnTo>
                  <a:lnTo>
                    <a:pt x="125" y="28"/>
                  </a:lnTo>
                  <a:lnTo>
                    <a:pt x="127" y="24"/>
                  </a:lnTo>
                  <a:lnTo>
                    <a:pt x="123" y="26"/>
                  </a:lnTo>
                  <a:lnTo>
                    <a:pt x="120" y="23"/>
                  </a:lnTo>
                  <a:lnTo>
                    <a:pt x="121" y="19"/>
                  </a:lnTo>
                  <a:lnTo>
                    <a:pt x="118" y="20"/>
                  </a:lnTo>
                  <a:lnTo>
                    <a:pt x="115" y="18"/>
                  </a:lnTo>
                  <a:lnTo>
                    <a:pt x="116" y="14"/>
                  </a:lnTo>
                  <a:lnTo>
                    <a:pt x="112" y="17"/>
                  </a:lnTo>
                  <a:lnTo>
                    <a:pt x="108" y="14"/>
                  </a:lnTo>
                  <a:lnTo>
                    <a:pt x="110" y="10"/>
                  </a:lnTo>
                  <a:lnTo>
                    <a:pt x="106" y="13"/>
                  </a:lnTo>
                  <a:lnTo>
                    <a:pt x="103" y="11"/>
                  </a:lnTo>
                  <a:lnTo>
                    <a:pt x="103" y="6"/>
                  </a:lnTo>
                  <a:lnTo>
                    <a:pt x="99" y="9"/>
                  </a:lnTo>
                  <a:lnTo>
                    <a:pt x="97" y="8"/>
                  </a:lnTo>
                  <a:lnTo>
                    <a:pt x="97" y="4"/>
                  </a:lnTo>
                  <a:lnTo>
                    <a:pt x="93" y="8"/>
                  </a:lnTo>
                  <a:lnTo>
                    <a:pt x="90" y="6"/>
                  </a:lnTo>
                  <a:lnTo>
                    <a:pt x="89" y="1"/>
                  </a:lnTo>
                  <a:lnTo>
                    <a:pt x="86" y="5"/>
                  </a:lnTo>
                  <a:lnTo>
                    <a:pt x="83" y="5"/>
                  </a:lnTo>
                  <a:lnTo>
                    <a:pt x="83" y="0"/>
                  </a:lnTo>
                  <a:lnTo>
                    <a:pt x="80" y="4"/>
                  </a:lnTo>
                  <a:lnTo>
                    <a:pt x="76" y="4"/>
                  </a:lnTo>
                  <a:lnTo>
                    <a:pt x="75" y="0"/>
                  </a:lnTo>
                  <a:lnTo>
                    <a:pt x="72" y="4"/>
                  </a:lnTo>
                  <a:lnTo>
                    <a:pt x="68" y="4"/>
                  </a:lnTo>
                  <a:lnTo>
                    <a:pt x="67" y="0"/>
                  </a:lnTo>
                  <a:lnTo>
                    <a:pt x="66" y="4"/>
                  </a:lnTo>
                  <a:lnTo>
                    <a:pt x="62" y="5"/>
                  </a:lnTo>
                  <a:lnTo>
                    <a:pt x="59" y="1"/>
                  </a:lnTo>
                  <a:lnTo>
                    <a:pt x="58" y="5"/>
                  </a:lnTo>
                  <a:lnTo>
                    <a:pt x="55" y="6"/>
                  </a:lnTo>
                  <a:lnTo>
                    <a:pt x="53" y="2"/>
                  </a:lnTo>
                  <a:lnTo>
                    <a:pt x="52" y="8"/>
                  </a:lnTo>
                  <a:lnTo>
                    <a:pt x="49" y="9"/>
                  </a:lnTo>
                  <a:lnTo>
                    <a:pt x="45" y="5"/>
                  </a:lnTo>
                  <a:lnTo>
                    <a:pt x="45" y="9"/>
                  </a:lnTo>
                  <a:lnTo>
                    <a:pt x="42" y="11"/>
                  </a:lnTo>
                  <a:lnTo>
                    <a:pt x="39" y="8"/>
                  </a:lnTo>
                  <a:lnTo>
                    <a:pt x="39" y="13"/>
                  </a:lnTo>
                  <a:lnTo>
                    <a:pt x="36" y="14"/>
                  </a:lnTo>
                  <a:lnTo>
                    <a:pt x="32" y="11"/>
                  </a:lnTo>
                  <a:lnTo>
                    <a:pt x="33" y="17"/>
                  </a:lnTo>
                  <a:lnTo>
                    <a:pt x="31" y="19"/>
                  </a:lnTo>
                  <a:lnTo>
                    <a:pt x="26" y="17"/>
                  </a:lnTo>
                  <a:lnTo>
                    <a:pt x="27" y="20"/>
                  </a:lnTo>
                  <a:lnTo>
                    <a:pt x="24" y="23"/>
                  </a:lnTo>
                  <a:lnTo>
                    <a:pt x="20" y="22"/>
                  </a:lnTo>
                  <a:lnTo>
                    <a:pt x="22" y="26"/>
                  </a:lnTo>
                  <a:lnTo>
                    <a:pt x="20" y="28"/>
                  </a:lnTo>
                  <a:lnTo>
                    <a:pt x="15" y="27"/>
                  </a:lnTo>
                  <a:lnTo>
                    <a:pt x="18" y="31"/>
                  </a:lnTo>
                  <a:lnTo>
                    <a:pt x="17" y="33"/>
                  </a:lnTo>
                  <a:lnTo>
                    <a:pt x="11" y="33"/>
                  </a:lnTo>
                  <a:lnTo>
                    <a:pt x="14" y="37"/>
                  </a:lnTo>
                  <a:lnTo>
                    <a:pt x="13" y="40"/>
                  </a:lnTo>
                  <a:lnTo>
                    <a:pt x="8" y="40"/>
                  </a:lnTo>
                  <a:lnTo>
                    <a:pt x="10" y="42"/>
                  </a:lnTo>
                  <a:lnTo>
                    <a:pt x="9" y="46"/>
                  </a:lnTo>
                  <a:lnTo>
                    <a:pt x="5" y="46"/>
                  </a:lnTo>
                  <a:lnTo>
                    <a:pt x="8" y="49"/>
                  </a:lnTo>
                  <a:lnTo>
                    <a:pt x="8" y="53"/>
                  </a:lnTo>
                  <a:lnTo>
                    <a:pt x="2" y="53"/>
                  </a:lnTo>
                  <a:lnTo>
                    <a:pt x="6" y="57"/>
                  </a:lnTo>
                  <a:lnTo>
                    <a:pt x="5" y="59"/>
                  </a:lnTo>
                  <a:lnTo>
                    <a:pt x="1" y="61"/>
                  </a:lnTo>
                  <a:lnTo>
                    <a:pt x="5" y="63"/>
                  </a:lnTo>
                  <a:lnTo>
                    <a:pt x="5" y="67"/>
                  </a:lnTo>
                  <a:lnTo>
                    <a:pt x="0" y="68"/>
                  </a:lnTo>
                  <a:lnTo>
                    <a:pt x="5" y="70"/>
                  </a:lnTo>
                  <a:lnTo>
                    <a:pt x="5" y="73"/>
                  </a:lnTo>
                  <a:lnTo>
                    <a:pt x="0" y="75"/>
                  </a:lnTo>
                  <a:lnTo>
                    <a:pt x="5" y="77"/>
                  </a:lnTo>
                  <a:lnTo>
                    <a:pt x="5" y="80"/>
                  </a:lnTo>
                  <a:lnTo>
                    <a:pt x="1" y="83"/>
                  </a:lnTo>
                  <a:lnTo>
                    <a:pt x="5" y="84"/>
                  </a:lnTo>
                  <a:lnTo>
                    <a:pt x="6" y="88"/>
                  </a:lnTo>
                  <a:lnTo>
                    <a:pt x="2" y="90"/>
                  </a:lnTo>
                  <a:lnTo>
                    <a:pt x="8" y="90"/>
                  </a:lnTo>
                  <a:lnTo>
                    <a:pt x="9" y="94"/>
                  </a:lnTo>
                  <a:lnTo>
                    <a:pt x="5" y="97"/>
                  </a:lnTo>
                  <a:lnTo>
                    <a:pt x="9" y="97"/>
                  </a:lnTo>
                  <a:lnTo>
                    <a:pt x="11" y="101"/>
                  </a:lnTo>
                  <a:lnTo>
                    <a:pt x="8" y="103"/>
                  </a:lnTo>
                  <a:lnTo>
                    <a:pt x="13" y="103"/>
                  </a:lnTo>
                  <a:lnTo>
                    <a:pt x="14" y="107"/>
                  </a:lnTo>
                  <a:lnTo>
                    <a:pt x="11" y="110"/>
                  </a:lnTo>
                  <a:lnTo>
                    <a:pt x="17" y="110"/>
                  </a:lnTo>
                  <a:lnTo>
                    <a:pt x="18" y="112"/>
                  </a:lnTo>
                  <a:lnTo>
                    <a:pt x="15" y="116"/>
                  </a:lnTo>
                  <a:lnTo>
                    <a:pt x="20" y="115"/>
                  </a:lnTo>
                  <a:lnTo>
                    <a:pt x="23" y="117"/>
                  </a:lnTo>
                  <a:lnTo>
                    <a:pt x="20" y="121"/>
                  </a:lnTo>
                  <a:lnTo>
                    <a:pt x="26" y="120"/>
                  </a:lnTo>
                  <a:lnTo>
                    <a:pt x="28" y="123"/>
                  </a:lnTo>
                  <a:lnTo>
                    <a:pt x="26" y="126"/>
                  </a:lnTo>
                  <a:lnTo>
                    <a:pt x="31" y="125"/>
                  </a:lnTo>
                  <a:lnTo>
                    <a:pt x="33" y="126"/>
                  </a:lnTo>
                  <a:lnTo>
                    <a:pt x="32" y="132"/>
                  </a:lnTo>
                  <a:lnTo>
                    <a:pt x="36" y="129"/>
                  </a:lnTo>
                  <a:lnTo>
                    <a:pt x="39" y="130"/>
                  </a:lnTo>
                  <a:lnTo>
                    <a:pt x="39" y="136"/>
                  </a:lnTo>
                  <a:lnTo>
                    <a:pt x="42" y="133"/>
                  </a:lnTo>
                  <a:lnTo>
                    <a:pt x="45" y="134"/>
                  </a:lnTo>
                  <a:lnTo>
                    <a:pt x="45" y="138"/>
                  </a:lnTo>
                  <a:lnTo>
                    <a:pt x="49" y="136"/>
                  </a:lnTo>
                  <a:lnTo>
                    <a:pt x="52" y="136"/>
                  </a:lnTo>
                  <a:lnTo>
                    <a:pt x="53" y="141"/>
                  </a:lnTo>
                  <a:lnTo>
                    <a:pt x="55" y="137"/>
                  </a:lnTo>
                  <a:lnTo>
                    <a:pt x="59" y="138"/>
                  </a:lnTo>
                  <a:lnTo>
                    <a:pt x="59" y="142"/>
                  </a:lnTo>
                  <a:lnTo>
                    <a:pt x="62" y="138"/>
                  </a:lnTo>
                  <a:lnTo>
                    <a:pt x="66" y="139"/>
                  </a:lnTo>
                  <a:lnTo>
                    <a:pt x="67" y="143"/>
                  </a:lnTo>
                  <a:lnTo>
                    <a:pt x="70" y="139"/>
                  </a:lnTo>
                  <a:lnTo>
                    <a:pt x="72" y="139"/>
                  </a:lnTo>
                  <a:lnTo>
                    <a:pt x="75" y="143"/>
                  </a:lnTo>
                  <a:lnTo>
                    <a:pt x="76" y="139"/>
                  </a:lnTo>
                  <a:lnTo>
                    <a:pt x="80" y="139"/>
                  </a:lnTo>
                  <a:lnTo>
                    <a:pt x="81" y="143"/>
                  </a:lnTo>
                  <a:lnTo>
                    <a:pt x="84" y="138"/>
                  </a:lnTo>
                  <a:lnTo>
                    <a:pt x="86" y="138"/>
                  </a:lnTo>
                  <a:lnTo>
                    <a:pt x="89" y="142"/>
                  </a:lnTo>
                  <a:lnTo>
                    <a:pt x="90" y="137"/>
                  </a:lnTo>
                  <a:lnTo>
                    <a:pt x="93" y="136"/>
                  </a:lnTo>
                  <a:lnTo>
                    <a:pt x="97" y="139"/>
                  </a:lnTo>
                  <a:lnTo>
                    <a:pt x="97" y="136"/>
                  </a:lnTo>
                  <a:lnTo>
                    <a:pt x="101" y="133"/>
                  </a:lnTo>
                  <a:lnTo>
                    <a:pt x="103" y="137"/>
                  </a:lnTo>
                  <a:lnTo>
                    <a:pt x="103" y="132"/>
                  </a:lnTo>
                  <a:lnTo>
                    <a:pt x="106" y="130"/>
                  </a:lnTo>
                  <a:lnTo>
                    <a:pt x="110" y="133"/>
                  </a:lnTo>
                  <a:lnTo>
                    <a:pt x="110" y="129"/>
                  </a:lnTo>
                  <a:lnTo>
                    <a:pt x="112" y="126"/>
                  </a:lnTo>
                  <a:lnTo>
                    <a:pt x="116" y="129"/>
                  </a:lnTo>
                  <a:lnTo>
                    <a:pt x="115" y="125"/>
                  </a:lnTo>
                  <a:lnTo>
                    <a:pt x="118" y="123"/>
                  </a:lnTo>
                  <a:lnTo>
                    <a:pt x="121" y="124"/>
                  </a:lnTo>
                  <a:lnTo>
                    <a:pt x="120" y="120"/>
                  </a:lnTo>
                  <a:lnTo>
                    <a:pt x="123" y="117"/>
                  </a:lnTo>
                  <a:lnTo>
                    <a:pt x="127" y="119"/>
                  </a:lnTo>
                  <a:lnTo>
                    <a:pt x="125" y="115"/>
                  </a:lnTo>
                  <a:lnTo>
                    <a:pt x="128" y="112"/>
                  </a:lnTo>
                  <a:lnTo>
                    <a:pt x="132" y="114"/>
                  </a:lnTo>
                  <a:lnTo>
                    <a:pt x="129" y="110"/>
                  </a:lnTo>
                  <a:lnTo>
                    <a:pt x="132" y="106"/>
                  </a:lnTo>
                  <a:lnTo>
                    <a:pt x="136" y="107"/>
                  </a:lnTo>
                  <a:lnTo>
                    <a:pt x="133" y="103"/>
                  </a:lnTo>
                  <a:lnTo>
                    <a:pt x="134" y="101"/>
                  </a:lnTo>
                  <a:lnTo>
                    <a:pt x="140" y="101"/>
                  </a:lnTo>
                  <a:lnTo>
                    <a:pt x="136" y="97"/>
                  </a:lnTo>
                  <a:lnTo>
                    <a:pt x="137" y="94"/>
                  </a:lnTo>
                  <a:lnTo>
                    <a:pt x="142" y="94"/>
                  </a:lnTo>
                  <a:lnTo>
                    <a:pt x="138" y="90"/>
                  </a:lnTo>
                  <a:lnTo>
                    <a:pt x="140" y="86"/>
                  </a:lnTo>
                  <a:lnTo>
                    <a:pt x="143" y="86"/>
                  </a:lnTo>
                  <a:lnTo>
                    <a:pt x="140" y="84"/>
                  </a:lnTo>
                  <a:lnTo>
                    <a:pt x="141" y="80"/>
                  </a:lnTo>
                  <a:lnTo>
                    <a:pt x="145" y="79"/>
                  </a:lnTo>
                  <a:lnTo>
                    <a:pt x="141" y="77"/>
                  </a:lnTo>
                  <a:lnTo>
                    <a:pt x="141" y="73"/>
                  </a:lnTo>
                  <a:lnTo>
                    <a:pt x="145" y="72"/>
                  </a:lnTo>
                  <a:close/>
                  <a:moveTo>
                    <a:pt x="83" y="26"/>
                  </a:moveTo>
                  <a:lnTo>
                    <a:pt x="89" y="27"/>
                  </a:lnTo>
                  <a:lnTo>
                    <a:pt x="94" y="29"/>
                  </a:lnTo>
                  <a:lnTo>
                    <a:pt x="107" y="39"/>
                  </a:lnTo>
                  <a:lnTo>
                    <a:pt x="115" y="50"/>
                  </a:lnTo>
                  <a:lnTo>
                    <a:pt x="120" y="64"/>
                  </a:lnTo>
                  <a:lnTo>
                    <a:pt x="108" y="66"/>
                  </a:lnTo>
                  <a:lnTo>
                    <a:pt x="103" y="53"/>
                  </a:lnTo>
                  <a:lnTo>
                    <a:pt x="94" y="44"/>
                  </a:lnTo>
                  <a:lnTo>
                    <a:pt x="81" y="37"/>
                  </a:lnTo>
                  <a:lnTo>
                    <a:pt x="83" y="26"/>
                  </a:lnTo>
                  <a:close/>
                  <a:moveTo>
                    <a:pt x="80" y="24"/>
                  </a:moveTo>
                  <a:lnTo>
                    <a:pt x="77" y="37"/>
                  </a:lnTo>
                  <a:lnTo>
                    <a:pt x="72" y="36"/>
                  </a:lnTo>
                  <a:lnTo>
                    <a:pt x="61" y="39"/>
                  </a:lnTo>
                  <a:lnTo>
                    <a:pt x="50" y="44"/>
                  </a:lnTo>
                  <a:lnTo>
                    <a:pt x="42" y="53"/>
                  </a:lnTo>
                  <a:lnTo>
                    <a:pt x="32" y="48"/>
                  </a:lnTo>
                  <a:lnTo>
                    <a:pt x="41" y="36"/>
                  </a:lnTo>
                  <a:lnTo>
                    <a:pt x="53" y="28"/>
                  </a:lnTo>
                  <a:lnTo>
                    <a:pt x="66" y="24"/>
                  </a:lnTo>
                  <a:lnTo>
                    <a:pt x="80" y="24"/>
                  </a:lnTo>
                  <a:close/>
                  <a:moveTo>
                    <a:pt x="30" y="50"/>
                  </a:moveTo>
                  <a:lnTo>
                    <a:pt x="30" y="50"/>
                  </a:lnTo>
                  <a:lnTo>
                    <a:pt x="41" y="55"/>
                  </a:lnTo>
                  <a:lnTo>
                    <a:pt x="39" y="61"/>
                  </a:lnTo>
                  <a:lnTo>
                    <a:pt x="37" y="67"/>
                  </a:lnTo>
                  <a:lnTo>
                    <a:pt x="36" y="72"/>
                  </a:lnTo>
                  <a:lnTo>
                    <a:pt x="39" y="85"/>
                  </a:lnTo>
                  <a:lnTo>
                    <a:pt x="45" y="95"/>
                  </a:lnTo>
                  <a:lnTo>
                    <a:pt x="37" y="103"/>
                  </a:lnTo>
                  <a:lnTo>
                    <a:pt x="30" y="92"/>
                  </a:lnTo>
                  <a:lnTo>
                    <a:pt x="26" y="77"/>
                  </a:lnTo>
                  <a:lnTo>
                    <a:pt x="26" y="64"/>
                  </a:lnTo>
                  <a:lnTo>
                    <a:pt x="30" y="50"/>
                  </a:lnTo>
                  <a:close/>
                  <a:moveTo>
                    <a:pt x="52" y="114"/>
                  </a:moveTo>
                  <a:lnTo>
                    <a:pt x="45" y="110"/>
                  </a:lnTo>
                  <a:lnTo>
                    <a:pt x="39" y="105"/>
                  </a:lnTo>
                  <a:lnTo>
                    <a:pt x="46" y="98"/>
                  </a:lnTo>
                  <a:lnTo>
                    <a:pt x="58" y="106"/>
                  </a:lnTo>
                  <a:lnTo>
                    <a:pt x="72" y="108"/>
                  </a:lnTo>
                  <a:lnTo>
                    <a:pt x="80" y="108"/>
                  </a:lnTo>
                  <a:lnTo>
                    <a:pt x="86" y="106"/>
                  </a:lnTo>
                  <a:lnTo>
                    <a:pt x="92" y="115"/>
                  </a:lnTo>
                  <a:lnTo>
                    <a:pt x="79" y="119"/>
                  </a:lnTo>
                  <a:lnTo>
                    <a:pt x="64" y="119"/>
                  </a:lnTo>
                  <a:lnTo>
                    <a:pt x="52" y="114"/>
                  </a:lnTo>
                  <a:close/>
                  <a:moveTo>
                    <a:pt x="115" y="93"/>
                  </a:moveTo>
                  <a:lnTo>
                    <a:pt x="106" y="106"/>
                  </a:lnTo>
                  <a:lnTo>
                    <a:pt x="94" y="114"/>
                  </a:lnTo>
                  <a:lnTo>
                    <a:pt x="90" y="105"/>
                  </a:lnTo>
                  <a:lnTo>
                    <a:pt x="99" y="97"/>
                  </a:lnTo>
                  <a:lnTo>
                    <a:pt x="106" y="85"/>
                  </a:lnTo>
                  <a:lnTo>
                    <a:pt x="108" y="72"/>
                  </a:lnTo>
                  <a:lnTo>
                    <a:pt x="108" y="68"/>
                  </a:lnTo>
                  <a:lnTo>
                    <a:pt x="120" y="67"/>
                  </a:lnTo>
                  <a:lnTo>
                    <a:pt x="120" y="80"/>
                  </a:lnTo>
                  <a:lnTo>
                    <a:pt x="115" y="9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54"/>
            <p:cNvSpPr>
              <a:spLocks/>
            </p:cNvSpPr>
            <p:nvPr/>
          </p:nvSpPr>
          <p:spPr bwMode="auto">
            <a:xfrm>
              <a:off x="13325475" y="3897313"/>
              <a:ext cx="101600" cy="200025"/>
            </a:xfrm>
            <a:custGeom>
              <a:avLst/>
              <a:gdLst>
                <a:gd name="T0" fmla="*/ 61 w 64"/>
                <a:gd name="T1" fmla="*/ 9 h 126"/>
                <a:gd name="T2" fmla="*/ 57 w 64"/>
                <a:gd name="T3" fmla="*/ 0 h 126"/>
                <a:gd name="T4" fmla="*/ 52 w 64"/>
                <a:gd name="T5" fmla="*/ 0 h 126"/>
                <a:gd name="T6" fmla="*/ 51 w 64"/>
                <a:gd name="T7" fmla="*/ 10 h 126"/>
                <a:gd name="T8" fmla="*/ 44 w 64"/>
                <a:gd name="T9" fmla="*/ 13 h 126"/>
                <a:gd name="T10" fmla="*/ 39 w 64"/>
                <a:gd name="T11" fmla="*/ 5 h 126"/>
                <a:gd name="T12" fmla="*/ 34 w 64"/>
                <a:gd name="T13" fmla="*/ 6 h 126"/>
                <a:gd name="T14" fmla="*/ 36 w 64"/>
                <a:gd name="T15" fmla="*/ 17 h 126"/>
                <a:gd name="T16" fmla="*/ 31 w 64"/>
                <a:gd name="T17" fmla="*/ 20 h 126"/>
                <a:gd name="T18" fmla="*/ 22 w 64"/>
                <a:gd name="T19" fmla="*/ 14 h 126"/>
                <a:gd name="T20" fmla="*/ 18 w 64"/>
                <a:gd name="T21" fmla="*/ 18 h 126"/>
                <a:gd name="T22" fmla="*/ 23 w 64"/>
                <a:gd name="T23" fmla="*/ 27 h 126"/>
                <a:gd name="T24" fmla="*/ 20 w 64"/>
                <a:gd name="T25" fmla="*/ 31 h 126"/>
                <a:gd name="T26" fmla="*/ 11 w 64"/>
                <a:gd name="T27" fmla="*/ 28 h 126"/>
                <a:gd name="T28" fmla="*/ 7 w 64"/>
                <a:gd name="T29" fmla="*/ 32 h 126"/>
                <a:gd name="T30" fmla="*/ 14 w 64"/>
                <a:gd name="T31" fmla="*/ 40 h 126"/>
                <a:gd name="T32" fmla="*/ 12 w 64"/>
                <a:gd name="T33" fmla="*/ 46 h 126"/>
                <a:gd name="T34" fmla="*/ 3 w 64"/>
                <a:gd name="T35" fmla="*/ 45 h 126"/>
                <a:gd name="T36" fmla="*/ 0 w 64"/>
                <a:gd name="T37" fmla="*/ 50 h 126"/>
                <a:gd name="T38" fmla="*/ 11 w 64"/>
                <a:gd name="T39" fmla="*/ 55 h 126"/>
                <a:gd name="T40" fmla="*/ 9 w 64"/>
                <a:gd name="T41" fmla="*/ 62 h 126"/>
                <a:gd name="T42" fmla="*/ 0 w 64"/>
                <a:gd name="T43" fmla="*/ 64 h 126"/>
                <a:gd name="T44" fmla="*/ 0 w 64"/>
                <a:gd name="T45" fmla="*/ 70 h 126"/>
                <a:gd name="T46" fmla="*/ 11 w 64"/>
                <a:gd name="T47" fmla="*/ 71 h 126"/>
                <a:gd name="T48" fmla="*/ 12 w 64"/>
                <a:gd name="T49" fmla="*/ 77 h 126"/>
                <a:gd name="T50" fmla="*/ 3 w 64"/>
                <a:gd name="T51" fmla="*/ 83 h 126"/>
                <a:gd name="T52" fmla="*/ 4 w 64"/>
                <a:gd name="T53" fmla="*/ 88 h 126"/>
                <a:gd name="T54" fmla="*/ 14 w 64"/>
                <a:gd name="T55" fmla="*/ 86 h 126"/>
                <a:gd name="T56" fmla="*/ 18 w 64"/>
                <a:gd name="T57" fmla="*/ 92 h 126"/>
                <a:gd name="T58" fmla="*/ 12 w 64"/>
                <a:gd name="T59" fmla="*/ 99 h 126"/>
                <a:gd name="T60" fmla="*/ 14 w 64"/>
                <a:gd name="T61" fmla="*/ 103 h 126"/>
                <a:gd name="T62" fmla="*/ 25 w 64"/>
                <a:gd name="T63" fmla="*/ 99 h 126"/>
                <a:gd name="T64" fmla="*/ 29 w 64"/>
                <a:gd name="T65" fmla="*/ 105 h 126"/>
                <a:gd name="T66" fmla="*/ 25 w 64"/>
                <a:gd name="T67" fmla="*/ 112 h 126"/>
                <a:gd name="T68" fmla="*/ 29 w 64"/>
                <a:gd name="T69" fmla="*/ 116 h 126"/>
                <a:gd name="T70" fmla="*/ 36 w 64"/>
                <a:gd name="T71" fmla="*/ 110 h 126"/>
                <a:gd name="T72" fmla="*/ 43 w 64"/>
                <a:gd name="T73" fmla="*/ 112 h 126"/>
                <a:gd name="T74" fmla="*/ 42 w 64"/>
                <a:gd name="T75" fmla="*/ 121 h 126"/>
                <a:gd name="T76" fmla="*/ 47 w 64"/>
                <a:gd name="T77" fmla="*/ 124 h 126"/>
                <a:gd name="T78" fmla="*/ 52 w 64"/>
                <a:gd name="T79" fmla="*/ 115 h 126"/>
                <a:gd name="T80" fmla="*/ 58 w 64"/>
                <a:gd name="T81" fmla="*/ 116 h 126"/>
                <a:gd name="T82" fmla="*/ 60 w 64"/>
                <a:gd name="T83" fmla="*/ 125 h 126"/>
                <a:gd name="T84" fmla="*/ 64 w 64"/>
                <a:gd name="T85" fmla="*/ 126 h 126"/>
                <a:gd name="T86" fmla="*/ 64 w 64"/>
                <a:gd name="T87" fmla="*/ 105 h 126"/>
                <a:gd name="T88" fmla="*/ 57 w 64"/>
                <a:gd name="T89" fmla="*/ 105 h 126"/>
                <a:gd name="T90" fmla="*/ 51 w 64"/>
                <a:gd name="T91" fmla="*/ 103 h 126"/>
                <a:gd name="T92" fmla="*/ 44 w 64"/>
                <a:gd name="T93" fmla="*/ 101 h 126"/>
                <a:gd name="T94" fmla="*/ 31 w 64"/>
                <a:gd name="T95" fmla="*/ 90 h 126"/>
                <a:gd name="T96" fmla="*/ 23 w 64"/>
                <a:gd name="T97" fmla="*/ 76 h 126"/>
                <a:gd name="T98" fmla="*/ 21 w 64"/>
                <a:gd name="T99" fmla="*/ 61 h 126"/>
                <a:gd name="T100" fmla="*/ 26 w 64"/>
                <a:gd name="T101" fmla="*/ 44 h 126"/>
                <a:gd name="T102" fmla="*/ 35 w 64"/>
                <a:gd name="T103" fmla="*/ 32 h 126"/>
                <a:gd name="T104" fmla="*/ 48 w 64"/>
                <a:gd name="T105" fmla="*/ 23 h 126"/>
                <a:gd name="T106" fmla="*/ 64 w 64"/>
                <a:gd name="T107" fmla="*/ 20 h 126"/>
                <a:gd name="T108" fmla="*/ 64 w 64"/>
                <a:gd name="T109" fmla="*/ 9 h 126"/>
                <a:gd name="T110" fmla="*/ 61 w 64"/>
                <a:gd name="T111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" h="126">
                  <a:moveTo>
                    <a:pt x="61" y="9"/>
                  </a:moveTo>
                  <a:lnTo>
                    <a:pt x="57" y="0"/>
                  </a:lnTo>
                  <a:lnTo>
                    <a:pt x="52" y="0"/>
                  </a:lnTo>
                  <a:lnTo>
                    <a:pt x="51" y="10"/>
                  </a:lnTo>
                  <a:lnTo>
                    <a:pt x="44" y="13"/>
                  </a:lnTo>
                  <a:lnTo>
                    <a:pt x="39" y="5"/>
                  </a:lnTo>
                  <a:lnTo>
                    <a:pt x="34" y="6"/>
                  </a:lnTo>
                  <a:lnTo>
                    <a:pt x="36" y="17"/>
                  </a:lnTo>
                  <a:lnTo>
                    <a:pt x="31" y="20"/>
                  </a:lnTo>
                  <a:lnTo>
                    <a:pt x="22" y="14"/>
                  </a:lnTo>
                  <a:lnTo>
                    <a:pt x="18" y="18"/>
                  </a:lnTo>
                  <a:lnTo>
                    <a:pt x="23" y="27"/>
                  </a:lnTo>
                  <a:lnTo>
                    <a:pt x="20" y="31"/>
                  </a:lnTo>
                  <a:lnTo>
                    <a:pt x="11" y="28"/>
                  </a:lnTo>
                  <a:lnTo>
                    <a:pt x="7" y="32"/>
                  </a:lnTo>
                  <a:lnTo>
                    <a:pt x="14" y="40"/>
                  </a:lnTo>
                  <a:lnTo>
                    <a:pt x="12" y="46"/>
                  </a:lnTo>
                  <a:lnTo>
                    <a:pt x="3" y="45"/>
                  </a:lnTo>
                  <a:lnTo>
                    <a:pt x="0" y="50"/>
                  </a:lnTo>
                  <a:lnTo>
                    <a:pt x="11" y="55"/>
                  </a:lnTo>
                  <a:lnTo>
                    <a:pt x="9" y="62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11" y="71"/>
                  </a:lnTo>
                  <a:lnTo>
                    <a:pt x="12" y="77"/>
                  </a:lnTo>
                  <a:lnTo>
                    <a:pt x="3" y="83"/>
                  </a:lnTo>
                  <a:lnTo>
                    <a:pt x="4" y="88"/>
                  </a:lnTo>
                  <a:lnTo>
                    <a:pt x="14" y="86"/>
                  </a:lnTo>
                  <a:lnTo>
                    <a:pt x="18" y="92"/>
                  </a:lnTo>
                  <a:lnTo>
                    <a:pt x="12" y="99"/>
                  </a:lnTo>
                  <a:lnTo>
                    <a:pt x="14" y="103"/>
                  </a:lnTo>
                  <a:lnTo>
                    <a:pt x="25" y="99"/>
                  </a:lnTo>
                  <a:lnTo>
                    <a:pt x="29" y="105"/>
                  </a:lnTo>
                  <a:lnTo>
                    <a:pt x="25" y="112"/>
                  </a:lnTo>
                  <a:lnTo>
                    <a:pt x="29" y="116"/>
                  </a:lnTo>
                  <a:lnTo>
                    <a:pt x="36" y="110"/>
                  </a:lnTo>
                  <a:lnTo>
                    <a:pt x="43" y="112"/>
                  </a:lnTo>
                  <a:lnTo>
                    <a:pt x="42" y="121"/>
                  </a:lnTo>
                  <a:lnTo>
                    <a:pt x="47" y="124"/>
                  </a:lnTo>
                  <a:lnTo>
                    <a:pt x="52" y="115"/>
                  </a:lnTo>
                  <a:lnTo>
                    <a:pt x="58" y="116"/>
                  </a:lnTo>
                  <a:lnTo>
                    <a:pt x="60" y="125"/>
                  </a:lnTo>
                  <a:lnTo>
                    <a:pt x="64" y="126"/>
                  </a:lnTo>
                  <a:lnTo>
                    <a:pt x="64" y="105"/>
                  </a:lnTo>
                  <a:lnTo>
                    <a:pt x="57" y="105"/>
                  </a:lnTo>
                  <a:lnTo>
                    <a:pt x="51" y="103"/>
                  </a:lnTo>
                  <a:lnTo>
                    <a:pt x="44" y="101"/>
                  </a:lnTo>
                  <a:lnTo>
                    <a:pt x="31" y="90"/>
                  </a:lnTo>
                  <a:lnTo>
                    <a:pt x="23" y="76"/>
                  </a:lnTo>
                  <a:lnTo>
                    <a:pt x="21" y="61"/>
                  </a:lnTo>
                  <a:lnTo>
                    <a:pt x="26" y="44"/>
                  </a:lnTo>
                  <a:lnTo>
                    <a:pt x="35" y="32"/>
                  </a:lnTo>
                  <a:lnTo>
                    <a:pt x="48" y="23"/>
                  </a:lnTo>
                  <a:lnTo>
                    <a:pt x="64" y="20"/>
                  </a:lnTo>
                  <a:lnTo>
                    <a:pt x="64" y="9"/>
                  </a:lnTo>
                  <a:lnTo>
                    <a:pt x="61" y="9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55"/>
            <p:cNvSpPr>
              <a:spLocks/>
            </p:cNvSpPr>
            <p:nvPr/>
          </p:nvSpPr>
          <p:spPr bwMode="auto">
            <a:xfrm>
              <a:off x="12666663" y="3897313"/>
              <a:ext cx="123825" cy="120650"/>
            </a:xfrm>
            <a:custGeom>
              <a:avLst/>
              <a:gdLst>
                <a:gd name="T0" fmla="*/ 22 w 78"/>
                <a:gd name="T1" fmla="*/ 72 h 76"/>
                <a:gd name="T2" fmla="*/ 36 w 78"/>
                <a:gd name="T3" fmla="*/ 76 h 76"/>
                <a:gd name="T4" fmla="*/ 50 w 78"/>
                <a:gd name="T5" fmla="*/ 75 h 76"/>
                <a:gd name="T6" fmla="*/ 65 w 78"/>
                <a:gd name="T7" fmla="*/ 67 h 76"/>
                <a:gd name="T8" fmla="*/ 74 w 78"/>
                <a:gd name="T9" fmla="*/ 55 h 76"/>
                <a:gd name="T10" fmla="*/ 78 w 78"/>
                <a:gd name="T11" fmla="*/ 41 h 76"/>
                <a:gd name="T12" fmla="*/ 76 w 78"/>
                <a:gd name="T13" fmla="*/ 26 h 76"/>
                <a:gd name="T14" fmla="*/ 68 w 78"/>
                <a:gd name="T15" fmla="*/ 13 h 76"/>
                <a:gd name="T16" fmla="*/ 56 w 78"/>
                <a:gd name="T17" fmla="*/ 4 h 76"/>
                <a:gd name="T18" fmla="*/ 41 w 78"/>
                <a:gd name="T19" fmla="*/ 0 h 76"/>
                <a:gd name="T20" fmla="*/ 27 w 78"/>
                <a:gd name="T21" fmla="*/ 1 h 76"/>
                <a:gd name="T22" fmla="*/ 14 w 78"/>
                <a:gd name="T23" fmla="*/ 9 h 76"/>
                <a:gd name="T24" fmla="*/ 4 w 78"/>
                <a:gd name="T25" fmla="*/ 20 h 76"/>
                <a:gd name="T26" fmla="*/ 0 w 78"/>
                <a:gd name="T27" fmla="*/ 36 h 76"/>
                <a:gd name="T28" fmla="*/ 1 w 78"/>
                <a:gd name="T29" fmla="*/ 50 h 76"/>
                <a:gd name="T30" fmla="*/ 9 w 78"/>
                <a:gd name="T31" fmla="*/ 63 h 76"/>
                <a:gd name="T32" fmla="*/ 22 w 78"/>
                <a:gd name="T33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6">
                  <a:moveTo>
                    <a:pt x="22" y="72"/>
                  </a:moveTo>
                  <a:lnTo>
                    <a:pt x="36" y="76"/>
                  </a:lnTo>
                  <a:lnTo>
                    <a:pt x="50" y="75"/>
                  </a:lnTo>
                  <a:lnTo>
                    <a:pt x="65" y="67"/>
                  </a:lnTo>
                  <a:lnTo>
                    <a:pt x="74" y="55"/>
                  </a:lnTo>
                  <a:lnTo>
                    <a:pt x="78" y="41"/>
                  </a:lnTo>
                  <a:lnTo>
                    <a:pt x="76" y="26"/>
                  </a:lnTo>
                  <a:lnTo>
                    <a:pt x="68" y="13"/>
                  </a:lnTo>
                  <a:lnTo>
                    <a:pt x="56" y="4"/>
                  </a:lnTo>
                  <a:lnTo>
                    <a:pt x="41" y="0"/>
                  </a:lnTo>
                  <a:lnTo>
                    <a:pt x="27" y="1"/>
                  </a:lnTo>
                  <a:lnTo>
                    <a:pt x="14" y="9"/>
                  </a:lnTo>
                  <a:lnTo>
                    <a:pt x="4" y="20"/>
                  </a:lnTo>
                  <a:lnTo>
                    <a:pt x="0" y="36"/>
                  </a:lnTo>
                  <a:lnTo>
                    <a:pt x="1" y="50"/>
                  </a:lnTo>
                  <a:lnTo>
                    <a:pt x="9" y="63"/>
                  </a:lnTo>
                  <a:lnTo>
                    <a:pt x="22" y="7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56"/>
            <p:cNvSpPr>
              <a:spLocks noEditPoints="1"/>
            </p:cNvSpPr>
            <p:nvPr/>
          </p:nvSpPr>
          <p:spPr bwMode="auto">
            <a:xfrm>
              <a:off x="12590463" y="3821113"/>
              <a:ext cx="277812" cy="274638"/>
            </a:xfrm>
            <a:custGeom>
              <a:avLst/>
              <a:gdLst>
                <a:gd name="T0" fmla="*/ 16 w 175"/>
                <a:gd name="T1" fmla="*/ 136 h 173"/>
                <a:gd name="T2" fmla="*/ 34 w 175"/>
                <a:gd name="T3" fmla="*/ 136 h 173"/>
                <a:gd name="T4" fmla="*/ 34 w 175"/>
                <a:gd name="T5" fmla="*/ 155 h 173"/>
                <a:gd name="T6" fmla="*/ 49 w 175"/>
                <a:gd name="T7" fmla="*/ 150 h 173"/>
                <a:gd name="T8" fmla="*/ 57 w 175"/>
                <a:gd name="T9" fmla="*/ 167 h 173"/>
                <a:gd name="T10" fmla="*/ 71 w 175"/>
                <a:gd name="T11" fmla="*/ 158 h 173"/>
                <a:gd name="T12" fmla="*/ 82 w 175"/>
                <a:gd name="T13" fmla="*/ 172 h 173"/>
                <a:gd name="T14" fmla="*/ 93 w 175"/>
                <a:gd name="T15" fmla="*/ 159 h 173"/>
                <a:gd name="T16" fmla="*/ 107 w 175"/>
                <a:gd name="T17" fmla="*/ 169 h 173"/>
                <a:gd name="T18" fmla="*/ 114 w 175"/>
                <a:gd name="T19" fmla="*/ 154 h 173"/>
                <a:gd name="T20" fmla="*/ 132 w 175"/>
                <a:gd name="T21" fmla="*/ 160 h 173"/>
                <a:gd name="T22" fmla="*/ 133 w 175"/>
                <a:gd name="T23" fmla="*/ 143 h 173"/>
                <a:gd name="T24" fmla="*/ 151 w 175"/>
                <a:gd name="T25" fmla="*/ 143 h 173"/>
                <a:gd name="T26" fmla="*/ 148 w 175"/>
                <a:gd name="T27" fmla="*/ 127 h 173"/>
                <a:gd name="T28" fmla="*/ 166 w 175"/>
                <a:gd name="T29" fmla="*/ 121 h 173"/>
                <a:gd name="T30" fmla="*/ 158 w 175"/>
                <a:gd name="T31" fmla="*/ 107 h 173"/>
                <a:gd name="T32" fmla="*/ 173 w 175"/>
                <a:gd name="T33" fmla="*/ 97 h 173"/>
                <a:gd name="T34" fmla="*/ 160 w 175"/>
                <a:gd name="T35" fmla="*/ 85 h 173"/>
                <a:gd name="T36" fmla="*/ 172 w 175"/>
                <a:gd name="T37" fmla="*/ 71 h 173"/>
                <a:gd name="T38" fmla="*/ 157 w 175"/>
                <a:gd name="T39" fmla="*/ 65 h 173"/>
                <a:gd name="T40" fmla="*/ 164 w 175"/>
                <a:gd name="T41" fmla="*/ 48 h 173"/>
                <a:gd name="T42" fmla="*/ 148 w 175"/>
                <a:gd name="T43" fmla="*/ 44 h 173"/>
                <a:gd name="T44" fmla="*/ 149 w 175"/>
                <a:gd name="T45" fmla="*/ 26 h 173"/>
                <a:gd name="T46" fmla="*/ 132 w 175"/>
                <a:gd name="T47" fmla="*/ 28 h 173"/>
                <a:gd name="T48" fmla="*/ 128 w 175"/>
                <a:gd name="T49" fmla="*/ 10 h 173"/>
                <a:gd name="T50" fmla="*/ 113 w 175"/>
                <a:gd name="T51" fmla="*/ 18 h 173"/>
                <a:gd name="T52" fmla="*/ 105 w 175"/>
                <a:gd name="T53" fmla="*/ 1 h 173"/>
                <a:gd name="T54" fmla="*/ 92 w 175"/>
                <a:gd name="T55" fmla="*/ 13 h 173"/>
                <a:gd name="T56" fmla="*/ 79 w 175"/>
                <a:gd name="T57" fmla="*/ 0 h 173"/>
                <a:gd name="T58" fmla="*/ 70 w 175"/>
                <a:gd name="T59" fmla="*/ 15 h 173"/>
                <a:gd name="T60" fmla="*/ 53 w 175"/>
                <a:gd name="T61" fmla="*/ 6 h 173"/>
                <a:gd name="T62" fmla="*/ 49 w 175"/>
                <a:gd name="T63" fmla="*/ 23 h 173"/>
                <a:gd name="T64" fmla="*/ 31 w 175"/>
                <a:gd name="T65" fmla="*/ 19 h 173"/>
                <a:gd name="T66" fmla="*/ 32 w 175"/>
                <a:gd name="T67" fmla="*/ 36 h 173"/>
                <a:gd name="T68" fmla="*/ 14 w 175"/>
                <a:gd name="T69" fmla="*/ 39 h 173"/>
                <a:gd name="T70" fmla="*/ 21 w 175"/>
                <a:gd name="T71" fmla="*/ 54 h 173"/>
                <a:gd name="T72" fmla="*/ 3 w 175"/>
                <a:gd name="T73" fmla="*/ 62 h 173"/>
                <a:gd name="T74" fmla="*/ 14 w 175"/>
                <a:gd name="T75" fmla="*/ 76 h 173"/>
                <a:gd name="T76" fmla="*/ 0 w 175"/>
                <a:gd name="T77" fmla="*/ 88 h 173"/>
                <a:gd name="T78" fmla="*/ 14 w 175"/>
                <a:gd name="T79" fmla="*/ 98 h 173"/>
                <a:gd name="T80" fmla="*/ 4 w 175"/>
                <a:gd name="T81" fmla="*/ 114 h 173"/>
                <a:gd name="T82" fmla="*/ 21 w 175"/>
                <a:gd name="T83" fmla="*/ 119 h 173"/>
                <a:gd name="T84" fmla="*/ 35 w 175"/>
                <a:gd name="T85" fmla="*/ 61 h 173"/>
                <a:gd name="T86" fmla="*/ 61 w 175"/>
                <a:gd name="T87" fmla="*/ 35 h 173"/>
                <a:gd name="T88" fmla="*/ 94 w 175"/>
                <a:gd name="T89" fmla="*/ 30 h 173"/>
                <a:gd name="T90" fmla="*/ 128 w 175"/>
                <a:gd name="T91" fmla="*/ 45 h 173"/>
                <a:gd name="T92" fmla="*/ 144 w 175"/>
                <a:gd name="T93" fmla="*/ 76 h 173"/>
                <a:gd name="T94" fmla="*/ 138 w 175"/>
                <a:gd name="T95" fmla="*/ 112 h 173"/>
                <a:gd name="T96" fmla="*/ 113 w 175"/>
                <a:gd name="T97" fmla="*/ 137 h 173"/>
                <a:gd name="T98" fmla="*/ 79 w 175"/>
                <a:gd name="T99" fmla="*/ 143 h 173"/>
                <a:gd name="T100" fmla="*/ 45 w 175"/>
                <a:gd name="T101" fmla="*/ 127 h 173"/>
                <a:gd name="T102" fmla="*/ 30 w 175"/>
                <a:gd name="T103" fmla="*/ 96 h 173"/>
                <a:gd name="T104" fmla="*/ 35 w 175"/>
                <a:gd name="T105" fmla="*/ 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173">
                  <a:moveTo>
                    <a:pt x="25" y="127"/>
                  </a:moveTo>
                  <a:lnTo>
                    <a:pt x="16" y="136"/>
                  </a:lnTo>
                  <a:lnTo>
                    <a:pt x="19" y="142"/>
                  </a:lnTo>
                  <a:lnTo>
                    <a:pt x="34" y="136"/>
                  </a:lnTo>
                  <a:lnTo>
                    <a:pt x="39" y="142"/>
                  </a:lnTo>
                  <a:lnTo>
                    <a:pt x="34" y="155"/>
                  </a:lnTo>
                  <a:lnTo>
                    <a:pt x="40" y="159"/>
                  </a:lnTo>
                  <a:lnTo>
                    <a:pt x="49" y="150"/>
                  </a:lnTo>
                  <a:lnTo>
                    <a:pt x="58" y="154"/>
                  </a:lnTo>
                  <a:lnTo>
                    <a:pt x="57" y="167"/>
                  </a:lnTo>
                  <a:lnTo>
                    <a:pt x="63" y="169"/>
                  </a:lnTo>
                  <a:lnTo>
                    <a:pt x="71" y="158"/>
                  </a:lnTo>
                  <a:lnTo>
                    <a:pt x="79" y="159"/>
                  </a:lnTo>
                  <a:lnTo>
                    <a:pt x="82" y="172"/>
                  </a:lnTo>
                  <a:lnTo>
                    <a:pt x="89" y="173"/>
                  </a:lnTo>
                  <a:lnTo>
                    <a:pt x="93" y="159"/>
                  </a:lnTo>
                  <a:lnTo>
                    <a:pt x="101" y="158"/>
                  </a:lnTo>
                  <a:lnTo>
                    <a:pt x="107" y="169"/>
                  </a:lnTo>
                  <a:lnTo>
                    <a:pt x="115" y="168"/>
                  </a:lnTo>
                  <a:lnTo>
                    <a:pt x="114" y="154"/>
                  </a:lnTo>
                  <a:lnTo>
                    <a:pt x="122" y="151"/>
                  </a:lnTo>
                  <a:lnTo>
                    <a:pt x="132" y="160"/>
                  </a:lnTo>
                  <a:lnTo>
                    <a:pt x="138" y="156"/>
                  </a:lnTo>
                  <a:lnTo>
                    <a:pt x="133" y="143"/>
                  </a:lnTo>
                  <a:lnTo>
                    <a:pt x="140" y="137"/>
                  </a:lnTo>
                  <a:lnTo>
                    <a:pt x="151" y="143"/>
                  </a:lnTo>
                  <a:lnTo>
                    <a:pt x="157" y="138"/>
                  </a:lnTo>
                  <a:lnTo>
                    <a:pt x="148" y="127"/>
                  </a:lnTo>
                  <a:lnTo>
                    <a:pt x="153" y="120"/>
                  </a:lnTo>
                  <a:lnTo>
                    <a:pt x="166" y="121"/>
                  </a:lnTo>
                  <a:lnTo>
                    <a:pt x="170" y="115"/>
                  </a:lnTo>
                  <a:lnTo>
                    <a:pt x="158" y="107"/>
                  </a:lnTo>
                  <a:lnTo>
                    <a:pt x="159" y="98"/>
                  </a:lnTo>
                  <a:lnTo>
                    <a:pt x="173" y="97"/>
                  </a:lnTo>
                  <a:lnTo>
                    <a:pt x="175" y="90"/>
                  </a:lnTo>
                  <a:lnTo>
                    <a:pt x="160" y="85"/>
                  </a:lnTo>
                  <a:lnTo>
                    <a:pt x="160" y="77"/>
                  </a:lnTo>
                  <a:lnTo>
                    <a:pt x="172" y="71"/>
                  </a:lnTo>
                  <a:lnTo>
                    <a:pt x="171" y="65"/>
                  </a:lnTo>
                  <a:lnTo>
                    <a:pt x="157" y="65"/>
                  </a:lnTo>
                  <a:lnTo>
                    <a:pt x="154" y="56"/>
                  </a:lnTo>
                  <a:lnTo>
                    <a:pt x="164" y="48"/>
                  </a:lnTo>
                  <a:lnTo>
                    <a:pt x="160" y="40"/>
                  </a:lnTo>
                  <a:lnTo>
                    <a:pt x="148" y="44"/>
                  </a:lnTo>
                  <a:lnTo>
                    <a:pt x="142" y="37"/>
                  </a:lnTo>
                  <a:lnTo>
                    <a:pt x="149" y="26"/>
                  </a:lnTo>
                  <a:lnTo>
                    <a:pt x="144" y="21"/>
                  </a:lnTo>
                  <a:lnTo>
                    <a:pt x="132" y="28"/>
                  </a:lnTo>
                  <a:lnTo>
                    <a:pt x="126" y="23"/>
                  </a:lnTo>
                  <a:lnTo>
                    <a:pt x="128" y="10"/>
                  </a:lnTo>
                  <a:lnTo>
                    <a:pt x="122" y="6"/>
                  </a:lnTo>
                  <a:lnTo>
                    <a:pt x="113" y="18"/>
                  </a:lnTo>
                  <a:lnTo>
                    <a:pt x="105" y="14"/>
                  </a:lnTo>
                  <a:lnTo>
                    <a:pt x="105" y="1"/>
                  </a:lnTo>
                  <a:lnTo>
                    <a:pt x="97" y="0"/>
                  </a:lnTo>
                  <a:lnTo>
                    <a:pt x="92" y="13"/>
                  </a:lnTo>
                  <a:lnTo>
                    <a:pt x="83" y="13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70" y="15"/>
                  </a:lnTo>
                  <a:lnTo>
                    <a:pt x="61" y="17"/>
                  </a:lnTo>
                  <a:lnTo>
                    <a:pt x="53" y="6"/>
                  </a:lnTo>
                  <a:lnTo>
                    <a:pt x="47" y="9"/>
                  </a:lnTo>
                  <a:lnTo>
                    <a:pt x="49" y="23"/>
                  </a:lnTo>
                  <a:lnTo>
                    <a:pt x="41" y="27"/>
                  </a:lnTo>
                  <a:lnTo>
                    <a:pt x="31" y="19"/>
                  </a:lnTo>
                  <a:lnTo>
                    <a:pt x="26" y="24"/>
                  </a:lnTo>
                  <a:lnTo>
                    <a:pt x="32" y="36"/>
                  </a:lnTo>
                  <a:lnTo>
                    <a:pt x="26" y="43"/>
                  </a:lnTo>
                  <a:lnTo>
                    <a:pt x="14" y="39"/>
                  </a:lnTo>
                  <a:lnTo>
                    <a:pt x="9" y="45"/>
                  </a:lnTo>
                  <a:lnTo>
                    <a:pt x="21" y="54"/>
                  </a:lnTo>
                  <a:lnTo>
                    <a:pt x="17" y="63"/>
                  </a:lnTo>
                  <a:lnTo>
                    <a:pt x="3" y="62"/>
                  </a:lnTo>
                  <a:lnTo>
                    <a:pt x="1" y="70"/>
                  </a:lnTo>
                  <a:lnTo>
                    <a:pt x="14" y="76"/>
                  </a:lnTo>
                  <a:lnTo>
                    <a:pt x="13" y="84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14" y="98"/>
                  </a:lnTo>
                  <a:lnTo>
                    <a:pt x="16" y="106"/>
                  </a:lnTo>
                  <a:lnTo>
                    <a:pt x="4" y="114"/>
                  </a:lnTo>
                  <a:lnTo>
                    <a:pt x="7" y="120"/>
                  </a:lnTo>
                  <a:lnTo>
                    <a:pt x="21" y="119"/>
                  </a:lnTo>
                  <a:lnTo>
                    <a:pt x="25" y="127"/>
                  </a:lnTo>
                  <a:close/>
                  <a:moveTo>
                    <a:pt x="35" y="61"/>
                  </a:moveTo>
                  <a:lnTo>
                    <a:pt x="45" y="45"/>
                  </a:lnTo>
                  <a:lnTo>
                    <a:pt x="61" y="35"/>
                  </a:lnTo>
                  <a:lnTo>
                    <a:pt x="78" y="30"/>
                  </a:lnTo>
                  <a:lnTo>
                    <a:pt x="94" y="30"/>
                  </a:lnTo>
                  <a:lnTo>
                    <a:pt x="113" y="35"/>
                  </a:lnTo>
                  <a:lnTo>
                    <a:pt x="128" y="45"/>
                  </a:lnTo>
                  <a:lnTo>
                    <a:pt x="138" y="59"/>
                  </a:lnTo>
                  <a:lnTo>
                    <a:pt x="144" y="76"/>
                  </a:lnTo>
                  <a:lnTo>
                    <a:pt x="144" y="94"/>
                  </a:lnTo>
                  <a:lnTo>
                    <a:pt x="138" y="112"/>
                  </a:lnTo>
                  <a:lnTo>
                    <a:pt x="128" y="127"/>
                  </a:lnTo>
                  <a:lnTo>
                    <a:pt x="113" y="137"/>
                  </a:lnTo>
                  <a:lnTo>
                    <a:pt x="96" y="142"/>
                  </a:lnTo>
                  <a:lnTo>
                    <a:pt x="79" y="143"/>
                  </a:lnTo>
                  <a:lnTo>
                    <a:pt x="61" y="137"/>
                  </a:lnTo>
                  <a:lnTo>
                    <a:pt x="45" y="127"/>
                  </a:lnTo>
                  <a:lnTo>
                    <a:pt x="35" y="112"/>
                  </a:lnTo>
                  <a:lnTo>
                    <a:pt x="30" y="96"/>
                  </a:lnTo>
                  <a:lnTo>
                    <a:pt x="30" y="77"/>
                  </a:lnTo>
                  <a:lnTo>
                    <a:pt x="35" y="61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57"/>
            <p:cNvSpPr>
              <a:spLocks/>
            </p:cNvSpPr>
            <p:nvPr/>
          </p:nvSpPr>
          <p:spPr bwMode="auto">
            <a:xfrm>
              <a:off x="11353800" y="3736975"/>
              <a:ext cx="360362" cy="454025"/>
            </a:xfrm>
            <a:custGeom>
              <a:avLst/>
              <a:gdLst>
                <a:gd name="T0" fmla="*/ 56 w 227"/>
                <a:gd name="T1" fmla="*/ 260 h 286"/>
                <a:gd name="T2" fmla="*/ 74 w 227"/>
                <a:gd name="T3" fmla="*/ 284 h 286"/>
                <a:gd name="T4" fmla="*/ 92 w 227"/>
                <a:gd name="T5" fmla="*/ 262 h 286"/>
                <a:gd name="T6" fmla="*/ 117 w 227"/>
                <a:gd name="T7" fmla="*/ 281 h 286"/>
                <a:gd name="T8" fmla="*/ 127 w 227"/>
                <a:gd name="T9" fmla="*/ 255 h 286"/>
                <a:gd name="T10" fmla="*/ 157 w 227"/>
                <a:gd name="T11" fmla="*/ 264 h 286"/>
                <a:gd name="T12" fmla="*/ 159 w 227"/>
                <a:gd name="T13" fmla="*/ 237 h 286"/>
                <a:gd name="T14" fmla="*/ 189 w 227"/>
                <a:gd name="T15" fmla="*/ 237 h 286"/>
                <a:gd name="T16" fmla="*/ 183 w 227"/>
                <a:gd name="T17" fmla="*/ 209 h 286"/>
                <a:gd name="T18" fmla="*/ 212 w 227"/>
                <a:gd name="T19" fmla="*/ 202 h 286"/>
                <a:gd name="T20" fmla="*/ 198 w 227"/>
                <a:gd name="T21" fmla="*/ 177 h 286"/>
                <a:gd name="T22" fmla="*/ 224 w 227"/>
                <a:gd name="T23" fmla="*/ 162 h 286"/>
                <a:gd name="T24" fmla="*/ 203 w 227"/>
                <a:gd name="T25" fmla="*/ 142 h 286"/>
                <a:gd name="T26" fmla="*/ 224 w 227"/>
                <a:gd name="T27" fmla="*/ 119 h 286"/>
                <a:gd name="T28" fmla="*/ 198 w 227"/>
                <a:gd name="T29" fmla="*/ 106 h 286"/>
                <a:gd name="T30" fmla="*/ 210 w 227"/>
                <a:gd name="T31" fmla="*/ 79 h 286"/>
                <a:gd name="T32" fmla="*/ 183 w 227"/>
                <a:gd name="T33" fmla="*/ 74 h 286"/>
                <a:gd name="T34" fmla="*/ 185 w 227"/>
                <a:gd name="T35" fmla="*/ 44 h 286"/>
                <a:gd name="T36" fmla="*/ 157 w 227"/>
                <a:gd name="T37" fmla="*/ 48 h 286"/>
                <a:gd name="T38" fmla="*/ 152 w 227"/>
                <a:gd name="T39" fmla="*/ 18 h 286"/>
                <a:gd name="T40" fmla="*/ 126 w 227"/>
                <a:gd name="T41" fmla="*/ 30 h 286"/>
                <a:gd name="T42" fmla="*/ 112 w 227"/>
                <a:gd name="T43" fmla="*/ 4 h 286"/>
                <a:gd name="T44" fmla="*/ 91 w 227"/>
                <a:gd name="T45" fmla="*/ 22 h 286"/>
                <a:gd name="T46" fmla="*/ 69 w 227"/>
                <a:gd name="T47" fmla="*/ 1 h 286"/>
                <a:gd name="T48" fmla="*/ 55 w 227"/>
                <a:gd name="T49" fmla="*/ 26 h 286"/>
                <a:gd name="T50" fmla="*/ 27 w 227"/>
                <a:gd name="T51" fmla="*/ 12 h 286"/>
                <a:gd name="T52" fmla="*/ 21 w 227"/>
                <a:gd name="T53" fmla="*/ 39 h 286"/>
                <a:gd name="T54" fmla="*/ 0 w 227"/>
                <a:gd name="T55" fmla="*/ 40 h 286"/>
                <a:gd name="T56" fmla="*/ 16 w 227"/>
                <a:gd name="T57" fmla="*/ 76 h 286"/>
                <a:gd name="T58" fmla="*/ 55 w 227"/>
                <a:gd name="T59" fmla="*/ 52 h 286"/>
                <a:gd name="T60" fmla="*/ 102 w 227"/>
                <a:gd name="T61" fmla="*/ 50 h 286"/>
                <a:gd name="T62" fmla="*/ 146 w 227"/>
                <a:gd name="T63" fmla="*/ 72 h 286"/>
                <a:gd name="T64" fmla="*/ 172 w 227"/>
                <a:gd name="T65" fmla="*/ 112 h 286"/>
                <a:gd name="T66" fmla="*/ 176 w 227"/>
                <a:gd name="T67" fmla="*/ 162 h 286"/>
                <a:gd name="T68" fmla="*/ 153 w 227"/>
                <a:gd name="T69" fmla="*/ 206 h 286"/>
                <a:gd name="T70" fmla="*/ 113 w 227"/>
                <a:gd name="T71" fmla="*/ 233 h 286"/>
                <a:gd name="T72" fmla="*/ 64 w 227"/>
                <a:gd name="T73" fmla="*/ 235 h 286"/>
                <a:gd name="T74" fmla="*/ 24 w 227"/>
                <a:gd name="T75" fmla="*/ 217 h 286"/>
                <a:gd name="T76" fmla="*/ 0 w 227"/>
                <a:gd name="T77" fmla="*/ 190 h 286"/>
                <a:gd name="T78" fmla="*/ 4 w 227"/>
                <a:gd name="T79" fmla="*/ 235 h 286"/>
                <a:gd name="T80" fmla="*/ 0 w 227"/>
                <a:gd name="T81" fmla="*/ 260 h 286"/>
                <a:gd name="T82" fmla="*/ 22 w 227"/>
                <a:gd name="T83" fmla="*/ 247 h 286"/>
                <a:gd name="T84" fmla="*/ 33 w 227"/>
                <a:gd name="T85" fmla="*/ 27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7" h="286">
                  <a:moveTo>
                    <a:pt x="44" y="281"/>
                  </a:moveTo>
                  <a:lnTo>
                    <a:pt x="56" y="260"/>
                  </a:lnTo>
                  <a:lnTo>
                    <a:pt x="70" y="262"/>
                  </a:lnTo>
                  <a:lnTo>
                    <a:pt x="74" y="284"/>
                  </a:lnTo>
                  <a:lnTo>
                    <a:pt x="87" y="286"/>
                  </a:lnTo>
                  <a:lnTo>
                    <a:pt x="92" y="262"/>
                  </a:lnTo>
                  <a:lnTo>
                    <a:pt x="106" y="261"/>
                  </a:lnTo>
                  <a:lnTo>
                    <a:pt x="117" y="281"/>
                  </a:lnTo>
                  <a:lnTo>
                    <a:pt x="130" y="278"/>
                  </a:lnTo>
                  <a:lnTo>
                    <a:pt x="127" y="255"/>
                  </a:lnTo>
                  <a:lnTo>
                    <a:pt x="141" y="248"/>
                  </a:lnTo>
                  <a:lnTo>
                    <a:pt x="157" y="264"/>
                  </a:lnTo>
                  <a:lnTo>
                    <a:pt x="167" y="259"/>
                  </a:lnTo>
                  <a:lnTo>
                    <a:pt x="159" y="237"/>
                  </a:lnTo>
                  <a:lnTo>
                    <a:pt x="170" y="227"/>
                  </a:lnTo>
                  <a:lnTo>
                    <a:pt x="189" y="237"/>
                  </a:lnTo>
                  <a:lnTo>
                    <a:pt x="198" y="229"/>
                  </a:lnTo>
                  <a:lnTo>
                    <a:pt x="183" y="209"/>
                  </a:lnTo>
                  <a:lnTo>
                    <a:pt x="190" y="198"/>
                  </a:lnTo>
                  <a:lnTo>
                    <a:pt x="212" y="202"/>
                  </a:lnTo>
                  <a:lnTo>
                    <a:pt x="218" y="190"/>
                  </a:lnTo>
                  <a:lnTo>
                    <a:pt x="198" y="177"/>
                  </a:lnTo>
                  <a:lnTo>
                    <a:pt x="202" y="163"/>
                  </a:lnTo>
                  <a:lnTo>
                    <a:pt x="224" y="162"/>
                  </a:lnTo>
                  <a:lnTo>
                    <a:pt x="227" y="149"/>
                  </a:lnTo>
                  <a:lnTo>
                    <a:pt x="203" y="142"/>
                  </a:lnTo>
                  <a:lnTo>
                    <a:pt x="203" y="128"/>
                  </a:lnTo>
                  <a:lnTo>
                    <a:pt x="224" y="119"/>
                  </a:lnTo>
                  <a:lnTo>
                    <a:pt x="221" y="106"/>
                  </a:lnTo>
                  <a:lnTo>
                    <a:pt x="198" y="106"/>
                  </a:lnTo>
                  <a:lnTo>
                    <a:pt x="193" y="93"/>
                  </a:lnTo>
                  <a:lnTo>
                    <a:pt x="210" y="79"/>
                  </a:lnTo>
                  <a:lnTo>
                    <a:pt x="205" y="67"/>
                  </a:lnTo>
                  <a:lnTo>
                    <a:pt x="183" y="74"/>
                  </a:lnTo>
                  <a:lnTo>
                    <a:pt x="174" y="62"/>
                  </a:lnTo>
                  <a:lnTo>
                    <a:pt x="185" y="44"/>
                  </a:lnTo>
                  <a:lnTo>
                    <a:pt x="178" y="35"/>
                  </a:lnTo>
                  <a:lnTo>
                    <a:pt x="157" y="48"/>
                  </a:lnTo>
                  <a:lnTo>
                    <a:pt x="146" y="39"/>
                  </a:lnTo>
                  <a:lnTo>
                    <a:pt x="152" y="18"/>
                  </a:lnTo>
                  <a:lnTo>
                    <a:pt x="141" y="12"/>
                  </a:lnTo>
                  <a:lnTo>
                    <a:pt x="126" y="30"/>
                  </a:lnTo>
                  <a:lnTo>
                    <a:pt x="113" y="24"/>
                  </a:lnTo>
                  <a:lnTo>
                    <a:pt x="112" y="4"/>
                  </a:lnTo>
                  <a:lnTo>
                    <a:pt x="100" y="0"/>
                  </a:lnTo>
                  <a:lnTo>
                    <a:pt x="91" y="22"/>
                  </a:lnTo>
                  <a:lnTo>
                    <a:pt x="77" y="22"/>
                  </a:lnTo>
                  <a:lnTo>
                    <a:pt x="69" y="1"/>
                  </a:lnTo>
                  <a:lnTo>
                    <a:pt x="57" y="2"/>
                  </a:lnTo>
                  <a:lnTo>
                    <a:pt x="55" y="26"/>
                  </a:lnTo>
                  <a:lnTo>
                    <a:pt x="40" y="28"/>
                  </a:lnTo>
                  <a:lnTo>
                    <a:pt x="27" y="12"/>
                  </a:lnTo>
                  <a:lnTo>
                    <a:pt x="16" y="15"/>
                  </a:lnTo>
                  <a:lnTo>
                    <a:pt x="21" y="39"/>
                  </a:lnTo>
                  <a:lnTo>
                    <a:pt x="9" y="46"/>
                  </a:lnTo>
                  <a:lnTo>
                    <a:pt x="0" y="40"/>
                  </a:lnTo>
                  <a:lnTo>
                    <a:pt x="0" y="94"/>
                  </a:lnTo>
                  <a:lnTo>
                    <a:pt x="16" y="76"/>
                  </a:lnTo>
                  <a:lnTo>
                    <a:pt x="34" y="62"/>
                  </a:lnTo>
                  <a:lnTo>
                    <a:pt x="55" y="52"/>
                  </a:lnTo>
                  <a:lnTo>
                    <a:pt x="78" y="48"/>
                  </a:lnTo>
                  <a:lnTo>
                    <a:pt x="102" y="50"/>
                  </a:lnTo>
                  <a:lnTo>
                    <a:pt x="126" y="58"/>
                  </a:lnTo>
                  <a:lnTo>
                    <a:pt x="146" y="72"/>
                  </a:lnTo>
                  <a:lnTo>
                    <a:pt x="162" y="90"/>
                  </a:lnTo>
                  <a:lnTo>
                    <a:pt x="172" y="112"/>
                  </a:lnTo>
                  <a:lnTo>
                    <a:pt x="178" y="137"/>
                  </a:lnTo>
                  <a:lnTo>
                    <a:pt x="176" y="162"/>
                  </a:lnTo>
                  <a:lnTo>
                    <a:pt x="167" y="185"/>
                  </a:lnTo>
                  <a:lnTo>
                    <a:pt x="153" y="206"/>
                  </a:lnTo>
                  <a:lnTo>
                    <a:pt x="135" y="221"/>
                  </a:lnTo>
                  <a:lnTo>
                    <a:pt x="113" y="233"/>
                  </a:lnTo>
                  <a:lnTo>
                    <a:pt x="88" y="237"/>
                  </a:lnTo>
                  <a:lnTo>
                    <a:pt x="64" y="235"/>
                  </a:lnTo>
                  <a:lnTo>
                    <a:pt x="40" y="227"/>
                  </a:lnTo>
                  <a:lnTo>
                    <a:pt x="24" y="217"/>
                  </a:lnTo>
                  <a:lnTo>
                    <a:pt x="11" y="204"/>
                  </a:lnTo>
                  <a:lnTo>
                    <a:pt x="0" y="190"/>
                  </a:lnTo>
                  <a:lnTo>
                    <a:pt x="0" y="231"/>
                  </a:lnTo>
                  <a:lnTo>
                    <a:pt x="4" y="235"/>
                  </a:lnTo>
                  <a:lnTo>
                    <a:pt x="0" y="244"/>
                  </a:lnTo>
                  <a:lnTo>
                    <a:pt x="0" y="260"/>
                  </a:lnTo>
                  <a:lnTo>
                    <a:pt x="5" y="264"/>
                  </a:lnTo>
                  <a:lnTo>
                    <a:pt x="22" y="247"/>
                  </a:lnTo>
                  <a:lnTo>
                    <a:pt x="35" y="255"/>
                  </a:lnTo>
                  <a:lnTo>
                    <a:pt x="33" y="275"/>
                  </a:lnTo>
                  <a:lnTo>
                    <a:pt x="44" y="281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58"/>
            <p:cNvSpPr>
              <a:spLocks noEditPoints="1"/>
            </p:cNvSpPr>
            <p:nvPr/>
          </p:nvSpPr>
          <p:spPr bwMode="auto">
            <a:xfrm>
              <a:off x="12833350" y="3938588"/>
              <a:ext cx="547687" cy="542925"/>
            </a:xfrm>
            <a:custGeom>
              <a:avLst/>
              <a:gdLst>
                <a:gd name="T0" fmla="*/ 328 w 345"/>
                <a:gd name="T1" fmla="*/ 243 h 342"/>
                <a:gd name="T2" fmla="*/ 321 w 345"/>
                <a:gd name="T3" fmla="*/ 197 h 342"/>
                <a:gd name="T4" fmla="*/ 321 w 345"/>
                <a:gd name="T5" fmla="*/ 173 h 342"/>
                <a:gd name="T6" fmla="*/ 341 w 345"/>
                <a:gd name="T7" fmla="*/ 135 h 342"/>
                <a:gd name="T8" fmla="*/ 332 w 345"/>
                <a:gd name="T9" fmla="*/ 106 h 342"/>
                <a:gd name="T10" fmla="*/ 293 w 345"/>
                <a:gd name="T11" fmla="*/ 81 h 342"/>
                <a:gd name="T12" fmla="*/ 275 w 345"/>
                <a:gd name="T13" fmla="*/ 64 h 342"/>
                <a:gd name="T14" fmla="*/ 261 w 345"/>
                <a:gd name="T15" fmla="*/ 24 h 342"/>
                <a:gd name="T16" fmla="*/ 234 w 345"/>
                <a:gd name="T17" fmla="*/ 11 h 342"/>
                <a:gd name="T18" fmla="*/ 189 w 345"/>
                <a:gd name="T19" fmla="*/ 23 h 342"/>
                <a:gd name="T20" fmla="*/ 164 w 345"/>
                <a:gd name="T21" fmla="*/ 23 h 342"/>
                <a:gd name="T22" fmla="*/ 124 w 345"/>
                <a:gd name="T23" fmla="*/ 6 h 342"/>
                <a:gd name="T24" fmla="*/ 97 w 345"/>
                <a:gd name="T25" fmla="*/ 18 h 342"/>
                <a:gd name="T26" fmla="*/ 75 w 345"/>
                <a:gd name="T27" fmla="*/ 58 h 342"/>
                <a:gd name="T28" fmla="*/ 58 w 345"/>
                <a:gd name="T29" fmla="*/ 76 h 342"/>
                <a:gd name="T30" fmla="*/ 19 w 345"/>
                <a:gd name="T31" fmla="*/ 94 h 342"/>
                <a:gd name="T32" fmla="*/ 7 w 345"/>
                <a:gd name="T33" fmla="*/ 121 h 342"/>
                <a:gd name="T34" fmla="*/ 22 w 345"/>
                <a:gd name="T35" fmla="*/ 165 h 342"/>
                <a:gd name="T36" fmla="*/ 24 w 345"/>
                <a:gd name="T37" fmla="*/ 190 h 342"/>
                <a:gd name="T38" fmla="*/ 10 w 345"/>
                <a:gd name="T39" fmla="*/ 230 h 342"/>
                <a:gd name="T40" fmla="*/ 23 w 345"/>
                <a:gd name="T41" fmla="*/ 257 h 342"/>
                <a:gd name="T42" fmla="*/ 64 w 345"/>
                <a:gd name="T43" fmla="*/ 276 h 342"/>
                <a:gd name="T44" fmla="*/ 85 w 345"/>
                <a:gd name="T45" fmla="*/ 291 h 342"/>
                <a:gd name="T46" fmla="*/ 104 w 345"/>
                <a:gd name="T47" fmla="*/ 328 h 342"/>
                <a:gd name="T48" fmla="*/ 134 w 345"/>
                <a:gd name="T49" fmla="*/ 337 h 342"/>
                <a:gd name="T50" fmla="*/ 176 w 345"/>
                <a:gd name="T51" fmla="*/ 320 h 342"/>
                <a:gd name="T52" fmla="*/ 200 w 345"/>
                <a:gd name="T53" fmla="*/ 316 h 342"/>
                <a:gd name="T54" fmla="*/ 243 w 345"/>
                <a:gd name="T55" fmla="*/ 328 h 342"/>
                <a:gd name="T56" fmla="*/ 269 w 345"/>
                <a:gd name="T57" fmla="*/ 313 h 342"/>
                <a:gd name="T58" fmla="*/ 286 w 345"/>
                <a:gd name="T59" fmla="*/ 270 h 342"/>
                <a:gd name="T60" fmla="*/ 299 w 345"/>
                <a:gd name="T61" fmla="*/ 249 h 342"/>
                <a:gd name="T62" fmla="*/ 253 w 345"/>
                <a:gd name="T63" fmla="*/ 91 h 342"/>
                <a:gd name="T64" fmla="*/ 192 w 345"/>
                <a:gd name="T65" fmla="*/ 95 h 342"/>
                <a:gd name="T66" fmla="*/ 134 w 345"/>
                <a:gd name="T67" fmla="*/ 103 h 342"/>
                <a:gd name="T68" fmla="*/ 73 w 345"/>
                <a:gd name="T69" fmla="*/ 113 h 342"/>
                <a:gd name="T70" fmla="*/ 128 w 345"/>
                <a:gd name="T71" fmla="*/ 66 h 342"/>
                <a:gd name="T72" fmla="*/ 200 w 345"/>
                <a:gd name="T73" fmla="*/ 60 h 342"/>
                <a:gd name="T74" fmla="*/ 98 w 345"/>
                <a:gd name="T75" fmla="*/ 258 h 342"/>
                <a:gd name="T76" fmla="*/ 60 w 345"/>
                <a:gd name="T77" fmla="*/ 192 h 342"/>
                <a:gd name="T78" fmla="*/ 97 w 345"/>
                <a:gd name="T79" fmla="*/ 154 h 342"/>
                <a:gd name="T80" fmla="*/ 99 w 345"/>
                <a:gd name="T81" fmla="*/ 195 h 342"/>
                <a:gd name="T82" fmla="*/ 146 w 345"/>
                <a:gd name="T83" fmla="*/ 244 h 342"/>
                <a:gd name="T84" fmla="*/ 146 w 345"/>
                <a:gd name="T85" fmla="*/ 282 h 342"/>
                <a:gd name="T86" fmla="*/ 261 w 345"/>
                <a:gd name="T87" fmla="*/ 243 h 342"/>
                <a:gd name="T88" fmla="*/ 202 w 345"/>
                <a:gd name="T89" fmla="*/ 282 h 342"/>
                <a:gd name="T90" fmla="*/ 227 w 345"/>
                <a:gd name="T91" fmla="*/ 225 h 342"/>
                <a:gd name="T92" fmla="*/ 249 w 345"/>
                <a:gd name="T93" fmla="*/ 170 h 342"/>
                <a:gd name="T94" fmla="*/ 271 w 345"/>
                <a:gd name="T95" fmla="*/ 115 h 342"/>
                <a:gd name="T96" fmla="*/ 284 w 345"/>
                <a:gd name="T97" fmla="*/ 19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" h="342">
                  <a:moveTo>
                    <a:pt x="299" y="249"/>
                  </a:moveTo>
                  <a:lnTo>
                    <a:pt x="308" y="236"/>
                  </a:lnTo>
                  <a:lnTo>
                    <a:pt x="328" y="243"/>
                  </a:lnTo>
                  <a:lnTo>
                    <a:pt x="335" y="227"/>
                  </a:lnTo>
                  <a:lnTo>
                    <a:pt x="315" y="213"/>
                  </a:lnTo>
                  <a:lnTo>
                    <a:pt x="321" y="197"/>
                  </a:lnTo>
                  <a:lnTo>
                    <a:pt x="343" y="197"/>
                  </a:lnTo>
                  <a:lnTo>
                    <a:pt x="345" y="182"/>
                  </a:lnTo>
                  <a:lnTo>
                    <a:pt x="321" y="173"/>
                  </a:lnTo>
                  <a:lnTo>
                    <a:pt x="322" y="157"/>
                  </a:lnTo>
                  <a:lnTo>
                    <a:pt x="344" y="151"/>
                  </a:lnTo>
                  <a:lnTo>
                    <a:pt x="341" y="135"/>
                  </a:lnTo>
                  <a:lnTo>
                    <a:pt x="317" y="133"/>
                  </a:lnTo>
                  <a:lnTo>
                    <a:pt x="313" y="117"/>
                  </a:lnTo>
                  <a:lnTo>
                    <a:pt x="332" y="106"/>
                  </a:lnTo>
                  <a:lnTo>
                    <a:pt x="324" y="91"/>
                  </a:lnTo>
                  <a:lnTo>
                    <a:pt x="301" y="97"/>
                  </a:lnTo>
                  <a:lnTo>
                    <a:pt x="293" y="81"/>
                  </a:lnTo>
                  <a:lnTo>
                    <a:pt x="308" y="66"/>
                  </a:lnTo>
                  <a:lnTo>
                    <a:pt x="297" y="53"/>
                  </a:lnTo>
                  <a:lnTo>
                    <a:pt x="275" y="64"/>
                  </a:lnTo>
                  <a:lnTo>
                    <a:pt x="265" y="53"/>
                  </a:lnTo>
                  <a:lnTo>
                    <a:pt x="274" y="33"/>
                  </a:lnTo>
                  <a:lnTo>
                    <a:pt x="261" y="24"/>
                  </a:lnTo>
                  <a:lnTo>
                    <a:pt x="243" y="41"/>
                  </a:lnTo>
                  <a:lnTo>
                    <a:pt x="229" y="32"/>
                  </a:lnTo>
                  <a:lnTo>
                    <a:pt x="234" y="11"/>
                  </a:lnTo>
                  <a:lnTo>
                    <a:pt x="217" y="6"/>
                  </a:lnTo>
                  <a:lnTo>
                    <a:pt x="204" y="27"/>
                  </a:lnTo>
                  <a:lnTo>
                    <a:pt x="189" y="23"/>
                  </a:lnTo>
                  <a:lnTo>
                    <a:pt x="187" y="1"/>
                  </a:lnTo>
                  <a:lnTo>
                    <a:pt x="170" y="0"/>
                  </a:lnTo>
                  <a:lnTo>
                    <a:pt x="164" y="23"/>
                  </a:lnTo>
                  <a:lnTo>
                    <a:pt x="148" y="23"/>
                  </a:lnTo>
                  <a:lnTo>
                    <a:pt x="141" y="3"/>
                  </a:lnTo>
                  <a:lnTo>
                    <a:pt x="124" y="6"/>
                  </a:lnTo>
                  <a:lnTo>
                    <a:pt x="124" y="31"/>
                  </a:lnTo>
                  <a:lnTo>
                    <a:pt x="108" y="36"/>
                  </a:lnTo>
                  <a:lnTo>
                    <a:pt x="97" y="18"/>
                  </a:lnTo>
                  <a:lnTo>
                    <a:pt x="81" y="25"/>
                  </a:lnTo>
                  <a:lnTo>
                    <a:pt x="88" y="49"/>
                  </a:lnTo>
                  <a:lnTo>
                    <a:pt x="75" y="58"/>
                  </a:lnTo>
                  <a:lnTo>
                    <a:pt x="58" y="44"/>
                  </a:lnTo>
                  <a:lnTo>
                    <a:pt x="45" y="55"/>
                  </a:lnTo>
                  <a:lnTo>
                    <a:pt x="58" y="76"/>
                  </a:lnTo>
                  <a:lnTo>
                    <a:pt x="48" y="88"/>
                  </a:lnTo>
                  <a:lnTo>
                    <a:pt x="27" y="79"/>
                  </a:lnTo>
                  <a:lnTo>
                    <a:pt x="19" y="94"/>
                  </a:lnTo>
                  <a:lnTo>
                    <a:pt x="37" y="111"/>
                  </a:lnTo>
                  <a:lnTo>
                    <a:pt x="29" y="125"/>
                  </a:lnTo>
                  <a:lnTo>
                    <a:pt x="7" y="121"/>
                  </a:lnTo>
                  <a:lnTo>
                    <a:pt x="4" y="138"/>
                  </a:lnTo>
                  <a:lnTo>
                    <a:pt x="26" y="148"/>
                  </a:lnTo>
                  <a:lnTo>
                    <a:pt x="22" y="165"/>
                  </a:lnTo>
                  <a:lnTo>
                    <a:pt x="0" y="168"/>
                  </a:lnTo>
                  <a:lnTo>
                    <a:pt x="1" y="185"/>
                  </a:lnTo>
                  <a:lnTo>
                    <a:pt x="24" y="190"/>
                  </a:lnTo>
                  <a:lnTo>
                    <a:pt x="26" y="205"/>
                  </a:lnTo>
                  <a:lnTo>
                    <a:pt x="6" y="214"/>
                  </a:lnTo>
                  <a:lnTo>
                    <a:pt x="10" y="230"/>
                  </a:lnTo>
                  <a:lnTo>
                    <a:pt x="35" y="229"/>
                  </a:lnTo>
                  <a:lnTo>
                    <a:pt x="41" y="243"/>
                  </a:lnTo>
                  <a:lnTo>
                    <a:pt x="23" y="257"/>
                  </a:lnTo>
                  <a:lnTo>
                    <a:pt x="32" y="271"/>
                  </a:lnTo>
                  <a:lnTo>
                    <a:pt x="55" y="262"/>
                  </a:lnTo>
                  <a:lnTo>
                    <a:pt x="64" y="276"/>
                  </a:lnTo>
                  <a:lnTo>
                    <a:pt x="53" y="293"/>
                  </a:lnTo>
                  <a:lnTo>
                    <a:pt x="64" y="305"/>
                  </a:lnTo>
                  <a:lnTo>
                    <a:pt x="85" y="291"/>
                  </a:lnTo>
                  <a:lnTo>
                    <a:pt x="98" y="301"/>
                  </a:lnTo>
                  <a:lnTo>
                    <a:pt x="90" y="322"/>
                  </a:lnTo>
                  <a:lnTo>
                    <a:pt x="104" y="328"/>
                  </a:lnTo>
                  <a:lnTo>
                    <a:pt x="120" y="310"/>
                  </a:lnTo>
                  <a:lnTo>
                    <a:pt x="136" y="316"/>
                  </a:lnTo>
                  <a:lnTo>
                    <a:pt x="134" y="337"/>
                  </a:lnTo>
                  <a:lnTo>
                    <a:pt x="150" y="341"/>
                  </a:lnTo>
                  <a:lnTo>
                    <a:pt x="160" y="318"/>
                  </a:lnTo>
                  <a:lnTo>
                    <a:pt x="176" y="320"/>
                  </a:lnTo>
                  <a:lnTo>
                    <a:pt x="181" y="342"/>
                  </a:lnTo>
                  <a:lnTo>
                    <a:pt x="198" y="341"/>
                  </a:lnTo>
                  <a:lnTo>
                    <a:pt x="200" y="316"/>
                  </a:lnTo>
                  <a:lnTo>
                    <a:pt x="217" y="314"/>
                  </a:lnTo>
                  <a:lnTo>
                    <a:pt x="226" y="333"/>
                  </a:lnTo>
                  <a:lnTo>
                    <a:pt x="243" y="328"/>
                  </a:lnTo>
                  <a:lnTo>
                    <a:pt x="239" y="304"/>
                  </a:lnTo>
                  <a:lnTo>
                    <a:pt x="255" y="297"/>
                  </a:lnTo>
                  <a:lnTo>
                    <a:pt x="269" y="313"/>
                  </a:lnTo>
                  <a:lnTo>
                    <a:pt x="282" y="304"/>
                  </a:lnTo>
                  <a:lnTo>
                    <a:pt x="273" y="280"/>
                  </a:lnTo>
                  <a:lnTo>
                    <a:pt x="286" y="270"/>
                  </a:lnTo>
                  <a:lnTo>
                    <a:pt x="304" y="282"/>
                  </a:lnTo>
                  <a:lnTo>
                    <a:pt x="314" y="269"/>
                  </a:lnTo>
                  <a:lnTo>
                    <a:pt x="299" y="249"/>
                  </a:lnTo>
                  <a:close/>
                  <a:moveTo>
                    <a:pt x="223" y="69"/>
                  </a:moveTo>
                  <a:lnTo>
                    <a:pt x="240" y="79"/>
                  </a:lnTo>
                  <a:lnTo>
                    <a:pt x="253" y="91"/>
                  </a:lnTo>
                  <a:lnTo>
                    <a:pt x="226" y="115"/>
                  </a:lnTo>
                  <a:lnTo>
                    <a:pt x="211" y="103"/>
                  </a:lnTo>
                  <a:lnTo>
                    <a:pt x="192" y="95"/>
                  </a:lnTo>
                  <a:lnTo>
                    <a:pt x="172" y="93"/>
                  </a:lnTo>
                  <a:lnTo>
                    <a:pt x="152" y="97"/>
                  </a:lnTo>
                  <a:lnTo>
                    <a:pt x="134" y="103"/>
                  </a:lnTo>
                  <a:lnTo>
                    <a:pt x="119" y="115"/>
                  </a:lnTo>
                  <a:lnTo>
                    <a:pt x="106" y="130"/>
                  </a:lnTo>
                  <a:lnTo>
                    <a:pt x="73" y="113"/>
                  </a:lnTo>
                  <a:lnTo>
                    <a:pt x="89" y="94"/>
                  </a:lnTo>
                  <a:lnTo>
                    <a:pt x="107" y="77"/>
                  </a:lnTo>
                  <a:lnTo>
                    <a:pt x="128" y="66"/>
                  </a:lnTo>
                  <a:lnTo>
                    <a:pt x="151" y="59"/>
                  </a:lnTo>
                  <a:lnTo>
                    <a:pt x="176" y="58"/>
                  </a:lnTo>
                  <a:lnTo>
                    <a:pt x="200" y="60"/>
                  </a:lnTo>
                  <a:lnTo>
                    <a:pt x="223" y="69"/>
                  </a:lnTo>
                  <a:close/>
                  <a:moveTo>
                    <a:pt x="121" y="273"/>
                  </a:moveTo>
                  <a:lnTo>
                    <a:pt x="98" y="258"/>
                  </a:lnTo>
                  <a:lnTo>
                    <a:pt x="80" y="239"/>
                  </a:lnTo>
                  <a:lnTo>
                    <a:pt x="67" y="217"/>
                  </a:lnTo>
                  <a:lnTo>
                    <a:pt x="60" y="192"/>
                  </a:lnTo>
                  <a:lnTo>
                    <a:pt x="58" y="166"/>
                  </a:lnTo>
                  <a:lnTo>
                    <a:pt x="62" y="141"/>
                  </a:lnTo>
                  <a:lnTo>
                    <a:pt x="97" y="154"/>
                  </a:lnTo>
                  <a:lnTo>
                    <a:pt x="95" y="161"/>
                  </a:lnTo>
                  <a:lnTo>
                    <a:pt x="95" y="170"/>
                  </a:lnTo>
                  <a:lnTo>
                    <a:pt x="99" y="195"/>
                  </a:lnTo>
                  <a:lnTo>
                    <a:pt x="110" y="216"/>
                  </a:lnTo>
                  <a:lnTo>
                    <a:pt x="125" y="232"/>
                  </a:lnTo>
                  <a:lnTo>
                    <a:pt x="146" y="244"/>
                  </a:lnTo>
                  <a:lnTo>
                    <a:pt x="170" y="248"/>
                  </a:lnTo>
                  <a:lnTo>
                    <a:pt x="172" y="285"/>
                  </a:lnTo>
                  <a:lnTo>
                    <a:pt x="146" y="282"/>
                  </a:lnTo>
                  <a:lnTo>
                    <a:pt x="121" y="273"/>
                  </a:lnTo>
                  <a:close/>
                  <a:moveTo>
                    <a:pt x="275" y="222"/>
                  </a:moveTo>
                  <a:lnTo>
                    <a:pt x="261" y="243"/>
                  </a:lnTo>
                  <a:lnTo>
                    <a:pt x="244" y="260"/>
                  </a:lnTo>
                  <a:lnTo>
                    <a:pt x="223" y="273"/>
                  </a:lnTo>
                  <a:lnTo>
                    <a:pt x="202" y="282"/>
                  </a:lnTo>
                  <a:lnTo>
                    <a:pt x="194" y="245"/>
                  </a:lnTo>
                  <a:lnTo>
                    <a:pt x="212" y="236"/>
                  </a:lnTo>
                  <a:lnTo>
                    <a:pt x="227" y="225"/>
                  </a:lnTo>
                  <a:lnTo>
                    <a:pt x="239" y="209"/>
                  </a:lnTo>
                  <a:lnTo>
                    <a:pt x="247" y="191"/>
                  </a:lnTo>
                  <a:lnTo>
                    <a:pt x="249" y="170"/>
                  </a:lnTo>
                  <a:lnTo>
                    <a:pt x="247" y="152"/>
                  </a:lnTo>
                  <a:lnTo>
                    <a:pt x="240" y="134"/>
                  </a:lnTo>
                  <a:lnTo>
                    <a:pt x="271" y="115"/>
                  </a:lnTo>
                  <a:lnTo>
                    <a:pt x="283" y="141"/>
                  </a:lnTo>
                  <a:lnTo>
                    <a:pt x="287" y="168"/>
                  </a:lnTo>
                  <a:lnTo>
                    <a:pt x="284" y="195"/>
                  </a:lnTo>
                  <a:lnTo>
                    <a:pt x="275" y="22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59"/>
            <p:cNvSpPr>
              <a:spLocks/>
            </p:cNvSpPr>
            <p:nvPr/>
          </p:nvSpPr>
          <p:spPr bwMode="auto">
            <a:xfrm>
              <a:off x="11353800" y="4348163"/>
              <a:ext cx="25400" cy="34925"/>
            </a:xfrm>
            <a:custGeom>
              <a:avLst/>
              <a:gdLst>
                <a:gd name="T0" fmla="*/ 0 w 16"/>
                <a:gd name="T1" fmla="*/ 21 h 22"/>
                <a:gd name="T2" fmla="*/ 9 w 16"/>
                <a:gd name="T3" fmla="*/ 22 h 22"/>
                <a:gd name="T4" fmla="*/ 16 w 16"/>
                <a:gd name="T5" fmla="*/ 11 h 22"/>
                <a:gd name="T6" fmla="*/ 0 w 16"/>
                <a:gd name="T7" fmla="*/ 0 h 22"/>
                <a:gd name="T8" fmla="*/ 0 w 16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0" y="21"/>
                  </a:moveTo>
                  <a:lnTo>
                    <a:pt x="9" y="22"/>
                  </a:lnTo>
                  <a:lnTo>
                    <a:pt x="16" y="11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60"/>
            <p:cNvSpPr>
              <a:spLocks/>
            </p:cNvSpPr>
            <p:nvPr/>
          </p:nvSpPr>
          <p:spPr bwMode="auto">
            <a:xfrm>
              <a:off x="11353800" y="4170363"/>
              <a:ext cx="12700" cy="26988"/>
            </a:xfrm>
            <a:custGeom>
              <a:avLst/>
              <a:gdLst>
                <a:gd name="T0" fmla="*/ 3 w 8"/>
                <a:gd name="T1" fmla="*/ 0 h 17"/>
                <a:gd name="T2" fmla="*/ 0 w 8"/>
                <a:gd name="T3" fmla="*/ 0 h 17"/>
                <a:gd name="T4" fmla="*/ 0 w 8"/>
                <a:gd name="T5" fmla="*/ 17 h 17"/>
                <a:gd name="T6" fmla="*/ 8 w 8"/>
                <a:gd name="T7" fmla="*/ 11 h 17"/>
                <a:gd name="T8" fmla="*/ 3 w 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7">
                  <a:moveTo>
                    <a:pt x="3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61"/>
            <p:cNvSpPr>
              <a:spLocks/>
            </p:cNvSpPr>
            <p:nvPr/>
          </p:nvSpPr>
          <p:spPr bwMode="auto">
            <a:xfrm>
              <a:off x="11353800" y="4232275"/>
              <a:ext cx="38100" cy="88900"/>
            </a:xfrm>
            <a:custGeom>
              <a:avLst/>
              <a:gdLst>
                <a:gd name="T0" fmla="*/ 0 w 24"/>
                <a:gd name="T1" fmla="*/ 20 h 56"/>
                <a:gd name="T2" fmla="*/ 21 w 24"/>
                <a:gd name="T3" fmla="*/ 12 h 56"/>
                <a:gd name="T4" fmla="*/ 20 w 24"/>
                <a:gd name="T5" fmla="*/ 0 h 56"/>
                <a:gd name="T6" fmla="*/ 0 w 24"/>
                <a:gd name="T7" fmla="*/ 0 h 56"/>
                <a:gd name="T8" fmla="*/ 0 w 24"/>
                <a:gd name="T9" fmla="*/ 56 h 56"/>
                <a:gd name="T10" fmla="*/ 22 w 24"/>
                <a:gd name="T11" fmla="*/ 54 h 56"/>
                <a:gd name="T12" fmla="*/ 24 w 24"/>
                <a:gd name="T13" fmla="*/ 42 h 56"/>
                <a:gd name="T14" fmla="*/ 2 w 24"/>
                <a:gd name="T15" fmla="*/ 34 h 56"/>
                <a:gd name="T16" fmla="*/ 0 w 24"/>
                <a:gd name="T17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6">
                  <a:moveTo>
                    <a:pt x="0" y="20"/>
                  </a:moveTo>
                  <a:lnTo>
                    <a:pt x="21" y="12"/>
                  </a:lnTo>
                  <a:lnTo>
                    <a:pt x="20" y="0"/>
                  </a:lnTo>
                  <a:lnTo>
                    <a:pt x="0" y="0"/>
                  </a:lnTo>
                  <a:lnTo>
                    <a:pt x="0" y="56"/>
                  </a:lnTo>
                  <a:lnTo>
                    <a:pt x="22" y="54"/>
                  </a:lnTo>
                  <a:lnTo>
                    <a:pt x="24" y="42"/>
                  </a:lnTo>
                  <a:lnTo>
                    <a:pt x="2" y="3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62"/>
            <p:cNvSpPr>
              <a:spLocks/>
            </p:cNvSpPr>
            <p:nvPr/>
          </p:nvSpPr>
          <p:spPr bwMode="auto">
            <a:xfrm>
              <a:off x="12101513" y="4089400"/>
              <a:ext cx="7937" cy="6350"/>
            </a:xfrm>
            <a:custGeom>
              <a:avLst/>
              <a:gdLst>
                <a:gd name="T0" fmla="*/ 0 w 5"/>
                <a:gd name="T1" fmla="*/ 4 h 4"/>
                <a:gd name="T2" fmla="*/ 1 w 5"/>
                <a:gd name="T3" fmla="*/ 4 h 4"/>
                <a:gd name="T4" fmla="*/ 1 w 5"/>
                <a:gd name="T5" fmla="*/ 4 h 4"/>
                <a:gd name="T6" fmla="*/ 3 w 5"/>
                <a:gd name="T7" fmla="*/ 4 h 4"/>
                <a:gd name="T8" fmla="*/ 3 w 5"/>
                <a:gd name="T9" fmla="*/ 4 h 4"/>
                <a:gd name="T10" fmla="*/ 4 w 5"/>
                <a:gd name="T11" fmla="*/ 4 h 4"/>
                <a:gd name="T12" fmla="*/ 4 w 5"/>
                <a:gd name="T13" fmla="*/ 4 h 4"/>
                <a:gd name="T14" fmla="*/ 4 w 5"/>
                <a:gd name="T15" fmla="*/ 4 h 4"/>
                <a:gd name="T16" fmla="*/ 5 w 5"/>
                <a:gd name="T17" fmla="*/ 3 h 4"/>
                <a:gd name="T18" fmla="*/ 5 w 5"/>
                <a:gd name="T19" fmla="*/ 3 h 4"/>
                <a:gd name="T20" fmla="*/ 5 w 5"/>
                <a:gd name="T21" fmla="*/ 0 h 4"/>
                <a:gd name="T22" fmla="*/ 5 w 5"/>
                <a:gd name="T23" fmla="*/ 0 h 4"/>
                <a:gd name="T24" fmla="*/ 4 w 5"/>
                <a:gd name="T25" fmla="*/ 0 h 4"/>
                <a:gd name="T26" fmla="*/ 4 w 5"/>
                <a:gd name="T27" fmla="*/ 0 h 4"/>
                <a:gd name="T28" fmla="*/ 3 w 5"/>
                <a:gd name="T29" fmla="*/ 0 h 4"/>
                <a:gd name="T30" fmla="*/ 3 w 5"/>
                <a:gd name="T31" fmla="*/ 0 h 4"/>
                <a:gd name="T32" fmla="*/ 1 w 5"/>
                <a:gd name="T33" fmla="*/ 2 h 4"/>
                <a:gd name="T34" fmla="*/ 1 w 5"/>
                <a:gd name="T35" fmla="*/ 2 h 4"/>
                <a:gd name="T36" fmla="*/ 1 w 5"/>
                <a:gd name="T37" fmla="*/ 2 h 4"/>
                <a:gd name="T38" fmla="*/ 0 w 5"/>
                <a:gd name="T39" fmla="*/ 2 h 4"/>
                <a:gd name="T40" fmla="*/ 0 w 5"/>
                <a:gd name="T41" fmla="*/ 2 h 4"/>
                <a:gd name="T42" fmla="*/ 0 w 5"/>
                <a:gd name="T43" fmla="*/ 2 h 4"/>
                <a:gd name="T44" fmla="*/ 0 w 5"/>
                <a:gd name="T45" fmla="*/ 4 h 4"/>
                <a:gd name="T46" fmla="*/ 0 w 5"/>
                <a:gd name="T47" fmla="*/ 4 h 4"/>
                <a:gd name="T48" fmla="*/ 0 w 5"/>
                <a:gd name="T4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lnTo>
                    <a:pt x="1" y="4"/>
                  </a:ln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63"/>
            <p:cNvSpPr>
              <a:spLocks/>
            </p:cNvSpPr>
            <p:nvPr/>
          </p:nvSpPr>
          <p:spPr bwMode="auto">
            <a:xfrm>
              <a:off x="12095163" y="3787775"/>
              <a:ext cx="11112" cy="6350"/>
            </a:xfrm>
            <a:custGeom>
              <a:avLst/>
              <a:gdLst>
                <a:gd name="T0" fmla="*/ 2 w 7"/>
                <a:gd name="T1" fmla="*/ 4 h 4"/>
                <a:gd name="T2" fmla="*/ 2 w 7"/>
                <a:gd name="T3" fmla="*/ 4 h 4"/>
                <a:gd name="T4" fmla="*/ 3 w 7"/>
                <a:gd name="T5" fmla="*/ 4 h 4"/>
                <a:gd name="T6" fmla="*/ 3 w 7"/>
                <a:gd name="T7" fmla="*/ 4 h 4"/>
                <a:gd name="T8" fmla="*/ 3 w 7"/>
                <a:gd name="T9" fmla="*/ 4 h 4"/>
                <a:gd name="T10" fmla="*/ 4 w 7"/>
                <a:gd name="T11" fmla="*/ 4 h 4"/>
                <a:gd name="T12" fmla="*/ 4 w 7"/>
                <a:gd name="T13" fmla="*/ 4 h 4"/>
                <a:gd name="T14" fmla="*/ 5 w 7"/>
                <a:gd name="T15" fmla="*/ 4 h 4"/>
                <a:gd name="T16" fmla="*/ 5 w 7"/>
                <a:gd name="T17" fmla="*/ 4 h 4"/>
                <a:gd name="T18" fmla="*/ 5 w 7"/>
                <a:gd name="T19" fmla="*/ 4 h 4"/>
                <a:gd name="T20" fmla="*/ 7 w 7"/>
                <a:gd name="T21" fmla="*/ 1 h 4"/>
                <a:gd name="T22" fmla="*/ 7 w 7"/>
                <a:gd name="T23" fmla="*/ 1 h 4"/>
                <a:gd name="T24" fmla="*/ 5 w 7"/>
                <a:gd name="T25" fmla="*/ 1 h 4"/>
                <a:gd name="T26" fmla="*/ 5 w 7"/>
                <a:gd name="T27" fmla="*/ 1 h 4"/>
                <a:gd name="T28" fmla="*/ 4 w 7"/>
                <a:gd name="T29" fmla="*/ 1 h 4"/>
                <a:gd name="T30" fmla="*/ 4 w 7"/>
                <a:gd name="T31" fmla="*/ 1 h 4"/>
                <a:gd name="T32" fmla="*/ 3 w 7"/>
                <a:gd name="T33" fmla="*/ 1 h 4"/>
                <a:gd name="T34" fmla="*/ 3 w 7"/>
                <a:gd name="T35" fmla="*/ 1 h 4"/>
                <a:gd name="T36" fmla="*/ 2 w 7"/>
                <a:gd name="T37" fmla="*/ 1 h 4"/>
                <a:gd name="T38" fmla="*/ 2 w 7"/>
                <a:gd name="T39" fmla="*/ 1 h 4"/>
                <a:gd name="T40" fmla="*/ 0 w 7"/>
                <a:gd name="T41" fmla="*/ 1 h 4"/>
                <a:gd name="T42" fmla="*/ 0 w 7"/>
                <a:gd name="T43" fmla="*/ 0 h 4"/>
                <a:gd name="T44" fmla="*/ 0 w 7"/>
                <a:gd name="T45" fmla="*/ 4 h 4"/>
                <a:gd name="T46" fmla="*/ 0 w 7"/>
                <a:gd name="T47" fmla="*/ 4 h 4"/>
                <a:gd name="T48" fmla="*/ 2 w 7"/>
                <a:gd name="T4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4">
                  <a:moveTo>
                    <a:pt x="2" y="4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64"/>
            <p:cNvSpPr>
              <a:spLocks/>
            </p:cNvSpPr>
            <p:nvPr/>
          </p:nvSpPr>
          <p:spPr bwMode="auto">
            <a:xfrm>
              <a:off x="12114213" y="4087813"/>
              <a:ext cx="9525" cy="6350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  <a:gd name="T4" fmla="*/ 3 w 6"/>
                <a:gd name="T5" fmla="*/ 4 h 4"/>
                <a:gd name="T6" fmla="*/ 3 w 6"/>
                <a:gd name="T7" fmla="*/ 4 h 4"/>
                <a:gd name="T8" fmla="*/ 4 w 6"/>
                <a:gd name="T9" fmla="*/ 3 h 4"/>
                <a:gd name="T10" fmla="*/ 4 w 6"/>
                <a:gd name="T11" fmla="*/ 3 h 4"/>
                <a:gd name="T12" fmla="*/ 5 w 6"/>
                <a:gd name="T13" fmla="*/ 3 h 4"/>
                <a:gd name="T14" fmla="*/ 5 w 6"/>
                <a:gd name="T15" fmla="*/ 3 h 4"/>
                <a:gd name="T16" fmla="*/ 6 w 6"/>
                <a:gd name="T17" fmla="*/ 3 h 4"/>
                <a:gd name="T18" fmla="*/ 6 w 6"/>
                <a:gd name="T19" fmla="*/ 3 h 4"/>
                <a:gd name="T20" fmla="*/ 5 w 6"/>
                <a:gd name="T21" fmla="*/ 0 h 4"/>
                <a:gd name="T22" fmla="*/ 5 w 6"/>
                <a:gd name="T23" fmla="*/ 0 h 4"/>
                <a:gd name="T24" fmla="*/ 5 w 6"/>
                <a:gd name="T25" fmla="*/ 0 h 4"/>
                <a:gd name="T26" fmla="*/ 4 w 6"/>
                <a:gd name="T27" fmla="*/ 0 h 4"/>
                <a:gd name="T28" fmla="*/ 4 w 6"/>
                <a:gd name="T29" fmla="*/ 0 h 4"/>
                <a:gd name="T30" fmla="*/ 3 w 6"/>
                <a:gd name="T31" fmla="*/ 0 h 4"/>
                <a:gd name="T32" fmla="*/ 3 w 6"/>
                <a:gd name="T33" fmla="*/ 0 h 4"/>
                <a:gd name="T34" fmla="*/ 1 w 6"/>
                <a:gd name="T35" fmla="*/ 0 h 4"/>
                <a:gd name="T36" fmla="*/ 1 w 6"/>
                <a:gd name="T37" fmla="*/ 1 h 4"/>
                <a:gd name="T38" fmla="*/ 1 w 6"/>
                <a:gd name="T39" fmla="*/ 1 h 4"/>
                <a:gd name="T40" fmla="*/ 0 w 6"/>
                <a:gd name="T41" fmla="*/ 1 h 4"/>
                <a:gd name="T42" fmla="*/ 0 w 6"/>
                <a:gd name="T43" fmla="*/ 1 h 4"/>
                <a:gd name="T44" fmla="*/ 1 w 6"/>
                <a:gd name="T45" fmla="*/ 4 h 4"/>
                <a:gd name="T46" fmla="*/ 1 w 6"/>
                <a:gd name="T47" fmla="*/ 4 h 4"/>
                <a:gd name="T48" fmla="*/ 1 w 6"/>
                <a:gd name="T4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65"/>
            <p:cNvSpPr>
              <a:spLocks/>
            </p:cNvSpPr>
            <p:nvPr/>
          </p:nvSpPr>
          <p:spPr bwMode="auto">
            <a:xfrm>
              <a:off x="12087225" y="4092575"/>
              <a:ext cx="7937" cy="3175"/>
            </a:xfrm>
            <a:custGeom>
              <a:avLst/>
              <a:gdLst>
                <a:gd name="T0" fmla="*/ 1 w 5"/>
                <a:gd name="T1" fmla="*/ 2 h 2"/>
                <a:gd name="T2" fmla="*/ 1 w 5"/>
                <a:gd name="T3" fmla="*/ 2 h 2"/>
                <a:gd name="T4" fmla="*/ 1 w 5"/>
                <a:gd name="T5" fmla="*/ 2 h 2"/>
                <a:gd name="T6" fmla="*/ 3 w 5"/>
                <a:gd name="T7" fmla="*/ 2 h 2"/>
                <a:gd name="T8" fmla="*/ 3 w 5"/>
                <a:gd name="T9" fmla="*/ 2 h 2"/>
                <a:gd name="T10" fmla="*/ 4 w 5"/>
                <a:gd name="T11" fmla="*/ 2 h 2"/>
                <a:gd name="T12" fmla="*/ 4 w 5"/>
                <a:gd name="T13" fmla="*/ 2 h 2"/>
                <a:gd name="T14" fmla="*/ 5 w 5"/>
                <a:gd name="T15" fmla="*/ 2 h 2"/>
                <a:gd name="T16" fmla="*/ 5 w 5"/>
                <a:gd name="T17" fmla="*/ 2 h 2"/>
                <a:gd name="T18" fmla="*/ 5 w 5"/>
                <a:gd name="T19" fmla="*/ 2 h 2"/>
                <a:gd name="T20" fmla="*/ 5 w 5"/>
                <a:gd name="T21" fmla="*/ 0 h 2"/>
                <a:gd name="T22" fmla="*/ 5 w 5"/>
                <a:gd name="T23" fmla="*/ 0 h 2"/>
                <a:gd name="T24" fmla="*/ 5 w 5"/>
                <a:gd name="T25" fmla="*/ 0 h 2"/>
                <a:gd name="T26" fmla="*/ 4 w 5"/>
                <a:gd name="T27" fmla="*/ 0 h 2"/>
                <a:gd name="T28" fmla="*/ 4 w 5"/>
                <a:gd name="T29" fmla="*/ 0 h 2"/>
                <a:gd name="T30" fmla="*/ 3 w 5"/>
                <a:gd name="T31" fmla="*/ 0 h 2"/>
                <a:gd name="T32" fmla="*/ 3 w 5"/>
                <a:gd name="T33" fmla="*/ 0 h 2"/>
                <a:gd name="T34" fmla="*/ 1 w 5"/>
                <a:gd name="T35" fmla="*/ 0 h 2"/>
                <a:gd name="T36" fmla="*/ 1 w 5"/>
                <a:gd name="T37" fmla="*/ 0 h 2"/>
                <a:gd name="T38" fmla="*/ 0 w 5"/>
                <a:gd name="T39" fmla="*/ 0 h 2"/>
                <a:gd name="T40" fmla="*/ 0 w 5"/>
                <a:gd name="T41" fmla="*/ 0 h 2"/>
                <a:gd name="T42" fmla="*/ 0 w 5"/>
                <a:gd name="T43" fmla="*/ 0 h 2"/>
                <a:gd name="T44" fmla="*/ 0 w 5"/>
                <a:gd name="T45" fmla="*/ 2 h 2"/>
                <a:gd name="T46" fmla="*/ 0 w 5"/>
                <a:gd name="T47" fmla="*/ 2 h 2"/>
                <a:gd name="T48" fmla="*/ 1 w 5"/>
                <a:gd name="T4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66"/>
            <p:cNvSpPr>
              <a:spLocks/>
            </p:cNvSpPr>
            <p:nvPr/>
          </p:nvSpPr>
          <p:spPr bwMode="auto">
            <a:xfrm>
              <a:off x="12134850" y="3798888"/>
              <a:ext cx="9525" cy="6350"/>
            </a:xfrm>
            <a:custGeom>
              <a:avLst/>
              <a:gdLst>
                <a:gd name="T0" fmla="*/ 1 w 6"/>
                <a:gd name="T1" fmla="*/ 2 h 4"/>
                <a:gd name="T2" fmla="*/ 2 w 6"/>
                <a:gd name="T3" fmla="*/ 2 h 4"/>
                <a:gd name="T4" fmla="*/ 2 w 6"/>
                <a:gd name="T5" fmla="*/ 2 h 4"/>
                <a:gd name="T6" fmla="*/ 2 w 6"/>
                <a:gd name="T7" fmla="*/ 4 h 4"/>
                <a:gd name="T8" fmla="*/ 4 w 6"/>
                <a:gd name="T9" fmla="*/ 4 h 4"/>
                <a:gd name="T10" fmla="*/ 4 w 6"/>
                <a:gd name="T11" fmla="*/ 4 h 4"/>
                <a:gd name="T12" fmla="*/ 5 w 6"/>
                <a:gd name="T13" fmla="*/ 4 h 4"/>
                <a:gd name="T14" fmla="*/ 5 w 6"/>
                <a:gd name="T15" fmla="*/ 4 h 4"/>
                <a:gd name="T16" fmla="*/ 5 w 6"/>
                <a:gd name="T17" fmla="*/ 4 h 4"/>
                <a:gd name="T18" fmla="*/ 6 w 6"/>
                <a:gd name="T19" fmla="*/ 1 h 4"/>
                <a:gd name="T20" fmla="*/ 6 w 6"/>
                <a:gd name="T21" fmla="*/ 1 h 4"/>
                <a:gd name="T22" fmla="*/ 6 w 6"/>
                <a:gd name="T23" fmla="*/ 1 h 4"/>
                <a:gd name="T24" fmla="*/ 5 w 6"/>
                <a:gd name="T25" fmla="*/ 1 h 4"/>
                <a:gd name="T26" fmla="*/ 5 w 6"/>
                <a:gd name="T27" fmla="*/ 1 h 4"/>
                <a:gd name="T28" fmla="*/ 4 w 6"/>
                <a:gd name="T29" fmla="*/ 1 h 4"/>
                <a:gd name="T30" fmla="*/ 4 w 6"/>
                <a:gd name="T31" fmla="*/ 0 h 4"/>
                <a:gd name="T32" fmla="*/ 2 w 6"/>
                <a:gd name="T33" fmla="*/ 0 h 4"/>
                <a:gd name="T34" fmla="*/ 2 w 6"/>
                <a:gd name="T35" fmla="*/ 0 h 4"/>
                <a:gd name="T36" fmla="*/ 1 w 6"/>
                <a:gd name="T37" fmla="*/ 0 h 4"/>
                <a:gd name="T38" fmla="*/ 1 w 6"/>
                <a:gd name="T39" fmla="*/ 0 h 4"/>
                <a:gd name="T40" fmla="*/ 0 w 6"/>
                <a:gd name="T41" fmla="*/ 2 h 4"/>
                <a:gd name="T42" fmla="*/ 1 w 6"/>
                <a:gd name="T43" fmla="*/ 2 h 4"/>
                <a:gd name="T44" fmla="*/ 1 w 6"/>
                <a:gd name="T4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4">
                  <a:moveTo>
                    <a:pt x="1" y="2"/>
                  </a:move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1"/>
                  </a:lnTo>
                  <a:lnTo>
                    <a:pt x="6" y="1"/>
                  </a:lnTo>
                  <a:lnTo>
                    <a:pt x="6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67"/>
            <p:cNvSpPr>
              <a:spLocks/>
            </p:cNvSpPr>
            <p:nvPr/>
          </p:nvSpPr>
          <p:spPr bwMode="auto">
            <a:xfrm>
              <a:off x="12122150" y="3794125"/>
              <a:ext cx="11112" cy="6350"/>
            </a:xfrm>
            <a:custGeom>
              <a:avLst/>
              <a:gdLst>
                <a:gd name="T0" fmla="*/ 1 w 7"/>
                <a:gd name="T1" fmla="*/ 3 h 4"/>
                <a:gd name="T2" fmla="*/ 1 w 7"/>
                <a:gd name="T3" fmla="*/ 3 h 4"/>
                <a:gd name="T4" fmla="*/ 1 w 7"/>
                <a:gd name="T5" fmla="*/ 3 h 4"/>
                <a:gd name="T6" fmla="*/ 3 w 7"/>
                <a:gd name="T7" fmla="*/ 3 h 4"/>
                <a:gd name="T8" fmla="*/ 3 w 7"/>
                <a:gd name="T9" fmla="*/ 3 h 4"/>
                <a:gd name="T10" fmla="*/ 4 w 7"/>
                <a:gd name="T11" fmla="*/ 4 h 4"/>
                <a:gd name="T12" fmla="*/ 4 w 7"/>
                <a:gd name="T13" fmla="*/ 4 h 4"/>
                <a:gd name="T14" fmla="*/ 5 w 7"/>
                <a:gd name="T15" fmla="*/ 4 h 4"/>
                <a:gd name="T16" fmla="*/ 5 w 7"/>
                <a:gd name="T17" fmla="*/ 4 h 4"/>
                <a:gd name="T18" fmla="*/ 5 w 7"/>
                <a:gd name="T19" fmla="*/ 4 h 4"/>
                <a:gd name="T20" fmla="*/ 7 w 7"/>
                <a:gd name="T21" fmla="*/ 1 h 4"/>
                <a:gd name="T22" fmla="*/ 7 w 7"/>
                <a:gd name="T23" fmla="*/ 1 h 4"/>
                <a:gd name="T24" fmla="*/ 5 w 7"/>
                <a:gd name="T25" fmla="*/ 1 h 4"/>
                <a:gd name="T26" fmla="*/ 5 w 7"/>
                <a:gd name="T27" fmla="*/ 1 h 4"/>
                <a:gd name="T28" fmla="*/ 4 w 7"/>
                <a:gd name="T29" fmla="*/ 0 h 4"/>
                <a:gd name="T30" fmla="*/ 4 w 7"/>
                <a:gd name="T31" fmla="*/ 0 h 4"/>
                <a:gd name="T32" fmla="*/ 4 w 7"/>
                <a:gd name="T33" fmla="*/ 0 h 4"/>
                <a:gd name="T34" fmla="*/ 3 w 7"/>
                <a:gd name="T35" fmla="*/ 0 h 4"/>
                <a:gd name="T36" fmla="*/ 3 w 7"/>
                <a:gd name="T37" fmla="*/ 0 h 4"/>
                <a:gd name="T38" fmla="*/ 1 w 7"/>
                <a:gd name="T39" fmla="*/ 0 h 4"/>
                <a:gd name="T40" fmla="*/ 1 w 7"/>
                <a:gd name="T41" fmla="*/ 0 h 4"/>
                <a:gd name="T42" fmla="*/ 1 w 7"/>
                <a:gd name="T43" fmla="*/ 0 h 4"/>
                <a:gd name="T44" fmla="*/ 0 w 7"/>
                <a:gd name="T45" fmla="*/ 3 h 4"/>
                <a:gd name="T46" fmla="*/ 0 w 7"/>
                <a:gd name="T47" fmla="*/ 3 h 4"/>
                <a:gd name="T48" fmla="*/ 1 w 7"/>
                <a:gd name="T4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lnTo>
                    <a:pt x="1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7" y="1"/>
                  </a:lnTo>
                  <a:lnTo>
                    <a:pt x="7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68"/>
            <p:cNvSpPr>
              <a:spLocks/>
            </p:cNvSpPr>
            <p:nvPr/>
          </p:nvSpPr>
          <p:spPr bwMode="auto">
            <a:xfrm>
              <a:off x="12107863" y="3789363"/>
              <a:ext cx="11112" cy="6350"/>
            </a:xfrm>
            <a:custGeom>
              <a:avLst/>
              <a:gdLst>
                <a:gd name="T0" fmla="*/ 1 w 7"/>
                <a:gd name="T1" fmla="*/ 4 h 4"/>
                <a:gd name="T2" fmla="*/ 3 w 7"/>
                <a:gd name="T3" fmla="*/ 4 h 4"/>
                <a:gd name="T4" fmla="*/ 3 w 7"/>
                <a:gd name="T5" fmla="*/ 4 h 4"/>
                <a:gd name="T6" fmla="*/ 4 w 7"/>
                <a:gd name="T7" fmla="*/ 4 h 4"/>
                <a:gd name="T8" fmla="*/ 4 w 7"/>
                <a:gd name="T9" fmla="*/ 4 h 4"/>
                <a:gd name="T10" fmla="*/ 5 w 7"/>
                <a:gd name="T11" fmla="*/ 4 h 4"/>
                <a:gd name="T12" fmla="*/ 5 w 7"/>
                <a:gd name="T13" fmla="*/ 4 h 4"/>
                <a:gd name="T14" fmla="*/ 5 w 7"/>
                <a:gd name="T15" fmla="*/ 4 h 4"/>
                <a:gd name="T16" fmla="*/ 7 w 7"/>
                <a:gd name="T17" fmla="*/ 4 h 4"/>
                <a:gd name="T18" fmla="*/ 7 w 7"/>
                <a:gd name="T19" fmla="*/ 2 h 4"/>
                <a:gd name="T20" fmla="*/ 7 w 7"/>
                <a:gd name="T21" fmla="*/ 2 h 4"/>
                <a:gd name="T22" fmla="*/ 7 w 7"/>
                <a:gd name="T23" fmla="*/ 2 h 4"/>
                <a:gd name="T24" fmla="*/ 5 w 7"/>
                <a:gd name="T25" fmla="*/ 2 h 4"/>
                <a:gd name="T26" fmla="*/ 5 w 7"/>
                <a:gd name="T27" fmla="*/ 2 h 4"/>
                <a:gd name="T28" fmla="*/ 4 w 7"/>
                <a:gd name="T29" fmla="*/ 2 h 4"/>
                <a:gd name="T30" fmla="*/ 4 w 7"/>
                <a:gd name="T31" fmla="*/ 2 h 4"/>
                <a:gd name="T32" fmla="*/ 3 w 7"/>
                <a:gd name="T33" fmla="*/ 2 h 4"/>
                <a:gd name="T34" fmla="*/ 3 w 7"/>
                <a:gd name="T35" fmla="*/ 0 h 4"/>
                <a:gd name="T36" fmla="*/ 1 w 7"/>
                <a:gd name="T37" fmla="*/ 0 h 4"/>
                <a:gd name="T38" fmla="*/ 1 w 7"/>
                <a:gd name="T39" fmla="*/ 0 h 4"/>
                <a:gd name="T40" fmla="*/ 1 w 7"/>
                <a:gd name="T41" fmla="*/ 0 h 4"/>
                <a:gd name="T42" fmla="*/ 0 w 7"/>
                <a:gd name="T43" fmla="*/ 3 h 4"/>
                <a:gd name="T44" fmla="*/ 1 w 7"/>
                <a:gd name="T45" fmla="*/ 4 h 4"/>
                <a:gd name="T46" fmla="*/ 1 w 7"/>
                <a:gd name="T4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69"/>
            <p:cNvSpPr>
              <a:spLocks/>
            </p:cNvSpPr>
            <p:nvPr/>
          </p:nvSpPr>
          <p:spPr bwMode="auto">
            <a:xfrm>
              <a:off x="12039600" y="3792538"/>
              <a:ext cx="11112" cy="7938"/>
            </a:xfrm>
            <a:custGeom>
              <a:avLst/>
              <a:gdLst>
                <a:gd name="T0" fmla="*/ 2 w 7"/>
                <a:gd name="T1" fmla="*/ 4 h 5"/>
                <a:gd name="T2" fmla="*/ 2 w 7"/>
                <a:gd name="T3" fmla="*/ 4 h 5"/>
                <a:gd name="T4" fmla="*/ 3 w 7"/>
                <a:gd name="T5" fmla="*/ 4 h 5"/>
                <a:gd name="T6" fmla="*/ 3 w 7"/>
                <a:gd name="T7" fmla="*/ 4 h 5"/>
                <a:gd name="T8" fmla="*/ 4 w 7"/>
                <a:gd name="T9" fmla="*/ 4 h 5"/>
                <a:gd name="T10" fmla="*/ 4 w 7"/>
                <a:gd name="T11" fmla="*/ 4 h 5"/>
                <a:gd name="T12" fmla="*/ 6 w 7"/>
                <a:gd name="T13" fmla="*/ 4 h 5"/>
                <a:gd name="T14" fmla="*/ 6 w 7"/>
                <a:gd name="T15" fmla="*/ 4 h 5"/>
                <a:gd name="T16" fmla="*/ 6 w 7"/>
                <a:gd name="T17" fmla="*/ 4 h 5"/>
                <a:gd name="T18" fmla="*/ 7 w 7"/>
                <a:gd name="T19" fmla="*/ 2 h 5"/>
                <a:gd name="T20" fmla="*/ 7 w 7"/>
                <a:gd name="T21" fmla="*/ 2 h 5"/>
                <a:gd name="T22" fmla="*/ 6 w 7"/>
                <a:gd name="T23" fmla="*/ 0 h 5"/>
                <a:gd name="T24" fmla="*/ 6 w 7"/>
                <a:gd name="T25" fmla="*/ 0 h 5"/>
                <a:gd name="T26" fmla="*/ 6 w 7"/>
                <a:gd name="T27" fmla="*/ 0 h 5"/>
                <a:gd name="T28" fmla="*/ 4 w 7"/>
                <a:gd name="T29" fmla="*/ 0 h 5"/>
                <a:gd name="T30" fmla="*/ 4 w 7"/>
                <a:gd name="T31" fmla="*/ 1 h 5"/>
                <a:gd name="T32" fmla="*/ 4 w 7"/>
                <a:gd name="T33" fmla="*/ 1 h 5"/>
                <a:gd name="T34" fmla="*/ 3 w 7"/>
                <a:gd name="T35" fmla="*/ 1 h 5"/>
                <a:gd name="T36" fmla="*/ 3 w 7"/>
                <a:gd name="T37" fmla="*/ 1 h 5"/>
                <a:gd name="T38" fmla="*/ 2 w 7"/>
                <a:gd name="T39" fmla="*/ 1 h 5"/>
                <a:gd name="T40" fmla="*/ 2 w 7"/>
                <a:gd name="T41" fmla="*/ 1 h 5"/>
                <a:gd name="T42" fmla="*/ 0 w 7"/>
                <a:gd name="T43" fmla="*/ 1 h 5"/>
                <a:gd name="T44" fmla="*/ 0 w 7"/>
                <a:gd name="T45" fmla="*/ 1 h 5"/>
                <a:gd name="T46" fmla="*/ 2 w 7"/>
                <a:gd name="T47" fmla="*/ 5 h 5"/>
                <a:gd name="T48" fmla="*/ 2 w 7"/>
                <a:gd name="T4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5">
                  <a:moveTo>
                    <a:pt x="2" y="4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5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70"/>
            <p:cNvSpPr>
              <a:spLocks/>
            </p:cNvSpPr>
            <p:nvPr/>
          </p:nvSpPr>
          <p:spPr bwMode="auto">
            <a:xfrm>
              <a:off x="12045950" y="4087813"/>
              <a:ext cx="7937" cy="6350"/>
            </a:xfrm>
            <a:custGeom>
              <a:avLst/>
              <a:gdLst>
                <a:gd name="T0" fmla="*/ 2 w 5"/>
                <a:gd name="T1" fmla="*/ 3 h 4"/>
                <a:gd name="T2" fmla="*/ 2 w 5"/>
                <a:gd name="T3" fmla="*/ 3 h 4"/>
                <a:gd name="T4" fmla="*/ 3 w 5"/>
                <a:gd name="T5" fmla="*/ 4 h 4"/>
                <a:gd name="T6" fmla="*/ 3 w 5"/>
                <a:gd name="T7" fmla="*/ 4 h 4"/>
                <a:gd name="T8" fmla="*/ 4 w 5"/>
                <a:gd name="T9" fmla="*/ 4 h 4"/>
                <a:gd name="T10" fmla="*/ 4 w 5"/>
                <a:gd name="T11" fmla="*/ 4 h 4"/>
                <a:gd name="T12" fmla="*/ 5 w 5"/>
                <a:gd name="T13" fmla="*/ 4 h 4"/>
                <a:gd name="T14" fmla="*/ 5 w 5"/>
                <a:gd name="T15" fmla="*/ 4 h 4"/>
                <a:gd name="T16" fmla="*/ 5 w 5"/>
                <a:gd name="T17" fmla="*/ 4 h 4"/>
                <a:gd name="T18" fmla="*/ 5 w 5"/>
                <a:gd name="T19" fmla="*/ 1 h 4"/>
                <a:gd name="T20" fmla="*/ 5 w 5"/>
                <a:gd name="T21" fmla="*/ 1 h 4"/>
                <a:gd name="T22" fmla="*/ 5 w 5"/>
                <a:gd name="T23" fmla="*/ 1 h 4"/>
                <a:gd name="T24" fmla="*/ 5 w 5"/>
                <a:gd name="T25" fmla="*/ 1 h 4"/>
                <a:gd name="T26" fmla="*/ 4 w 5"/>
                <a:gd name="T27" fmla="*/ 1 h 4"/>
                <a:gd name="T28" fmla="*/ 4 w 5"/>
                <a:gd name="T29" fmla="*/ 0 h 4"/>
                <a:gd name="T30" fmla="*/ 3 w 5"/>
                <a:gd name="T31" fmla="*/ 0 h 4"/>
                <a:gd name="T32" fmla="*/ 3 w 5"/>
                <a:gd name="T33" fmla="*/ 0 h 4"/>
                <a:gd name="T34" fmla="*/ 2 w 5"/>
                <a:gd name="T35" fmla="*/ 0 h 4"/>
                <a:gd name="T36" fmla="*/ 2 w 5"/>
                <a:gd name="T37" fmla="*/ 0 h 4"/>
                <a:gd name="T38" fmla="*/ 0 w 5"/>
                <a:gd name="T39" fmla="*/ 0 h 4"/>
                <a:gd name="T40" fmla="*/ 0 w 5"/>
                <a:gd name="T41" fmla="*/ 0 h 4"/>
                <a:gd name="T42" fmla="*/ 0 w 5"/>
                <a:gd name="T43" fmla="*/ 3 h 4"/>
                <a:gd name="T44" fmla="*/ 0 w 5"/>
                <a:gd name="T45" fmla="*/ 3 h 4"/>
                <a:gd name="T46" fmla="*/ 0 w 5"/>
                <a:gd name="T47" fmla="*/ 3 h 4"/>
                <a:gd name="T48" fmla="*/ 2 w 5"/>
                <a:gd name="T4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lnTo>
                    <a:pt x="2" y="3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71"/>
            <p:cNvSpPr>
              <a:spLocks/>
            </p:cNvSpPr>
            <p:nvPr/>
          </p:nvSpPr>
          <p:spPr bwMode="auto">
            <a:xfrm>
              <a:off x="12058650" y="4089400"/>
              <a:ext cx="9525" cy="6350"/>
            </a:xfrm>
            <a:custGeom>
              <a:avLst/>
              <a:gdLst>
                <a:gd name="T0" fmla="*/ 1 w 6"/>
                <a:gd name="T1" fmla="*/ 4 h 4"/>
                <a:gd name="T2" fmla="*/ 3 w 6"/>
                <a:gd name="T3" fmla="*/ 4 h 4"/>
                <a:gd name="T4" fmla="*/ 3 w 6"/>
                <a:gd name="T5" fmla="*/ 4 h 4"/>
                <a:gd name="T6" fmla="*/ 4 w 6"/>
                <a:gd name="T7" fmla="*/ 4 h 4"/>
                <a:gd name="T8" fmla="*/ 4 w 6"/>
                <a:gd name="T9" fmla="*/ 4 h 4"/>
                <a:gd name="T10" fmla="*/ 5 w 6"/>
                <a:gd name="T11" fmla="*/ 4 h 4"/>
                <a:gd name="T12" fmla="*/ 5 w 6"/>
                <a:gd name="T13" fmla="*/ 4 h 4"/>
                <a:gd name="T14" fmla="*/ 5 w 6"/>
                <a:gd name="T15" fmla="*/ 4 h 4"/>
                <a:gd name="T16" fmla="*/ 6 w 6"/>
                <a:gd name="T17" fmla="*/ 4 h 4"/>
                <a:gd name="T18" fmla="*/ 6 w 6"/>
                <a:gd name="T19" fmla="*/ 2 h 4"/>
                <a:gd name="T20" fmla="*/ 6 w 6"/>
                <a:gd name="T21" fmla="*/ 2 h 4"/>
                <a:gd name="T22" fmla="*/ 5 w 6"/>
                <a:gd name="T23" fmla="*/ 2 h 4"/>
                <a:gd name="T24" fmla="*/ 5 w 6"/>
                <a:gd name="T25" fmla="*/ 2 h 4"/>
                <a:gd name="T26" fmla="*/ 4 w 6"/>
                <a:gd name="T27" fmla="*/ 2 h 4"/>
                <a:gd name="T28" fmla="*/ 4 w 6"/>
                <a:gd name="T29" fmla="*/ 2 h 4"/>
                <a:gd name="T30" fmla="*/ 3 w 6"/>
                <a:gd name="T31" fmla="*/ 2 h 4"/>
                <a:gd name="T32" fmla="*/ 3 w 6"/>
                <a:gd name="T33" fmla="*/ 0 h 4"/>
                <a:gd name="T34" fmla="*/ 3 w 6"/>
                <a:gd name="T35" fmla="*/ 0 h 4"/>
                <a:gd name="T36" fmla="*/ 1 w 6"/>
                <a:gd name="T37" fmla="*/ 0 h 4"/>
                <a:gd name="T38" fmla="*/ 1 w 6"/>
                <a:gd name="T39" fmla="*/ 0 h 4"/>
                <a:gd name="T40" fmla="*/ 1 w 6"/>
                <a:gd name="T41" fmla="*/ 0 h 4"/>
                <a:gd name="T42" fmla="*/ 0 w 6"/>
                <a:gd name="T43" fmla="*/ 3 h 4"/>
                <a:gd name="T44" fmla="*/ 0 w 6"/>
                <a:gd name="T45" fmla="*/ 3 h 4"/>
                <a:gd name="T46" fmla="*/ 1 w 6"/>
                <a:gd name="T47" fmla="*/ 4 h 4"/>
                <a:gd name="T48" fmla="*/ 1 w 6"/>
                <a:gd name="T4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72"/>
            <p:cNvSpPr>
              <a:spLocks/>
            </p:cNvSpPr>
            <p:nvPr/>
          </p:nvSpPr>
          <p:spPr bwMode="auto">
            <a:xfrm>
              <a:off x="12053888" y="3789363"/>
              <a:ext cx="9525" cy="6350"/>
            </a:xfrm>
            <a:custGeom>
              <a:avLst/>
              <a:gdLst>
                <a:gd name="T0" fmla="*/ 0 w 6"/>
                <a:gd name="T1" fmla="*/ 4 h 4"/>
                <a:gd name="T2" fmla="*/ 2 w 6"/>
                <a:gd name="T3" fmla="*/ 4 h 4"/>
                <a:gd name="T4" fmla="*/ 2 w 6"/>
                <a:gd name="T5" fmla="*/ 4 h 4"/>
                <a:gd name="T6" fmla="*/ 3 w 6"/>
                <a:gd name="T7" fmla="*/ 4 h 4"/>
                <a:gd name="T8" fmla="*/ 3 w 6"/>
                <a:gd name="T9" fmla="*/ 4 h 4"/>
                <a:gd name="T10" fmla="*/ 4 w 6"/>
                <a:gd name="T11" fmla="*/ 4 h 4"/>
                <a:gd name="T12" fmla="*/ 4 w 6"/>
                <a:gd name="T13" fmla="*/ 3 h 4"/>
                <a:gd name="T14" fmla="*/ 4 w 6"/>
                <a:gd name="T15" fmla="*/ 3 h 4"/>
                <a:gd name="T16" fmla="*/ 6 w 6"/>
                <a:gd name="T17" fmla="*/ 3 h 4"/>
                <a:gd name="T18" fmla="*/ 6 w 6"/>
                <a:gd name="T19" fmla="*/ 3 h 4"/>
                <a:gd name="T20" fmla="*/ 6 w 6"/>
                <a:gd name="T21" fmla="*/ 3 h 4"/>
                <a:gd name="T22" fmla="*/ 6 w 6"/>
                <a:gd name="T23" fmla="*/ 0 h 4"/>
                <a:gd name="T24" fmla="*/ 6 w 6"/>
                <a:gd name="T25" fmla="*/ 0 h 4"/>
                <a:gd name="T26" fmla="*/ 6 w 6"/>
                <a:gd name="T27" fmla="*/ 0 h 4"/>
                <a:gd name="T28" fmla="*/ 4 w 6"/>
                <a:gd name="T29" fmla="*/ 0 h 4"/>
                <a:gd name="T30" fmla="*/ 4 w 6"/>
                <a:gd name="T31" fmla="*/ 0 h 4"/>
                <a:gd name="T32" fmla="*/ 3 w 6"/>
                <a:gd name="T33" fmla="*/ 0 h 4"/>
                <a:gd name="T34" fmla="*/ 3 w 6"/>
                <a:gd name="T35" fmla="*/ 0 h 4"/>
                <a:gd name="T36" fmla="*/ 2 w 6"/>
                <a:gd name="T37" fmla="*/ 0 h 4"/>
                <a:gd name="T38" fmla="*/ 2 w 6"/>
                <a:gd name="T39" fmla="*/ 2 h 4"/>
                <a:gd name="T40" fmla="*/ 0 w 6"/>
                <a:gd name="T41" fmla="*/ 2 h 4"/>
                <a:gd name="T42" fmla="*/ 0 w 6"/>
                <a:gd name="T43" fmla="*/ 2 h 4"/>
                <a:gd name="T44" fmla="*/ 0 w 6"/>
                <a:gd name="T45" fmla="*/ 2 h 4"/>
                <a:gd name="T46" fmla="*/ 0 w 6"/>
                <a:gd name="T47" fmla="*/ 4 h 4"/>
                <a:gd name="T48" fmla="*/ 0 w 6"/>
                <a:gd name="T4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73"/>
            <p:cNvSpPr>
              <a:spLocks/>
            </p:cNvSpPr>
            <p:nvPr/>
          </p:nvSpPr>
          <p:spPr bwMode="auto">
            <a:xfrm>
              <a:off x="12072938" y="4092575"/>
              <a:ext cx="11112" cy="3175"/>
            </a:xfrm>
            <a:custGeom>
              <a:avLst/>
              <a:gdLst>
                <a:gd name="T0" fmla="*/ 1 w 7"/>
                <a:gd name="T1" fmla="*/ 2 h 2"/>
                <a:gd name="T2" fmla="*/ 3 w 7"/>
                <a:gd name="T3" fmla="*/ 2 h 2"/>
                <a:gd name="T4" fmla="*/ 3 w 7"/>
                <a:gd name="T5" fmla="*/ 2 h 2"/>
                <a:gd name="T6" fmla="*/ 3 w 7"/>
                <a:gd name="T7" fmla="*/ 2 h 2"/>
                <a:gd name="T8" fmla="*/ 4 w 7"/>
                <a:gd name="T9" fmla="*/ 2 h 2"/>
                <a:gd name="T10" fmla="*/ 4 w 7"/>
                <a:gd name="T11" fmla="*/ 2 h 2"/>
                <a:gd name="T12" fmla="*/ 5 w 7"/>
                <a:gd name="T13" fmla="*/ 2 h 2"/>
                <a:gd name="T14" fmla="*/ 5 w 7"/>
                <a:gd name="T15" fmla="*/ 2 h 2"/>
                <a:gd name="T16" fmla="*/ 7 w 7"/>
                <a:gd name="T17" fmla="*/ 2 h 2"/>
                <a:gd name="T18" fmla="*/ 7 w 7"/>
                <a:gd name="T19" fmla="*/ 0 h 2"/>
                <a:gd name="T20" fmla="*/ 5 w 7"/>
                <a:gd name="T21" fmla="*/ 0 h 2"/>
                <a:gd name="T22" fmla="*/ 5 w 7"/>
                <a:gd name="T23" fmla="*/ 0 h 2"/>
                <a:gd name="T24" fmla="*/ 4 w 7"/>
                <a:gd name="T25" fmla="*/ 0 h 2"/>
                <a:gd name="T26" fmla="*/ 4 w 7"/>
                <a:gd name="T27" fmla="*/ 0 h 2"/>
                <a:gd name="T28" fmla="*/ 4 w 7"/>
                <a:gd name="T29" fmla="*/ 0 h 2"/>
                <a:gd name="T30" fmla="*/ 3 w 7"/>
                <a:gd name="T31" fmla="*/ 0 h 2"/>
                <a:gd name="T32" fmla="*/ 3 w 7"/>
                <a:gd name="T33" fmla="*/ 0 h 2"/>
                <a:gd name="T34" fmla="*/ 1 w 7"/>
                <a:gd name="T35" fmla="*/ 0 h 2"/>
                <a:gd name="T36" fmla="*/ 1 w 7"/>
                <a:gd name="T37" fmla="*/ 0 h 2"/>
                <a:gd name="T38" fmla="*/ 0 w 7"/>
                <a:gd name="T39" fmla="*/ 0 h 2"/>
                <a:gd name="T40" fmla="*/ 0 w 7"/>
                <a:gd name="T41" fmla="*/ 0 h 2"/>
                <a:gd name="T42" fmla="*/ 0 w 7"/>
                <a:gd name="T43" fmla="*/ 2 h 2"/>
                <a:gd name="T44" fmla="*/ 0 w 7"/>
                <a:gd name="T45" fmla="*/ 2 h 2"/>
                <a:gd name="T46" fmla="*/ 1 w 7"/>
                <a:gd name="T47" fmla="*/ 2 h 2"/>
                <a:gd name="T48" fmla="*/ 1 w 7"/>
                <a:gd name="T4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74"/>
            <p:cNvSpPr>
              <a:spLocks/>
            </p:cNvSpPr>
            <p:nvPr/>
          </p:nvSpPr>
          <p:spPr bwMode="auto">
            <a:xfrm>
              <a:off x="12080875" y="3787775"/>
              <a:ext cx="11112" cy="6350"/>
            </a:xfrm>
            <a:custGeom>
              <a:avLst/>
              <a:gdLst>
                <a:gd name="T0" fmla="*/ 2 w 7"/>
                <a:gd name="T1" fmla="*/ 4 h 4"/>
                <a:gd name="T2" fmla="*/ 2 w 7"/>
                <a:gd name="T3" fmla="*/ 4 h 4"/>
                <a:gd name="T4" fmla="*/ 3 w 7"/>
                <a:gd name="T5" fmla="*/ 4 h 4"/>
                <a:gd name="T6" fmla="*/ 4 w 7"/>
                <a:gd name="T7" fmla="*/ 4 h 4"/>
                <a:gd name="T8" fmla="*/ 4 w 7"/>
                <a:gd name="T9" fmla="*/ 4 h 4"/>
                <a:gd name="T10" fmla="*/ 5 w 7"/>
                <a:gd name="T11" fmla="*/ 4 h 4"/>
                <a:gd name="T12" fmla="*/ 7 w 7"/>
                <a:gd name="T13" fmla="*/ 4 h 4"/>
                <a:gd name="T14" fmla="*/ 7 w 7"/>
                <a:gd name="T15" fmla="*/ 4 h 4"/>
                <a:gd name="T16" fmla="*/ 7 w 7"/>
                <a:gd name="T17" fmla="*/ 0 h 4"/>
                <a:gd name="T18" fmla="*/ 7 w 7"/>
                <a:gd name="T19" fmla="*/ 0 h 4"/>
                <a:gd name="T20" fmla="*/ 5 w 7"/>
                <a:gd name="T21" fmla="*/ 0 h 4"/>
                <a:gd name="T22" fmla="*/ 5 w 7"/>
                <a:gd name="T23" fmla="*/ 0 h 4"/>
                <a:gd name="T24" fmla="*/ 4 w 7"/>
                <a:gd name="T25" fmla="*/ 0 h 4"/>
                <a:gd name="T26" fmla="*/ 4 w 7"/>
                <a:gd name="T27" fmla="*/ 0 h 4"/>
                <a:gd name="T28" fmla="*/ 3 w 7"/>
                <a:gd name="T29" fmla="*/ 0 h 4"/>
                <a:gd name="T30" fmla="*/ 3 w 7"/>
                <a:gd name="T31" fmla="*/ 0 h 4"/>
                <a:gd name="T32" fmla="*/ 2 w 7"/>
                <a:gd name="T33" fmla="*/ 0 h 4"/>
                <a:gd name="T34" fmla="*/ 2 w 7"/>
                <a:gd name="T35" fmla="*/ 0 h 4"/>
                <a:gd name="T36" fmla="*/ 2 w 7"/>
                <a:gd name="T37" fmla="*/ 0 h 4"/>
                <a:gd name="T38" fmla="*/ 0 w 7"/>
                <a:gd name="T39" fmla="*/ 0 h 4"/>
                <a:gd name="T40" fmla="*/ 0 w 7"/>
                <a:gd name="T41" fmla="*/ 4 h 4"/>
                <a:gd name="T42" fmla="*/ 2 w 7"/>
                <a:gd name="T4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4">
                  <a:moveTo>
                    <a:pt x="2" y="4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75"/>
            <p:cNvSpPr>
              <a:spLocks/>
            </p:cNvSpPr>
            <p:nvPr/>
          </p:nvSpPr>
          <p:spPr bwMode="auto">
            <a:xfrm>
              <a:off x="12066588" y="3787775"/>
              <a:ext cx="11112" cy="6350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3 w 7"/>
                <a:gd name="T5" fmla="*/ 4 h 4"/>
                <a:gd name="T6" fmla="*/ 3 w 7"/>
                <a:gd name="T7" fmla="*/ 4 h 4"/>
                <a:gd name="T8" fmla="*/ 4 w 7"/>
                <a:gd name="T9" fmla="*/ 4 h 4"/>
                <a:gd name="T10" fmla="*/ 4 w 7"/>
                <a:gd name="T11" fmla="*/ 4 h 4"/>
                <a:gd name="T12" fmla="*/ 5 w 7"/>
                <a:gd name="T13" fmla="*/ 4 h 4"/>
                <a:gd name="T14" fmla="*/ 5 w 7"/>
                <a:gd name="T15" fmla="*/ 4 h 4"/>
                <a:gd name="T16" fmla="*/ 5 w 7"/>
                <a:gd name="T17" fmla="*/ 4 h 4"/>
                <a:gd name="T18" fmla="*/ 7 w 7"/>
                <a:gd name="T19" fmla="*/ 4 h 4"/>
                <a:gd name="T20" fmla="*/ 7 w 7"/>
                <a:gd name="T21" fmla="*/ 4 h 4"/>
                <a:gd name="T22" fmla="*/ 7 w 7"/>
                <a:gd name="T23" fmla="*/ 0 h 4"/>
                <a:gd name="T24" fmla="*/ 7 w 7"/>
                <a:gd name="T25" fmla="*/ 0 h 4"/>
                <a:gd name="T26" fmla="*/ 5 w 7"/>
                <a:gd name="T27" fmla="*/ 0 h 4"/>
                <a:gd name="T28" fmla="*/ 5 w 7"/>
                <a:gd name="T29" fmla="*/ 0 h 4"/>
                <a:gd name="T30" fmla="*/ 4 w 7"/>
                <a:gd name="T31" fmla="*/ 0 h 4"/>
                <a:gd name="T32" fmla="*/ 4 w 7"/>
                <a:gd name="T33" fmla="*/ 1 h 4"/>
                <a:gd name="T34" fmla="*/ 4 w 7"/>
                <a:gd name="T35" fmla="*/ 1 h 4"/>
                <a:gd name="T36" fmla="*/ 3 w 7"/>
                <a:gd name="T37" fmla="*/ 1 h 4"/>
                <a:gd name="T38" fmla="*/ 3 w 7"/>
                <a:gd name="T39" fmla="*/ 1 h 4"/>
                <a:gd name="T40" fmla="*/ 1 w 7"/>
                <a:gd name="T41" fmla="*/ 1 h 4"/>
                <a:gd name="T42" fmla="*/ 1 w 7"/>
                <a:gd name="T43" fmla="*/ 1 h 4"/>
                <a:gd name="T44" fmla="*/ 0 w 7"/>
                <a:gd name="T45" fmla="*/ 1 h 4"/>
                <a:gd name="T46" fmla="*/ 1 w 7"/>
                <a:gd name="T47" fmla="*/ 4 h 4"/>
                <a:gd name="T48" fmla="*/ 1 w 7"/>
                <a:gd name="T4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76"/>
            <p:cNvSpPr>
              <a:spLocks/>
            </p:cNvSpPr>
            <p:nvPr/>
          </p:nvSpPr>
          <p:spPr bwMode="auto">
            <a:xfrm>
              <a:off x="12147550" y="3802063"/>
              <a:ext cx="9525" cy="7938"/>
            </a:xfrm>
            <a:custGeom>
              <a:avLst/>
              <a:gdLst>
                <a:gd name="T0" fmla="*/ 1 w 6"/>
                <a:gd name="T1" fmla="*/ 4 h 5"/>
                <a:gd name="T2" fmla="*/ 2 w 6"/>
                <a:gd name="T3" fmla="*/ 4 h 5"/>
                <a:gd name="T4" fmla="*/ 2 w 6"/>
                <a:gd name="T5" fmla="*/ 4 h 5"/>
                <a:gd name="T6" fmla="*/ 2 w 6"/>
                <a:gd name="T7" fmla="*/ 4 h 5"/>
                <a:gd name="T8" fmla="*/ 2 w 6"/>
                <a:gd name="T9" fmla="*/ 4 h 5"/>
                <a:gd name="T10" fmla="*/ 4 w 6"/>
                <a:gd name="T11" fmla="*/ 4 h 5"/>
                <a:gd name="T12" fmla="*/ 4 w 6"/>
                <a:gd name="T13" fmla="*/ 5 h 5"/>
                <a:gd name="T14" fmla="*/ 5 w 6"/>
                <a:gd name="T15" fmla="*/ 5 h 5"/>
                <a:gd name="T16" fmla="*/ 5 w 6"/>
                <a:gd name="T17" fmla="*/ 5 h 5"/>
                <a:gd name="T18" fmla="*/ 5 w 6"/>
                <a:gd name="T19" fmla="*/ 5 h 5"/>
                <a:gd name="T20" fmla="*/ 6 w 6"/>
                <a:gd name="T21" fmla="*/ 3 h 5"/>
                <a:gd name="T22" fmla="*/ 6 w 6"/>
                <a:gd name="T23" fmla="*/ 3 h 5"/>
                <a:gd name="T24" fmla="*/ 6 w 6"/>
                <a:gd name="T25" fmla="*/ 3 h 5"/>
                <a:gd name="T26" fmla="*/ 5 w 6"/>
                <a:gd name="T27" fmla="*/ 3 h 5"/>
                <a:gd name="T28" fmla="*/ 5 w 6"/>
                <a:gd name="T29" fmla="*/ 2 h 5"/>
                <a:gd name="T30" fmla="*/ 4 w 6"/>
                <a:gd name="T31" fmla="*/ 2 h 5"/>
                <a:gd name="T32" fmla="*/ 4 w 6"/>
                <a:gd name="T33" fmla="*/ 2 h 5"/>
                <a:gd name="T34" fmla="*/ 4 w 6"/>
                <a:gd name="T35" fmla="*/ 2 h 5"/>
                <a:gd name="T36" fmla="*/ 4 w 6"/>
                <a:gd name="T37" fmla="*/ 2 h 5"/>
                <a:gd name="T38" fmla="*/ 2 w 6"/>
                <a:gd name="T39" fmla="*/ 2 h 5"/>
                <a:gd name="T40" fmla="*/ 2 w 6"/>
                <a:gd name="T41" fmla="*/ 0 h 5"/>
                <a:gd name="T42" fmla="*/ 1 w 6"/>
                <a:gd name="T43" fmla="*/ 0 h 5"/>
                <a:gd name="T44" fmla="*/ 0 w 6"/>
                <a:gd name="T45" fmla="*/ 3 h 5"/>
                <a:gd name="T46" fmla="*/ 1 w 6"/>
                <a:gd name="T47" fmla="*/ 3 h 5"/>
                <a:gd name="T48" fmla="*/ 1 w 6"/>
                <a:gd name="T4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5">
                  <a:moveTo>
                    <a:pt x="1" y="4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77"/>
            <p:cNvSpPr>
              <a:spLocks/>
            </p:cNvSpPr>
            <p:nvPr/>
          </p:nvSpPr>
          <p:spPr bwMode="auto">
            <a:xfrm>
              <a:off x="12031663" y="4083050"/>
              <a:ext cx="11112" cy="6350"/>
            </a:xfrm>
            <a:custGeom>
              <a:avLst/>
              <a:gdLst>
                <a:gd name="T0" fmla="*/ 1 w 7"/>
                <a:gd name="T1" fmla="*/ 3 h 4"/>
                <a:gd name="T2" fmla="*/ 1 w 7"/>
                <a:gd name="T3" fmla="*/ 4 h 4"/>
                <a:gd name="T4" fmla="*/ 3 w 7"/>
                <a:gd name="T5" fmla="*/ 4 h 4"/>
                <a:gd name="T6" fmla="*/ 3 w 7"/>
                <a:gd name="T7" fmla="*/ 4 h 4"/>
                <a:gd name="T8" fmla="*/ 4 w 7"/>
                <a:gd name="T9" fmla="*/ 4 h 4"/>
                <a:gd name="T10" fmla="*/ 4 w 7"/>
                <a:gd name="T11" fmla="*/ 4 h 4"/>
                <a:gd name="T12" fmla="*/ 5 w 7"/>
                <a:gd name="T13" fmla="*/ 4 h 4"/>
                <a:gd name="T14" fmla="*/ 5 w 7"/>
                <a:gd name="T15" fmla="*/ 4 h 4"/>
                <a:gd name="T16" fmla="*/ 5 w 7"/>
                <a:gd name="T17" fmla="*/ 4 h 4"/>
                <a:gd name="T18" fmla="*/ 7 w 7"/>
                <a:gd name="T19" fmla="*/ 2 h 4"/>
                <a:gd name="T20" fmla="*/ 7 w 7"/>
                <a:gd name="T21" fmla="*/ 2 h 4"/>
                <a:gd name="T22" fmla="*/ 5 w 7"/>
                <a:gd name="T23" fmla="*/ 2 h 4"/>
                <a:gd name="T24" fmla="*/ 5 w 7"/>
                <a:gd name="T25" fmla="*/ 2 h 4"/>
                <a:gd name="T26" fmla="*/ 5 w 7"/>
                <a:gd name="T27" fmla="*/ 2 h 4"/>
                <a:gd name="T28" fmla="*/ 4 w 7"/>
                <a:gd name="T29" fmla="*/ 2 h 4"/>
                <a:gd name="T30" fmla="*/ 4 w 7"/>
                <a:gd name="T31" fmla="*/ 2 h 4"/>
                <a:gd name="T32" fmla="*/ 3 w 7"/>
                <a:gd name="T33" fmla="*/ 0 h 4"/>
                <a:gd name="T34" fmla="*/ 3 w 7"/>
                <a:gd name="T35" fmla="*/ 0 h 4"/>
                <a:gd name="T36" fmla="*/ 1 w 7"/>
                <a:gd name="T37" fmla="*/ 0 h 4"/>
                <a:gd name="T38" fmla="*/ 1 w 7"/>
                <a:gd name="T39" fmla="*/ 0 h 4"/>
                <a:gd name="T40" fmla="*/ 1 w 7"/>
                <a:gd name="T41" fmla="*/ 0 h 4"/>
                <a:gd name="T42" fmla="*/ 0 w 7"/>
                <a:gd name="T43" fmla="*/ 3 h 4"/>
                <a:gd name="T44" fmla="*/ 0 w 7"/>
                <a:gd name="T45" fmla="*/ 3 h 4"/>
                <a:gd name="T46" fmla="*/ 1 w 7"/>
                <a:gd name="T47" fmla="*/ 3 h 4"/>
                <a:gd name="T48" fmla="*/ 1 w 7"/>
                <a:gd name="T4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78"/>
            <p:cNvSpPr>
              <a:spLocks/>
            </p:cNvSpPr>
            <p:nvPr/>
          </p:nvSpPr>
          <p:spPr bwMode="auto">
            <a:xfrm>
              <a:off x="12233275" y="3921125"/>
              <a:ext cx="6350" cy="11113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2 h 7"/>
                <a:gd name="T6" fmla="*/ 0 w 4"/>
                <a:gd name="T7" fmla="*/ 3 h 7"/>
                <a:gd name="T8" fmla="*/ 0 w 4"/>
                <a:gd name="T9" fmla="*/ 3 h 7"/>
                <a:gd name="T10" fmla="*/ 0 w 4"/>
                <a:gd name="T11" fmla="*/ 4 h 7"/>
                <a:gd name="T12" fmla="*/ 1 w 4"/>
                <a:gd name="T13" fmla="*/ 4 h 7"/>
                <a:gd name="T14" fmla="*/ 1 w 4"/>
                <a:gd name="T15" fmla="*/ 5 h 7"/>
                <a:gd name="T16" fmla="*/ 1 w 4"/>
                <a:gd name="T17" fmla="*/ 5 h 7"/>
                <a:gd name="T18" fmla="*/ 1 w 4"/>
                <a:gd name="T19" fmla="*/ 7 h 7"/>
                <a:gd name="T20" fmla="*/ 1 w 4"/>
                <a:gd name="T21" fmla="*/ 7 h 7"/>
                <a:gd name="T22" fmla="*/ 4 w 4"/>
                <a:gd name="T23" fmla="*/ 5 h 7"/>
                <a:gd name="T24" fmla="*/ 4 w 4"/>
                <a:gd name="T25" fmla="*/ 5 h 7"/>
                <a:gd name="T26" fmla="*/ 4 w 4"/>
                <a:gd name="T27" fmla="*/ 5 h 7"/>
                <a:gd name="T28" fmla="*/ 4 w 4"/>
                <a:gd name="T29" fmla="*/ 4 h 7"/>
                <a:gd name="T30" fmla="*/ 4 w 4"/>
                <a:gd name="T31" fmla="*/ 4 h 7"/>
                <a:gd name="T32" fmla="*/ 4 w 4"/>
                <a:gd name="T33" fmla="*/ 4 h 7"/>
                <a:gd name="T34" fmla="*/ 4 w 4"/>
                <a:gd name="T35" fmla="*/ 3 h 7"/>
                <a:gd name="T36" fmla="*/ 4 w 4"/>
                <a:gd name="T37" fmla="*/ 3 h 7"/>
                <a:gd name="T38" fmla="*/ 4 w 4"/>
                <a:gd name="T39" fmla="*/ 2 h 7"/>
                <a:gd name="T40" fmla="*/ 3 w 4"/>
                <a:gd name="T41" fmla="*/ 2 h 7"/>
                <a:gd name="T42" fmla="*/ 3 w 4"/>
                <a:gd name="T43" fmla="*/ 0 h 7"/>
                <a:gd name="T44" fmla="*/ 3 w 4"/>
                <a:gd name="T45" fmla="*/ 0 h 7"/>
                <a:gd name="T46" fmla="*/ 0 w 4"/>
                <a:gd name="T47" fmla="*/ 0 h 7"/>
                <a:gd name="T48" fmla="*/ 0 w 4"/>
                <a:gd name="T4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79"/>
            <p:cNvSpPr>
              <a:spLocks/>
            </p:cNvSpPr>
            <p:nvPr/>
          </p:nvSpPr>
          <p:spPr bwMode="auto">
            <a:xfrm>
              <a:off x="12231688" y="3906838"/>
              <a:ext cx="6350" cy="11113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3 h 7"/>
                <a:gd name="T4" fmla="*/ 0 w 4"/>
                <a:gd name="T5" fmla="*/ 3 h 7"/>
                <a:gd name="T6" fmla="*/ 0 w 4"/>
                <a:gd name="T7" fmla="*/ 3 h 7"/>
                <a:gd name="T8" fmla="*/ 0 w 4"/>
                <a:gd name="T9" fmla="*/ 4 h 7"/>
                <a:gd name="T10" fmla="*/ 0 w 4"/>
                <a:gd name="T11" fmla="*/ 4 h 7"/>
                <a:gd name="T12" fmla="*/ 1 w 4"/>
                <a:gd name="T13" fmla="*/ 5 h 7"/>
                <a:gd name="T14" fmla="*/ 1 w 4"/>
                <a:gd name="T15" fmla="*/ 5 h 7"/>
                <a:gd name="T16" fmla="*/ 1 w 4"/>
                <a:gd name="T17" fmla="*/ 7 h 7"/>
                <a:gd name="T18" fmla="*/ 1 w 4"/>
                <a:gd name="T19" fmla="*/ 7 h 7"/>
                <a:gd name="T20" fmla="*/ 1 w 4"/>
                <a:gd name="T21" fmla="*/ 7 h 7"/>
                <a:gd name="T22" fmla="*/ 4 w 4"/>
                <a:gd name="T23" fmla="*/ 7 h 7"/>
                <a:gd name="T24" fmla="*/ 4 w 4"/>
                <a:gd name="T25" fmla="*/ 7 h 7"/>
                <a:gd name="T26" fmla="*/ 4 w 4"/>
                <a:gd name="T27" fmla="*/ 5 h 7"/>
                <a:gd name="T28" fmla="*/ 4 w 4"/>
                <a:gd name="T29" fmla="*/ 5 h 7"/>
                <a:gd name="T30" fmla="*/ 4 w 4"/>
                <a:gd name="T31" fmla="*/ 4 h 7"/>
                <a:gd name="T32" fmla="*/ 4 w 4"/>
                <a:gd name="T33" fmla="*/ 4 h 7"/>
                <a:gd name="T34" fmla="*/ 4 w 4"/>
                <a:gd name="T35" fmla="*/ 3 h 7"/>
                <a:gd name="T36" fmla="*/ 4 w 4"/>
                <a:gd name="T37" fmla="*/ 3 h 7"/>
                <a:gd name="T38" fmla="*/ 2 w 4"/>
                <a:gd name="T39" fmla="*/ 3 h 7"/>
                <a:gd name="T40" fmla="*/ 2 w 4"/>
                <a:gd name="T41" fmla="*/ 2 h 7"/>
                <a:gd name="T42" fmla="*/ 2 w 4"/>
                <a:gd name="T43" fmla="*/ 2 h 7"/>
                <a:gd name="T44" fmla="*/ 2 w 4"/>
                <a:gd name="T45" fmla="*/ 0 h 7"/>
                <a:gd name="T46" fmla="*/ 0 w 4"/>
                <a:gd name="T47" fmla="*/ 2 h 7"/>
                <a:gd name="T48" fmla="*/ 0 w 4"/>
                <a:gd name="T4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80"/>
            <p:cNvSpPr>
              <a:spLocks/>
            </p:cNvSpPr>
            <p:nvPr/>
          </p:nvSpPr>
          <p:spPr bwMode="auto">
            <a:xfrm>
              <a:off x="12158663" y="3808413"/>
              <a:ext cx="11112" cy="11113"/>
            </a:xfrm>
            <a:custGeom>
              <a:avLst/>
              <a:gdLst>
                <a:gd name="T0" fmla="*/ 2 w 7"/>
                <a:gd name="T1" fmla="*/ 4 h 7"/>
                <a:gd name="T2" fmla="*/ 2 w 7"/>
                <a:gd name="T3" fmla="*/ 4 h 7"/>
                <a:gd name="T4" fmla="*/ 3 w 7"/>
                <a:gd name="T5" fmla="*/ 4 h 7"/>
                <a:gd name="T6" fmla="*/ 3 w 7"/>
                <a:gd name="T7" fmla="*/ 4 h 7"/>
                <a:gd name="T8" fmla="*/ 4 w 7"/>
                <a:gd name="T9" fmla="*/ 5 h 7"/>
                <a:gd name="T10" fmla="*/ 4 w 7"/>
                <a:gd name="T11" fmla="*/ 5 h 7"/>
                <a:gd name="T12" fmla="*/ 4 w 7"/>
                <a:gd name="T13" fmla="*/ 5 h 7"/>
                <a:gd name="T14" fmla="*/ 6 w 7"/>
                <a:gd name="T15" fmla="*/ 5 h 7"/>
                <a:gd name="T16" fmla="*/ 6 w 7"/>
                <a:gd name="T17" fmla="*/ 7 h 7"/>
                <a:gd name="T18" fmla="*/ 7 w 7"/>
                <a:gd name="T19" fmla="*/ 4 h 7"/>
                <a:gd name="T20" fmla="*/ 7 w 7"/>
                <a:gd name="T21" fmla="*/ 4 h 7"/>
                <a:gd name="T22" fmla="*/ 7 w 7"/>
                <a:gd name="T23" fmla="*/ 3 h 7"/>
                <a:gd name="T24" fmla="*/ 6 w 7"/>
                <a:gd name="T25" fmla="*/ 3 h 7"/>
                <a:gd name="T26" fmla="*/ 6 w 7"/>
                <a:gd name="T27" fmla="*/ 3 h 7"/>
                <a:gd name="T28" fmla="*/ 4 w 7"/>
                <a:gd name="T29" fmla="*/ 3 h 7"/>
                <a:gd name="T30" fmla="*/ 4 w 7"/>
                <a:gd name="T31" fmla="*/ 1 h 7"/>
                <a:gd name="T32" fmla="*/ 4 w 7"/>
                <a:gd name="T33" fmla="*/ 1 h 7"/>
                <a:gd name="T34" fmla="*/ 3 w 7"/>
                <a:gd name="T35" fmla="*/ 1 h 7"/>
                <a:gd name="T36" fmla="*/ 3 w 7"/>
                <a:gd name="T37" fmla="*/ 1 h 7"/>
                <a:gd name="T38" fmla="*/ 2 w 7"/>
                <a:gd name="T39" fmla="*/ 0 h 7"/>
                <a:gd name="T40" fmla="*/ 0 w 7"/>
                <a:gd name="T41" fmla="*/ 3 h 7"/>
                <a:gd name="T42" fmla="*/ 2 w 7"/>
                <a:gd name="T43" fmla="*/ 3 h 7"/>
                <a:gd name="T44" fmla="*/ 2 w 7"/>
                <a:gd name="T4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7">
                  <a:moveTo>
                    <a:pt x="2" y="4"/>
                  </a:moveTo>
                  <a:lnTo>
                    <a:pt x="2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5"/>
                  </a:lnTo>
                  <a:lnTo>
                    <a:pt x="6" y="7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81"/>
            <p:cNvSpPr>
              <a:spLocks/>
            </p:cNvSpPr>
            <p:nvPr/>
          </p:nvSpPr>
          <p:spPr bwMode="auto">
            <a:xfrm>
              <a:off x="12222163" y="3879850"/>
              <a:ext cx="9525" cy="11113"/>
            </a:xfrm>
            <a:custGeom>
              <a:avLst/>
              <a:gdLst>
                <a:gd name="T0" fmla="*/ 0 w 6"/>
                <a:gd name="T1" fmla="*/ 2 h 7"/>
                <a:gd name="T2" fmla="*/ 0 w 6"/>
                <a:gd name="T3" fmla="*/ 3 h 7"/>
                <a:gd name="T4" fmla="*/ 0 w 6"/>
                <a:gd name="T5" fmla="*/ 3 h 7"/>
                <a:gd name="T6" fmla="*/ 0 w 6"/>
                <a:gd name="T7" fmla="*/ 4 h 7"/>
                <a:gd name="T8" fmla="*/ 0 w 6"/>
                <a:gd name="T9" fmla="*/ 4 h 7"/>
                <a:gd name="T10" fmla="*/ 2 w 6"/>
                <a:gd name="T11" fmla="*/ 4 h 7"/>
                <a:gd name="T12" fmla="*/ 2 w 6"/>
                <a:gd name="T13" fmla="*/ 6 h 7"/>
                <a:gd name="T14" fmla="*/ 2 w 6"/>
                <a:gd name="T15" fmla="*/ 6 h 7"/>
                <a:gd name="T16" fmla="*/ 2 w 6"/>
                <a:gd name="T17" fmla="*/ 7 h 7"/>
                <a:gd name="T18" fmla="*/ 2 w 6"/>
                <a:gd name="T19" fmla="*/ 7 h 7"/>
                <a:gd name="T20" fmla="*/ 2 w 6"/>
                <a:gd name="T21" fmla="*/ 7 h 7"/>
                <a:gd name="T22" fmla="*/ 2 w 6"/>
                <a:gd name="T23" fmla="*/ 7 h 7"/>
                <a:gd name="T24" fmla="*/ 6 w 6"/>
                <a:gd name="T25" fmla="*/ 7 h 7"/>
                <a:gd name="T26" fmla="*/ 6 w 6"/>
                <a:gd name="T27" fmla="*/ 7 h 7"/>
                <a:gd name="T28" fmla="*/ 4 w 6"/>
                <a:gd name="T29" fmla="*/ 6 h 7"/>
                <a:gd name="T30" fmla="*/ 4 w 6"/>
                <a:gd name="T31" fmla="*/ 6 h 7"/>
                <a:gd name="T32" fmla="*/ 4 w 6"/>
                <a:gd name="T33" fmla="*/ 4 h 7"/>
                <a:gd name="T34" fmla="*/ 4 w 6"/>
                <a:gd name="T35" fmla="*/ 4 h 7"/>
                <a:gd name="T36" fmla="*/ 4 w 6"/>
                <a:gd name="T37" fmla="*/ 3 h 7"/>
                <a:gd name="T38" fmla="*/ 4 w 6"/>
                <a:gd name="T39" fmla="*/ 3 h 7"/>
                <a:gd name="T40" fmla="*/ 3 w 6"/>
                <a:gd name="T41" fmla="*/ 3 h 7"/>
                <a:gd name="T42" fmla="*/ 3 w 6"/>
                <a:gd name="T43" fmla="*/ 2 h 7"/>
                <a:gd name="T44" fmla="*/ 3 w 6"/>
                <a:gd name="T45" fmla="*/ 2 h 7"/>
                <a:gd name="T46" fmla="*/ 3 w 6"/>
                <a:gd name="T47" fmla="*/ 0 h 7"/>
                <a:gd name="T48" fmla="*/ 3 w 6"/>
                <a:gd name="T49" fmla="*/ 0 h 7"/>
                <a:gd name="T50" fmla="*/ 0 w 6"/>
                <a:gd name="T51" fmla="*/ 2 h 7"/>
                <a:gd name="T52" fmla="*/ 0 w 6"/>
                <a:gd name="T5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6" y="7"/>
                  </a:lnTo>
                  <a:lnTo>
                    <a:pt x="6" y="7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82"/>
            <p:cNvSpPr>
              <a:spLocks/>
            </p:cNvSpPr>
            <p:nvPr/>
          </p:nvSpPr>
          <p:spPr bwMode="auto">
            <a:xfrm>
              <a:off x="12234863" y="3935413"/>
              <a:ext cx="4762" cy="793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2 h 5"/>
                <a:gd name="T4" fmla="*/ 0 w 3"/>
                <a:gd name="T5" fmla="*/ 2 h 5"/>
                <a:gd name="T6" fmla="*/ 0 w 3"/>
                <a:gd name="T7" fmla="*/ 2 h 5"/>
                <a:gd name="T8" fmla="*/ 0 w 3"/>
                <a:gd name="T9" fmla="*/ 3 h 5"/>
                <a:gd name="T10" fmla="*/ 0 w 3"/>
                <a:gd name="T11" fmla="*/ 3 h 5"/>
                <a:gd name="T12" fmla="*/ 0 w 3"/>
                <a:gd name="T13" fmla="*/ 4 h 5"/>
                <a:gd name="T14" fmla="*/ 0 w 3"/>
                <a:gd name="T15" fmla="*/ 5 h 5"/>
                <a:gd name="T16" fmla="*/ 3 w 3"/>
                <a:gd name="T17" fmla="*/ 5 h 5"/>
                <a:gd name="T18" fmla="*/ 3 w 3"/>
                <a:gd name="T19" fmla="*/ 5 h 5"/>
                <a:gd name="T20" fmla="*/ 3 w 3"/>
                <a:gd name="T21" fmla="*/ 5 h 5"/>
                <a:gd name="T22" fmla="*/ 3 w 3"/>
                <a:gd name="T23" fmla="*/ 4 h 5"/>
                <a:gd name="T24" fmla="*/ 3 w 3"/>
                <a:gd name="T25" fmla="*/ 4 h 5"/>
                <a:gd name="T26" fmla="*/ 3 w 3"/>
                <a:gd name="T27" fmla="*/ 3 h 5"/>
                <a:gd name="T28" fmla="*/ 3 w 3"/>
                <a:gd name="T29" fmla="*/ 3 h 5"/>
                <a:gd name="T30" fmla="*/ 3 w 3"/>
                <a:gd name="T31" fmla="*/ 2 h 5"/>
                <a:gd name="T32" fmla="*/ 3 w 3"/>
                <a:gd name="T33" fmla="*/ 2 h 5"/>
                <a:gd name="T34" fmla="*/ 3 w 3"/>
                <a:gd name="T35" fmla="*/ 2 h 5"/>
                <a:gd name="T36" fmla="*/ 3 w 3"/>
                <a:gd name="T37" fmla="*/ 0 h 5"/>
                <a:gd name="T38" fmla="*/ 3 w 3"/>
                <a:gd name="T39" fmla="*/ 0 h 5"/>
                <a:gd name="T40" fmla="*/ 0 w 3"/>
                <a:gd name="T41" fmla="*/ 0 h 5"/>
                <a:gd name="T42" fmla="*/ 0 w 3"/>
                <a:gd name="T4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83"/>
            <p:cNvSpPr>
              <a:spLocks/>
            </p:cNvSpPr>
            <p:nvPr/>
          </p:nvSpPr>
          <p:spPr bwMode="auto">
            <a:xfrm>
              <a:off x="12233275" y="3948113"/>
              <a:ext cx="6350" cy="11113"/>
            </a:xfrm>
            <a:custGeom>
              <a:avLst/>
              <a:gdLst>
                <a:gd name="T0" fmla="*/ 4 w 4"/>
                <a:gd name="T1" fmla="*/ 7 h 7"/>
                <a:gd name="T2" fmla="*/ 4 w 4"/>
                <a:gd name="T3" fmla="*/ 7 h 7"/>
                <a:gd name="T4" fmla="*/ 4 w 4"/>
                <a:gd name="T5" fmla="*/ 5 h 7"/>
                <a:gd name="T6" fmla="*/ 4 w 4"/>
                <a:gd name="T7" fmla="*/ 5 h 7"/>
                <a:gd name="T8" fmla="*/ 4 w 4"/>
                <a:gd name="T9" fmla="*/ 4 h 7"/>
                <a:gd name="T10" fmla="*/ 4 w 4"/>
                <a:gd name="T11" fmla="*/ 4 h 7"/>
                <a:gd name="T12" fmla="*/ 4 w 4"/>
                <a:gd name="T13" fmla="*/ 3 h 7"/>
                <a:gd name="T14" fmla="*/ 4 w 4"/>
                <a:gd name="T15" fmla="*/ 3 h 7"/>
                <a:gd name="T16" fmla="*/ 4 w 4"/>
                <a:gd name="T17" fmla="*/ 1 h 7"/>
                <a:gd name="T18" fmla="*/ 4 w 4"/>
                <a:gd name="T19" fmla="*/ 1 h 7"/>
                <a:gd name="T20" fmla="*/ 4 w 4"/>
                <a:gd name="T21" fmla="*/ 1 h 7"/>
                <a:gd name="T22" fmla="*/ 1 w 4"/>
                <a:gd name="T23" fmla="*/ 0 h 7"/>
                <a:gd name="T24" fmla="*/ 1 w 4"/>
                <a:gd name="T25" fmla="*/ 1 h 7"/>
                <a:gd name="T26" fmla="*/ 1 w 4"/>
                <a:gd name="T27" fmla="*/ 1 h 7"/>
                <a:gd name="T28" fmla="*/ 1 w 4"/>
                <a:gd name="T29" fmla="*/ 3 h 7"/>
                <a:gd name="T30" fmla="*/ 1 w 4"/>
                <a:gd name="T31" fmla="*/ 3 h 7"/>
                <a:gd name="T32" fmla="*/ 1 w 4"/>
                <a:gd name="T33" fmla="*/ 4 h 7"/>
                <a:gd name="T34" fmla="*/ 1 w 4"/>
                <a:gd name="T35" fmla="*/ 4 h 7"/>
                <a:gd name="T36" fmla="*/ 1 w 4"/>
                <a:gd name="T37" fmla="*/ 4 h 7"/>
                <a:gd name="T38" fmla="*/ 1 w 4"/>
                <a:gd name="T39" fmla="*/ 5 h 7"/>
                <a:gd name="T40" fmla="*/ 1 w 4"/>
                <a:gd name="T41" fmla="*/ 5 h 7"/>
                <a:gd name="T42" fmla="*/ 1 w 4"/>
                <a:gd name="T43" fmla="*/ 7 h 7"/>
                <a:gd name="T44" fmla="*/ 0 w 4"/>
                <a:gd name="T45" fmla="*/ 7 h 7"/>
                <a:gd name="T46" fmla="*/ 4 w 4"/>
                <a:gd name="T47" fmla="*/ 7 h 7"/>
                <a:gd name="T48" fmla="*/ 4 w 4"/>
                <a:gd name="T4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lnTo>
                    <a:pt x="4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84"/>
            <p:cNvSpPr>
              <a:spLocks/>
            </p:cNvSpPr>
            <p:nvPr/>
          </p:nvSpPr>
          <p:spPr bwMode="auto">
            <a:xfrm>
              <a:off x="12233275" y="3962400"/>
              <a:ext cx="4762" cy="11113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1 h 7"/>
                <a:gd name="T4" fmla="*/ 0 w 3"/>
                <a:gd name="T5" fmla="*/ 1 h 7"/>
                <a:gd name="T6" fmla="*/ 0 w 3"/>
                <a:gd name="T7" fmla="*/ 3 h 7"/>
                <a:gd name="T8" fmla="*/ 0 w 3"/>
                <a:gd name="T9" fmla="*/ 3 h 7"/>
                <a:gd name="T10" fmla="*/ 0 w 3"/>
                <a:gd name="T11" fmla="*/ 4 h 7"/>
                <a:gd name="T12" fmla="*/ 0 w 3"/>
                <a:gd name="T13" fmla="*/ 4 h 7"/>
                <a:gd name="T14" fmla="*/ 0 w 3"/>
                <a:gd name="T15" fmla="*/ 5 h 7"/>
                <a:gd name="T16" fmla="*/ 0 w 3"/>
                <a:gd name="T17" fmla="*/ 5 h 7"/>
                <a:gd name="T18" fmla="*/ 0 w 3"/>
                <a:gd name="T19" fmla="*/ 5 h 7"/>
                <a:gd name="T20" fmla="*/ 3 w 3"/>
                <a:gd name="T21" fmla="*/ 7 h 7"/>
                <a:gd name="T22" fmla="*/ 3 w 3"/>
                <a:gd name="T23" fmla="*/ 5 h 7"/>
                <a:gd name="T24" fmla="*/ 3 w 3"/>
                <a:gd name="T25" fmla="*/ 5 h 7"/>
                <a:gd name="T26" fmla="*/ 3 w 3"/>
                <a:gd name="T27" fmla="*/ 4 h 7"/>
                <a:gd name="T28" fmla="*/ 3 w 3"/>
                <a:gd name="T29" fmla="*/ 4 h 7"/>
                <a:gd name="T30" fmla="*/ 3 w 3"/>
                <a:gd name="T31" fmla="*/ 4 h 7"/>
                <a:gd name="T32" fmla="*/ 3 w 3"/>
                <a:gd name="T33" fmla="*/ 3 h 7"/>
                <a:gd name="T34" fmla="*/ 3 w 3"/>
                <a:gd name="T35" fmla="*/ 3 h 7"/>
                <a:gd name="T36" fmla="*/ 3 w 3"/>
                <a:gd name="T37" fmla="*/ 1 h 7"/>
                <a:gd name="T38" fmla="*/ 3 w 3"/>
                <a:gd name="T39" fmla="*/ 1 h 7"/>
                <a:gd name="T40" fmla="*/ 3 w 3"/>
                <a:gd name="T41" fmla="*/ 0 h 7"/>
                <a:gd name="T42" fmla="*/ 0 w 3"/>
                <a:gd name="T43" fmla="*/ 0 h 7"/>
                <a:gd name="T44" fmla="*/ 0 w 3"/>
                <a:gd name="T4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85"/>
            <p:cNvSpPr>
              <a:spLocks/>
            </p:cNvSpPr>
            <p:nvPr/>
          </p:nvSpPr>
          <p:spPr bwMode="auto">
            <a:xfrm>
              <a:off x="12226925" y="3894138"/>
              <a:ext cx="7937" cy="11113"/>
            </a:xfrm>
            <a:custGeom>
              <a:avLst/>
              <a:gdLst>
                <a:gd name="T0" fmla="*/ 0 w 5"/>
                <a:gd name="T1" fmla="*/ 2 h 7"/>
                <a:gd name="T2" fmla="*/ 0 w 5"/>
                <a:gd name="T3" fmla="*/ 2 h 7"/>
                <a:gd name="T4" fmla="*/ 1 w 5"/>
                <a:gd name="T5" fmla="*/ 3 h 7"/>
                <a:gd name="T6" fmla="*/ 1 w 5"/>
                <a:gd name="T7" fmla="*/ 3 h 7"/>
                <a:gd name="T8" fmla="*/ 1 w 5"/>
                <a:gd name="T9" fmla="*/ 4 h 7"/>
                <a:gd name="T10" fmla="*/ 1 w 5"/>
                <a:gd name="T11" fmla="*/ 4 h 7"/>
                <a:gd name="T12" fmla="*/ 1 w 5"/>
                <a:gd name="T13" fmla="*/ 4 h 7"/>
                <a:gd name="T14" fmla="*/ 1 w 5"/>
                <a:gd name="T15" fmla="*/ 6 h 7"/>
                <a:gd name="T16" fmla="*/ 1 w 5"/>
                <a:gd name="T17" fmla="*/ 6 h 7"/>
                <a:gd name="T18" fmla="*/ 1 w 5"/>
                <a:gd name="T19" fmla="*/ 7 h 7"/>
                <a:gd name="T20" fmla="*/ 1 w 5"/>
                <a:gd name="T21" fmla="*/ 7 h 7"/>
                <a:gd name="T22" fmla="*/ 5 w 5"/>
                <a:gd name="T23" fmla="*/ 6 h 7"/>
                <a:gd name="T24" fmla="*/ 5 w 5"/>
                <a:gd name="T25" fmla="*/ 6 h 7"/>
                <a:gd name="T26" fmla="*/ 4 w 5"/>
                <a:gd name="T27" fmla="*/ 6 h 7"/>
                <a:gd name="T28" fmla="*/ 4 w 5"/>
                <a:gd name="T29" fmla="*/ 4 h 7"/>
                <a:gd name="T30" fmla="*/ 4 w 5"/>
                <a:gd name="T31" fmla="*/ 4 h 7"/>
                <a:gd name="T32" fmla="*/ 4 w 5"/>
                <a:gd name="T33" fmla="*/ 3 h 7"/>
                <a:gd name="T34" fmla="*/ 4 w 5"/>
                <a:gd name="T35" fmla="*/ 3 h 7"/>
                <a:gd name="T36" fmla="*/ 4 w 5"/>
                <a:gd name="T37" fmla="*/ 2 h 7"/>
                <a:gd name="T38" fmla="*/ 4 w 5"/>
                <a:gd name="T39" fmla="*/ 2 h 7"/>
                <a:gd name="T40" fmla="*/ 4 w 5"/>
                <a:gd name="T41" fmla="*/ 2 h 7"/>
                <a:gd name="T42" fmla="*/ 3 w 5"/>
                <a:gd name="T43" fmla="*/ 0 h 7"/>
                <a:gd name="T44" fmla="*/ 3 w 5"/>
                <a:gd name="T45" fmla="*/ 0 h 7"/>
                <a:gd name="T46" fmla="*/ 0 w 5"/>
                <a:gd name="T47" fmla="*/ 0 h 7"/>
                <a:gd name="T48" fmla="*/ 0 w 5"/>
                <a:gd name="T4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7">
                  <a:moveTo>
                    <a:pt x="0" y="2"/>
                  </a:moveTo>
                  <a:lnTo>
                    <a:pt x="0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7"/>
                  </a:lnTo>
                  <a:lnTo>
                    <a:pt x="1" y="7"/>
                  </a:lnTo>
                  <a:lnTo>
                    <a:pt x="5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86"/>
            <p:cNvSpPr>
              <a:spLocks/>
            </p:cNvSpPr>
            <p:nvPr/>
          </p:nvSpPr>
          <p:spPr bwMode="auto">
            <a:xfrm>
              <a:off x="12182475" y="3824288"/>
              <a:ext cx="9525" cy="11113"/>
            </a:xfrm>
            <a:custGeom>
              <a:avLst/>
              <a:gdLst>
                <a:gd name="T0" fmla="*/ 1 w 6"/>
                <a:gd name="T1" fmla="*/ 3 h 7"/>
                <a:gd name="T2" fmla="*/ 1 w 6"/>
                <a:gd name="T3" fmla="*/ 4 h 7"/>
                <a:gd name="T4" fmla="*/ 1 w 6"/>
                <a:gd name="T5" fmla="*/ 4 h 7"/>
                <a:gd name="T6" fmla="*/ 2 w 6"/>
                <a:gd name="T7" fmla="*/ 4 h 7"/>
                <a:gd name="T8" fmla="*/ 2 w 6"/>
                <a:gd name="T9" fmla="*/ 6 h 7"/>
                <a:gd name="T10" fmla="*/ 2 w 6"/>
                <a:gd name="T11" fmla="*/ 6 h 7"/>
                <a:gd name="T12" fmla="*/ 3 w 6"/>
                <a:gd name="T13" fmla="*/ 6 h 7"/>
                <a:gd name="T14" fmla="*/ 3 w 6"/>
                <a:gd name="T15" fmla="*/ 7 h 7"/>
                <a:gd name="T16" fmla="*/ 3 w 6"/>
                <a:gd name="T17" fmla="*/ 7 h 7"/>
                <a:gd name="T18" fmla="*/ 3 w 6"/>
                <a:gd name="T19" fmla="*/ 7 h 7"/>
                <a:gd name="T20" fmla="*/ 6 w 6"/>
                <a:gd name="T21" fmla="*/ 4 h 7"/>
                <a:gd name="T22" fmla="*/ 6 w 6"/>
                <a:gd name="T23" fmla="*/ 4 h 7"/>
                <a:gd name="T24" fmla="*/ 6 w 6"/>
                <a:gd name="T25" fmla="*/ 4 h 7"/>
                <a:gd name="T26" fmla="*/ 5 w 6"/>
                <a:gd name="T27" fmla="*/ 4 h 7"/>
                <a:gd name="T28" fmla="*/ 5 w 6"/>
                <a:gd name="T29" fmla="*/ 3 h 7"/>
                <a:gd name="T30" fmla="*/ 5 w 6"/>
                <a:gd name="T31" fmla="*/ 3 h 7"/>
                <a:gd name="T32" fmla="*/ 3 w 6"/>
                <a:gd name="T33" fmla="*/ 3 h 7"/>
                <a:gd name="T34" fmla="*/ 3 w 6"/>
                <a:gd name="T35" fmla="*/ 2 h 7"/>
                <a:gd name="T36" fmla="*/ 3 w 6"/>
                <a:gd name="T37" fmla="*/ 2 h 7"/>
                <a:gd name="T38" fmla="*/ 2 w 6"/>
                <a:gd name="T39" fmla="*/ 2 h 7"/>
                <a:gd name="T40" fmla="*/ 2 w 6"/>
                <a:gd name="T41" fmla="*/ 0 h 7"/>
                <a:gd name="T42" fmla="*/ 2 w 6"/>
                <a:gd name="T43" fmla="*/ 0 h 7"/>
                <a:gd name="T44" fmla="*/ 0 w 6"/>
                <a:gd name="T45" fmla="*/ 3 h 7"/>
                <a:gd name="T46" fmla="*/ 0 w 6"/>
                <a:gd name="T47" fmla="*/ 3 h 7"/>
                <a:gd name="T48" fmla="*/ 1 w 6"/>
                <a:gd name="T4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lnTo>
                    <a:pt x="1" y="4"/>
                  </a:lnTo>
                  <a:lnTo>
                    <a:pt x="1" y="4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87"/>
            <p:cNvSpPr>
              <a:spLocks/>
            </p:cNvSpPr>
            <p:nvPr/>
          </p:nvSpPr>
          <p:spPr bwMode="auto">
            <a:xfrm>
              <a:off x="12192000" y="3835400"/>
              <a:ext cx="11112" cy="9525"/>
            </a:xfrm>
            <a:custGeom>
              <a:avLst/>
              <a:gdLst>
                <a:gd name="T0" fmla="*/ 1 w 7"/>
                <a:gd name="T1" fmla="*/ 3 h 6"/>
                <a:gd name="T2" fmla="*/ 1 w 7"/>
                <a:gd name="T3" fmla="*/ 3 h 6"/>
                <a:gd name="T4" fmla="*/ 1 w 7"/>
                <a:gd name="T5" fmla="*/ 4 h 6"/>
                <a:gd name="T6" fmla="*/ 3 w 7"/>
                <a:gd name="T7" fmla="*/ 4 h 6"/>
                <a:gd name="T8" fmla="*/ 3 w 7"/>
                <a:gd name="T9" fmla="*/ 4 h 6"/>
                <a:gd name="T10" fmla="*/ 3 w 7"/>
                <a:gd name="T11" fmla="*/ 5 h 6"/>
                <a:gd name="T12" fmla="*/ 3 w 7"/>
                <a:gd name="T13" fmla="*/ 5 h 6"/>
                <a:gd name="T14" fmla="*/ 4 w 7"/>
                <a:gd name="T15" fmla="*/ 5 h 6"/>
                <a:gd name="T16" fmla="*/ 4 w 7"/>
                <a:gd name="T17" fmla="*/ 6 h 6"/>
                <a:gd name="T18" fmla="*/ 7 w 7"/>
                <a:gd name="T19" fmla="*/ 4 h 6"/>
                <a:gd name="T20" fmla="*/ 5 w 7"/>
                <a:gd name="T21" fmla="*/ 4 h 6"/>
                <a:gd name="T22" fmla="*/ 5 w 7"/>
                <a:gd name="T23" fmla="*/ 4 h 6"/>
                <a:gd name="T24" fmla="*/ 5 w 7"/>
                <a:gd name="T25" fmla="*/ 3 h 6"/>
                <a:gd name="T26" fmla="*/ 5 w 7"/>
                <a:gd name="T27" fmla="*/ 3 h 6"/>
                <a:gd name="T28" fmla="*/ 4 w 7"/>
                <a:gd name="T29" fmla="*/ 3 h 6"/>
                <a:gd name="T30" fmla="*/ 4 w 7"/>
                <a:gd name="T31" fmla="*/ 1 h 6"/>
                <a:gd name="T32" fmla="*/ 4 w 7"/>
                <a:gd name="T33" fmla="*/ 1 h 6"/>
                <a:gd name="T34" fmla="*/ 3 w 7"/>
                <a:gd name="T35" fmla="*/ 1 h 6"/>
                <a:gd name="T36" fmla="*/ 3 w 7"/>
                <a:gd name="T37" fmla="*/ 0 h 6"/>
                <a:gd name="T38" fmla="*/ 3 w 7"/>
                <a:gd name="T39" fmla="*/ 0 h 6"/>
                <a:gd name="T40" fmla="*/ 0 w 7"/>
                <a:gd name="T41" fmla="*/ 1 h 6"/>
                <a:gd name="T42" fmla="*/ 0 w 7"/>
                <a:gd name="T43" fmla="*/ 3 h 6"/>
                <a:gd name="T44" fmla="*/ 1 w 7"/>
                <a:gd name="T4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6">
                  <a:moveTo>
                    <a:pt x="1" y="3"/>
                  </a:moveTo>
                  <a:lnTo>
                    <a:pt x="1" y="3"/>
                  </a:ln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6"/>
                  </a:lnTo>
                  <a:lnTo>
                    <a:pt x="7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88"/>
            <p:cNvSpPr>
              <a:spLocks/>
            </p:cNvSpPr>
            <p:nvPr/>
          </p:nvSpPr>
          <p:spPr bwMode="auto">
            <a:xfrm>
              <a:off x="12217400" y="3868738"/>
              <a:ext cx="7937" cy="9525"/>
            </a:xfrm>
            <a:custGeom>
              <a:avLst/>
              <a:gdLst>
                <a:gd name="T0" fmla="*/ 0 w 5"/>
                <a:gd name="T1" fmla="*/ 1 h 6"/>
                <a:gd name="T2" fmla="*/ 0 w 5"/>
                <a:gd name="T3" fmla="*/ 2 h 6"/>
                <a:gd name="T4" fmla="*/ 0 w 5"/>
                <a:gd name="T5" fmla="*/ 2 h 6"/>
                <a:gd name="T6" fmla="*/ 0 w 5"/>
                <a:gd name="T7" fmla="*/ 4 h 6"/>
                <a:gd name="T8" fmla="*/ 1 w 5"/>
                <a:gd name="T9" fmla="*/ 4 h 6"/>
                <a:gd name="T10" fmla="*/ 1 w 5"/>
                <a:gd name="T11" fmla="*/ 4 h 6"/>
                <a:gd name="T12" fmla="*/ 1 w 5"/>
                <a:gd name="T13" fmla="*/ 5 h 6"/>
                <a:gd name="T14" fmla="*/ 1 w 5"/>
                <a:gd name="T15" fmla="*/ 5 h 6"/>
                <a:gd name="T16" fmla="*/ 1 w 5"/>
                <a:gd name="T17" fmla="*/ 6 h 6"/>
                <a:gd name="T18" fmla="*/ 2 w 5"/>
                <a:gd name="T19" fmla="*/ 6 h 6"/>
                <a:gd name="T20" fmla="*/ 2 w 5"/>
                <a:gd name="T21" fmla="*/ 6 h 6"/>
                <a:gd name="T22" fmla="*/ 5 w 5"/>
                <a:gd name="T23" fmla="*/ 5 h 6"/>
                <a:gd name="T24" fmla="*/ 5 w 5"/>
                <a:gd name="T25" fmla="*/ 5 h 6"/>
                <a:gd name="T26" fmla="*/ 5 w 5"/>
                <a:gd name="T27" fmla="*/ 5 h 6"/>
                <a:gd name="T28" fmla="*/ 3 w 5"/>
                <a:gd name="T29" fmla="*/ 4 h 6"/>
                <a:gd name="T30" fmla="*/ 3 w 5"/>
                <a:gd name="T31" fmla="*/ 4 h 6"/>
                <a:gd name="T32" fmla="*/ 3 w 5"/>
                <a:gd name="T33" fmla="*/ 2 h 6"/>
                <a:gd name="T34" fmla="*/ 3 w 5"/>
                <a:gd name="T35" fmla="*/ 2 h 6"/>
                <a:gd name="T36" fmla="*/ 2 w 5"/>
                <a:gd name="T37" fmla="*/ 2 h 6"/>
                <a:gd name="T38" fmla="*/ 2 w 5"/>
                <a:gd name="T39" fmla="*/ 1 h 6"/>
                <a:gd name="T40" fmla="*/ 2 w 5"/>
                <a:gd name="T41" fmla="*/ 1 h 6"/>
                <a:gd name="T42" fmla="*/ 2 w 5"/>
                <a:gd name="T43" fmla="*/ 0 h 6"/>
                <a:gd name="T44" fmla="*/ 2 w 5"/>
                <a:gd name="T45" fmla="*/ 0 h 6"/>
                <a:gd name="T46" fmla="*/ 0 w 5"/>
                <a:gd name="T47" fmla="*/ 1 h 6"/>
                <a:gd name="T48" fmla="*/ 0 w 5"/>
                <a:gd name="T4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89"/>
            <p:cNvSpPr>
              <a:spLocks/>
            </p:cNvSpPr>
            <p:nvPr/>
          </p:nvSpPr>
          <p:spPr bwMode="auto">
            <a:xfrm>
              <a:off x="12171363" y="3816350"/>
              <a:ext cx="11112" cy="11113"/>
            </a:xfrm>
            <a:custGeom>
              <a:avLst/>
              <a:gdLst>
                <a:gd name="T0" fmla="*/ 0 w 7"/>
                <a:gd name="T1" fmla="*/ 3 h 7"/>
                <a:gd name="T2" fmla="*/ 1 w 7"/>
                <a:gd name="T3" fmla="*/ 4 h 7"/>
                <a:gd name="T4" fmla="*/ 1 w 7"/>
                <a:gd name="T5" fmla="*/ 4 h 7"/>
                <a:gd name="T6" fmla="*/ 3 w 7"/>
                <a:gd name="T7" fmla="*/ 4 h 7"/>
                <a:gd name="T8" fmla="*/ 3 w 7"/>
                <a:gd name="T9" fmla="*/ 4 h 7"/>
                <a:gd name="T10" fmla="*/ 3 w 7"/>
                <a:gd name="T11" fmla="*/ 5 h 7"/>
                <a:gd name="T12" fmla="*/ 4 w 7"/>
                <a:gd name="T13" fmla="*/ 5 h 7"/>
                <a:gd name="T14" fmla="*/ 4 w 7"/>
                <a:gd name="T15" fmla="*/ 5 h 7"/>
                <a:gd name="T16" fmla="*/ 4 w 7"/>
                <a:gd name="T17" fmla="*/ 5 h 7"/>
                <a:gd name="T18" fmla="*/ 4 w 7"/>
                <a:gd name="T19" fmla="*/ 7 h 7"/>
                <a:gd name="T20" fmla="*/ 7 w 7"/>
                <a:gd name="T21" fmla="*/ 4 h 7"/>
                <a:gd name="T22" fmla="*/ 7 w 7"/>
                <a:gd name="T23" fmla="*/ 4 h 7"/>
                <a:gd name="T24" fmla="*/ 5 w 7"/>
                <a:gd name="T25" fmla="*/ 3 h 7"/>
                <a:gd name="T26" fmla="*/ 5 w 7"/>
                <a:gd name="T27" fmla="*/ 3 h 7"/>
                <a:gd name="T28" fmla="*/ 5 w 7"/>
                <a:gd name="T29" fmla="*/ 3 h 7"/>
                <a:gd name="T30" fmla="*/ 4 w 7"/>
                <a:gd name="T31" fmla="*/ 3 h 7"/>
                <a:gd name="T32" fmla="*/ 4 w 7"/>
                <a:gd name="T33" fmla="*/ 2 h 7"/>
                <a:gd name="T34" fmla="*/ 3 w 7"/>
                <a:gd name="T35" fmla="*/ 2 h 7"/>
                <a:gd name="T36" fmla="*/ 3 w 7"/>
                <a:gd name="T37" fmla="*/ 2 h 7"/>
                <a:gd name="T38" fmla="*/ 3 w 7"/>
                <a:gd name="T39" fmla="*/ 0 h 7"/>
                <a:gd name="T40" fmla="*/ 1 w 7"/>
                <a:gd name="T41" fmla="*/ 0 h 7"/>
                <a:gd name="T42" fmla="*/ 1 w 7"/>
                <a:gd name="T43" fmla="*/ 0 h 7"/>
                <a:gd name="T44" fmla="*/ 0 w 7"/>
                <a:gd name="T45" fmla="*/ 3 h 7"/>
                <a:gd name="T46" fmla="*/ 0 w 7"/>
                <a:gd name="T47" fmla="*/ 3 h 7"/>
                <a:gd name="T48" fmla="*/ 0 w 7"/>
                <a:gd name="T4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lnTo>
                    <a:pt x="1" y="4"/>
                  </a:ln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7"/>
                  </a:lnTo>
                  <a:lnTo>
                    <a:pt x="7" y="4"/>
                  </a:lnTo>
                  <a:lnTo>
                    <a:pt x="7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90"/>
            <p:cNvSpPr>
              <a:spLocks/>
            </p:cNvSpPr>
            <p:nvPr/>
          </p:nvSpPr>
          <p:spPr bwMode="auto">
            <a:xfrm>
              <a:off x="12199938" y="3844925"/>
              <a:ext cx="11112" cy="11113"/>
            </a:xfrm>
            <a:custGeom>
              <a:avLst/>
              <a:gdLst>
                <a:gd name="T0" fmla="*/ 0 w 7"/>
                <a:gd name="T1" fmla="*/ 2 h 7"/>
                <a:gd name="T2" fmla="*/ 2 w 7"/>
                <a:gd name="T3" fmla="*/ 3 h 7"/>
                <a:gd name="T4" fmla="*/ 2 w 7"/>
                <a:gd name="T5" fmla="*/ 3 h 7"/>
                <a:gd name="T6" fmla="*/ 2 w 7"/>
                <a:gd name="T7" fmla="*/ 3 h 7"/>
                <a:gd name="T8" fmla="*/ 3 w 7"/>
                <a:gd name="T9" fmla="*/ 4 h 7"/>
                <a:gd name="T10" fmla="*/ 3 w 7"/>
                <a:gd name="T11" fmla="*/ 4 h 7"/>
                <a:gd name="T12" fmla="*/ 3 w 7"/>
                <a:gd name="T13" fmla="*/ 6 h 7"/>
                <a:gd name="T14" fmla="*/ 3 w 7"/>
                <a:gd name="T15" fmla="*/ 6 h 7"/>
                <a:gd name="T16" fmla="*/ 4 w 7"/>
                <a:gd name="T17" fmla="*/ 6 h 7"/>
                <a:gd name="T18" fmla="*/ 4 w 7"/>
                <a:gd name="T19" fmla="*/ 7 h 7"/>
                <a:gd name="T20" fmla="*/ 4 w 7"/>
                <a:gd name="T21" fmla="*/ 7 h 7"/>
                <a:gd name="T22" fmla="*/ 7 w 7"/>
                <a:gd name="T23" fmla="*/ 6 h 7"/>
                <a:gd name="T24" fmla="*/ 7 w 7"/>
                <a:gd name="T25" fmla="*/ 4 h 7"/>
                <a:gd name="T26" fmla="*/ 5 w 7"/>
                <a:gd name="T27" fmla="*/ 4 h 7"/>
                <a:gd name="T28" fmla="*/ 5 w 7"/>
                <a:gd name="T29" fmla="*/ 4 h 7"/>
                <a:gd name="T30" fmla="*/ 5 w 7"/>
                <a:gd name="T31" fmla="*/ 3 h 7"/>
                <a:gd name="T32" fmla="*/ 5 w 7"/>
                <a:gd name="T33" fmla="*/ 3 h 7"/>
                <a:gd name="T34" fmla="*/ 4 w 7"/>
                <a:gd name="T35" fmla="*/ 2 h 7"/>
                <a:gd name="T36" fmla="*/ 4 w 7"/>
                <a:gd name="T37" fmla="*/ 2 h 7"/>
                <a:gd name="T38" fmla="*/ 4 w 7"/>
                <a:gd name="T39" fmla="*/ 2 h 7"/>
                <a:gd name="T40" fmla="*/ 4 w 7"/>
                <a:gd name="T41" fmla="*/ 0 h 7"/>
                <a:gd name="T42" fmla="*/ 3 w 7"/>
                <a:gd name="T43" fmla="*/ 0 h 7"/>
                <a:gd name="T44" fmla="*/ 3 w 7"/>
                <a:gd name="T45" fmla="*/ 0 h 7"/>
                <a:gd name="T46" fmla="*/ 0 w 7"/>
                <a:gd name="T47" fmla="*/ 2 h 7"/>
                <a:gd name="T48" fmla="*/ 0 w 7"/>
                <a:gd name="T4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6"/>
                  </a:lnTo>
                  <a:lnTo>
                    <a:pt x="7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91"/>
            <p:cNvSpPr>
              <a:spLocks/>
            </p:cNvSpPr>
            <p:nvPr/>
          </p:nvSpPr>
          <p:spPr bwMode="auto">
            <a:xfrm>
              <a:off x="12207875" y="3856038"/>
              <a:ext cx="11112" cy="9525"/>
            </a:xfrm>
            <a:custGeom>
              <a:avLst/>
              <a:gdLst>
                <a:gd name="T0" fmla="*/ 0 w 7"/>
                <a:gd name="T1" fmla="*/ 2 h 6"/>
                <a:gd name="T2" fmla="*/ 2 w 7"/>
                <a:gd name="T3" fmla="*/ 2 h 6"/>
                <a:gd name="T4" fmla="*/ 2 w 7"/>
                <a:gd name="T5" fmla="*/ 4 h 6"/>
                <a:gd name="T6" fmla="*/ 2 w 7"/>
                <a:gd name="T7" fmla="*/ 4 h 6"/>
                <a:gd name="T8" fmla="*/ 2 w 7"/>
                <a:gd name="T9" fmla="*/ 4 h 6"/>
                <a:gd name="T10" fmla="*/ 3 w 7"/>
                <a:gd name="T11" fmla="*/ 5 h 6"/>
                <a:gd name="T12" fmla="*/ 3 w 7"/>
                <a:gd name="T13" fmla="*/ 5 h 6"/>
                <a:gd name="T14" fmla="*/ 3 w 7"/>
                <a:gd name="T15" fmla="*/ 5 h 6"/>
                <a:gd name="T16" fmla="*/ 3 w 7"/>
                <a:gd name="T17" fmla="*/ 6 h 6"/>
                <a:gd name="T18" fmla="*/ 4 w 7"/>
                <a:gd name="T19" fmla="*/ 6 h 6"/>
                <a:gd name="T20" fmla="*/ 4 w 7"/>
                <a:gd name="T21" fmla="*/ 6 h 6"/>
                <a:gd name="T22" fmla="*/ 7 w 7"/>
                <a:gd name="T23" fmla="*/ 5 h 6"/>
                <a:gd name="T24" fmla="*/ 6 w 7"/>
                <a:gd name="T25" fmla="*/ 5 h 6"/>
                <a:gd name="T26" fmla="*/ 6 w 7"/>
                <a:gd name="T27" fmla="*/ 5 h 6"/>
                <a:gd name="T28" fmla="*/ 6 w 7"/>
                <a:gd name="T29" fmla="*/ 4 h 6"/>
                <a:gd name="T30" fmla="*/ 6 w 7"/>
                <a:gd name="T31" fmla="*/ 4 h 6"/>
                <a:gd name="T32" fmla="*/ 6 w 7"/>
                <a:gd name="T33" fmla="*/ 2 h 6"/>
                <a:gd name="T34" fmla="*/ 4 w 7"/>
                <a:gd name="T35" fmla="*/ 2 h 6"/>
                <a:gd name="T36" fmla="*/ 4 w 7"/>
                <a:gd name="T37" fmla="*/ 2 h 6"/>
                <a:gd name="T38" fmla="*/ 4 w 7"/>
                <a:gd name="T39" fmla="*/ 1 h 6"/>
                <a:gd name="T40" fmla="*/ 4 w 7"/>
                <a:gd name="T41" fmla="*/ 1 h 6"/>
                <a:gd name="T42" fmla="*/ 3 w 7"/>
                <a:gd name="T43" fmla="*/ 1 h 6"/>
                <a:gd name="T44" fmla="*/ 3 w 7"/>
                <a:gd name="T45" fmla="*/ 0 h 6"/>
                <a:gd name="T46" fmla="*/ 0 w 7"/>
                <a:gd name="T47" fmla="*/ 2 h 6"/>
                <a:gd name="T48" fmla="*/ 0 w 7"/>
                <a:gd name="T4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92"/>
            <p:cNvSpPr>
              <a:spLocks/>
            </p:cNvSpPr>
            <p:nvPr/>
          </p:nvSpPr>
          <p:spPr bwMode="auto">
            <a:xfrm>
              <a:off x="11933238" y="3894138"/>
              <a:ext cx="7937" cy="11113"/>
            </a:xfrm>
            <a:custGeom>
              <a:avLst/>
              <a:gdLst>
                <a:gd name="T0" fmla="*/ 4 w 5"/>
                <a:gd name="T1" fmla="*/ 7 h 7"/>
                <a:gd name="T2" fmla="*/ 4 w 5"/>
                <a:gd name="T3" fmla="*/ 6 h 7"/>
                <a:gd name="T4" fmla="*/ 4 w 5"/>
                <a:gd name="T5" fmla="*/ 6 h 7"/>
                <a:gd name="T6" fmla="*/ 4 w 5"/>
                <a:gd name="T7" fmla="*/ 6 h 7"/>
                <a:gd name="T8" fmla="*/ 4 w 5"/>
                <a:gd name="T9" fmla="*/ 4 h 7"/>
                <a:gd name="T10" fmla="*/ 4 w 5"/>
                <a:gd name="T11" fmla="*/ 4 h 7"/>
                <a:gd name="T12" fmla="*/ 4 w 5"/>
                <a:gd name="T13" fmla="*/ 3 h 7"/>
                <a:gd name="T14" fmla="*/ 5 w 5"/>
                <a:gd name="T15" fmla="*/ 3 h 7"/>
                <a:gd name="T16" fmla="*/ 5 w 5"/>
                <a:gd name="T17" fmla="*/ 2 h 7"/>
                <a:gd name="T18" fmla="*/ 5 w 5"/>
                <a:gd name="T19" fmla="*/ 2 h 7"/>
                <a:gd name="T20" fmla="*/ 5 w 5"/>
                <a:gd name="T21" fmla="*/ 2 h 7"/>
                <a:gd name="T22" fmla="*/ 3 w 5"/>
                <a:gd name="T23" fmla="*/ 0 h 7"/>
                <a:gd name="T24" fmla="*/ 3 w 5"/>
                <a:gd name="T25" fmla="*/ 0 h 7"/>
                <a:gd name="T26" fmla="*/ 3 w 5"/>
                <a:gd name="T27" fmla="*/ 2 h 7"/>
                <a:gd name="T28" fmla="*/ 1 w 5"/>
                <a:gd name="T29" fmla="*/ 2 h 7"/>
                <a:gd name="T30" fmla="*/ 1 w 5"/>
                <a:gd name="T31" fmla="*/ 3 h 7"/>
                <a:gd name="T32" fmla="*/ 1 w 5"/>
                <a:gd name="T33" fmla="*/ 3 h 7"/>
                <a:gd name="T34" fmla="*/ 1 w 5"/>
                <a:gd name="T35" fmla="*/ 4 h 7"/>
                <a:gd name="T36" fmla="*/ 1 w 5"/>
                <a:gd name="T37" fmla="*/ 4 h 7"/>
                <a:gd name="T38" fmla="*/ 1 w 5"/>
                <a:gd name="T39" fmla="*/ 4 h 7"/>
                <a:gd name="T40" fmla="*/ 1 w 5"/>
                <a:gd name="T41" fmla="*/ 6 h 7"/>
                <a:gd name="T42" fmla="*/ 0 w 5"/>
                <a:gd name="T43" fmla="*/ 6 h 7"/>
                <a:gd name="T44" fmla="*/ 0 w 5"/>
                <a:gd name="T45" fmla="*/ 6 h 7"/>
                <a:gd name="T46" fmla="*/ 4 w 5"/>
                <a:gd name="T47" fmla="*/ 7 h 7"/>
                <a:gd name="T48" fmla="*/ 4 w 5"/>
                <a:gd name="T4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7">
                  <a:moveTo>
                    <a:pt x="4" y="7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93"/>
            <p:cNvSpPr>
              <a:spLocks/>
            </p:cNvSpPr>
            <p:nvPr/>
          </p:nvSpPr>
          <p:spPr bwMode="auto">
            <a:xfrm>
              <a:off x="11938000" y="3989388"/>
              <a:ext cx="7937" cy="9525"/>
            </a:xfrm>
            <a:custGeom>
              <a:avLst/>
              <a:gdLst>
                <a:gd name="T0" fmla="*/ 0 w 5"/>
                <a:gd name="T1" fmla="*/ 1 h 6"/>
                <a:gd name="T2" fmla="*/ 0 w 5"/>
                <a:gd name="T3" fmla="*/ 3 h 6"/>
                <a:gd name="T4" fmla="*/ 0 w 5"/>
                <a:gd name="T5" fmla="*/ 3 h 6"/>
                <a:gd name="T6" fmla="*/ 0 w 5"/>
                <a:gd name="T7" fmla="*/ 4 h 6"/>
                <a:gd name="T8" fmla="*/ 1 w 5"/>
                <a:gd name="T9" fmla="*/ 4 h 6"/>
                <a:gd name="T10" fmla="*/ 1 w 5"/>
                <a:gd name="T11" fmla="*/ 5 h 6"/>
                <a:gd name="T12" fmla="*/ 1 w 5"/>
                <a:gd name="T13" fmla="*/ 5 h 6"/>
                <a:gd name="T14" fmla="*/ 1 w 5"/>
                <a:gd name="T15" fmla="*/ 5 h 6"/>
                <a:gd name="T16" fmla="*/ 1 w 5"/>
                <a:gd name="T17" fmla="*/ 6 h 6"/>
                <a:gd name="T18" fmla="*/ 1 w 5"/>
                <a:gd name="T19" fmla="*/ 6 h 6"/>
                <a:gd name="T20" fmla="*/ 5 w 5"/>
                <a:gd name="T21" fmla="*/ 5 h 6"/>
                <a:gd name="T22" fmla="*/ 4 w 5"/>
                <a:gd name="T23" fmla="*/ 5 h 6"/>
                <a:gd name="T24" fmla="*/ 4 w 5"/>
                <a:gd name="T25" fmla="*/ 5 h 6"/>
                <a:gd name="T26" fmla="*/ 4 w 5"/>
                <a:gd name="T27" fmla="*/ 4 h 6"/>
                <a:gd name="T28" fmla="*/ 4 w 5"/>
                <a:gd name="T29" fmla="*/ 4 h 6"/>
                <a:gd name="T30" fmla="*/ 4 w 5"/>
                <a:gd name="T31" fmla="*/ 3 h 6"/>
                <a:gd name="T32" fmla="*/ 4 w 5"/>
                <a:gd name="T33" fmla="*/ 3 h 6"/>
                <a:gd name="T34" fmla="*/ 2 w 5"/>
                <a:gd name="T35" fmla="*/ 3 h 6"/>
                <a:gd name="T36" fmla="*/ 2 w 5"/>
                <a:gd name="T37" fmla="*/ 1 h 6"/>
                <a:gd name="T38" fmla="*/ 2 w 5"/>
                <a:gd name="T39" fmla="*/ 1 h 6"/>
                <a:gd name="T40" fmla="*/ 2 w 5"/>
                <a:gd name="T41" fmla="*/ 0 h 6"/>
                <a:gd name="T42" fmla="*/ 2 w 5"/>
                <a:gd name="T43" fmla="*/ 0 h 6"/>
                <a:gd name="T44" fmla="*/ 0 w 5"/>
                <a:gd name="T45" fmla="*/ 1 h 6"/>
                <a:gd name="T46" fmla="*/ 0 w 5"/>
                <a:gd name="T47" fmla="*/ 1 h 6"/>
                <a:gd name="T48" fmla="*/ 0 w 5"/>
                <a:gd name="T4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6"/>
                  </a:lnTo>
                  <a:lnTo>
                    <a:pt x="1" y="6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94"/>
            <p:cNvSpPr>
              <a:spLocks/>
            </p:cNvSpPr>
            <p:nvPr/>
          </p:nvSpPr>
          <p:spPr bwMode="auto">
            <a:xfrm>
              <a:off x="11969750" y="3833813"/>
              <a:ext cx="9525" cy="7938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3 w 6"/>
                <a:gd name="T5" fmla="*/ 4 h 5"/>
                <a:gd name="T6" fmla="*/ 3 w 6"/>
                <a:gd name="T7" fmla="*/ 4 h 5"/>
                <a:gd name="T8" fmla="*/ 4 w 6"/>
                <a:gd name="T9" fmla="*/ 4 h 5"/>
                <a:gd name="T10" fmla="*/ 4 w 6"/>
                <a:gd name="T11" fmla="*/ 4 h 5"/>
                <a:gd name="T12" fmla="*/ 4 w 6"/>
                <a:gd name="T13" fmla="*/ 2 h 5"/>
                <a:gd name="T14" fmla="*/ 6 w 6"/>
                <a:gd name="T15" fmla="*/ 2 h 5"/>
                <a:gd name="T16" fmla="*/ 6 w 6"/>
                <a:gd name="T17" fmla="*/ 2 h 5"/>
                <a:gd name="T18" fmla="*/ 6 w 6"/>
                <a:gd name="T19" fmla="*/ 1 h 5"/>
                <a:gd name="T20" fmla="*/ 4 w 6"/>
                <a:gd name="T21" fmla="*/ 0 h 5"/>
                <a:gd name="T22" fmla="*/ 3 w 6"/>
                <a:gd name="T23" fmla="*/ 0 h 5"/>
                <a:gd name="T24" fmla="*/ 3 w 6"/>
                <a:gd name="T25" fmla="*/ 0 h 5"/>
                <a:gd name="T26" fmla="*/ 3 w 6"/>
                <a:gd name="T27" fmla="*/ 1 h 5"/>
                <a:gd name="T28" fmla="*/ 2 w 6"/>
                <a:gd name="T29" fmla="*/ 1 h 5"/>
                <a:gd name="T30" fmla="*/ 2 w 6"/>
                <a:gd name="T31" fmla="*/ 1 h 5"/>
                <a:gd name="T32" fmla="*/ 2 w 6"/>
                <a:gd name="T33" fmla="*/ 2 h 5"/>
                <a:gd name="T34" fmla="*/ 2 w 6"/>
                <a:gd name="T35" fmla="*/ 2 h 5"/>
                <a:gd name="T36" fmla="*/ 0 w 6"/>
                <a:gd name="T37" fmla="*/ 2 h 5"/>
                <a:gd name="T38" fmla="*/ 0 w 6"/>
                <a:gd name="T39" fmla="*/ 4 h 5"/>
                <a:gd name="T40" fmla="*/ 0 w 6"/>
                <a:gd name="T41" fmla="*/ 4 h 5"/>
                <a:gd name="T42" fmla="*/ 2 w 6"/>
                <a:gd name="T43" fmla="*/ 5 h 5"/>
                <a:gd name="T44" fmla="*/ 3 w 6"/>
                <a:gd name="T4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95"/>
            <p:cNvSpPr>
              <a:spLocks/>
            </p:cNvSpPr>
            <p:nvPr/>
          </p:nvSpPr>
          <p:spPr bwMode="auto">
            <a:xfrm>
              <a:off x="11960225" y="3843338"/>
              <a:ext cx="9525" cy="7938"/>
            </a:xfrm>
            <a:custGeom>
              <a:avLst/>
              <a:gdLst>
                <a:gd name="T0" fmla="*/ 2 w 6"/>
                <a:gd name="T1" fmla="*/ 5 h 5"/>
                <a:gd name="T2" fmla="*/ 2 w 6"/>
                <a:gd name="T3" fmla="*/ 5 h 5"/>
                <a:gd name="T4" fmla="*/ 4 w 6"/>
                <a:gd name="T5" fmla="*/ 5 h 5"/>
                <a:gd name="T6" fmla="*/ 4 w 6"/>
                <a:gd name="T7" fmla="*/ 4 h 5"/>
                <a:gd name="T8" fmla="*/ 4 w 6"/>
                <a:gd name="T9" fmla="*/ 4 h 5"/>
                <a:gd name="T10" fmla="*/ 5 w 6"/>
                <a:gd name="T11" fmla="*/ 4 h 5"/>
                <a:gd name="T12" fmla="*/ 5 w 6"/>
                <a:gd name="T13" fmla="*/ 3 h 5"/>
                <a:gd name="T14" fmla="*/ 5 w 6"/>
                <a:gd name="T15" fmla="*/ 3 h 5"/>
                <a:gd name="T16" fmla="*/ 5 w 6"/>
                <a:gd name="T17" fmla="*/ 3 h 5"/>
                <a:gd name="T18" fmla="*/ 6 w 6"/>
                <a:gd name="T19" fmla="*/ 1 h 5"/>
                <a:gd name="T20" fmla="*/ 6 w 6"/>
                <a:gd name="T21" fmla="*/ 1 h 5"/>
                <a:gd name="T22" fmla="*/ 4 w 6"/>
                <a:gd name="T23" fmla="*/ 0 h 5"/>
                <a:gd name="T24" fmla="*/ 4 w 6"/>
                <a:gd name="T25" fmla="*/ 0 h 5"/>
                <a:gd name="T26" fmla="*/ 4 w 6"/>
                <a:gd name="T27" fmla="*/ 0 h 5"/>
                <a:gd name="T28" fmla="*/ 2 w 6"/>
                <a:gd name="T29" fmla="*/ 0 h 5"/>
                <a:gd name="T30" fmla="*/ 2 w 6"/>
                <a:gd name="T31" fmla="*/ 1 h 5"/>
                <a:gd name="T32" fmla="*/ 2 w 6"/>
                <a:gd name="T33" fmla="*/ 1 h 5"/>
                <a:gd name="T34" fmla="*/ 2 w 6"/>
                <a:gd name="T35" fmla="*/ 3 h 5"/>
                <a:gd name="T36" fmla="*/ 1 w 6"/>
                <a:gd name="T37" fmla="*/ 3 h 5"/>
                <a:gd name="T38" fmla="*/ 1 w 6"/>
                <a:gd name="T39" fmla="*/ 3 h 5"/>
                <a:gd name="T40" fmla="*/ 1 w 6"/>
                <a:gd name="T41" fmla="*/ 4 h 5"/>
                <a:gd name="T42" fmla="*/ 0 w 6"/>
                <a:gd name="T43" fmla="*/ 4 h 5"/>
                <a:gd name="T44" fmla="*/ 0 w 6"/>
                <a:gd name="T45" fmla="*/ 4 h 5"/>
                <a:gd name="T46" fmla="*/ 2 w 6"/>
                <a:gd name="T47" fmla="*/ 5 h 5"/>
                <a:gd name="T48" fmla="*/ 2 w 6"/>
                <a:gd name="T4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2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96"/>
            <p:cNvSpPr>
              <a:spLocks/>
            </p:cNvSpPr>
            <p:nvPr/>
          </p:nvSpPr>
          <p:spPr bwMode="auto">
            <a:xfrm>
              <a:off x="11955463" y="4025900"/>
              <a:ext cx="7937" cy="11113"/>
            </a:xfrm>
            <a:custGeom>
              <a:avLst/>
              <a:gdLst>
                <a:gd name="T0" fmla="*/ 0 w 5"/>
                <a:gd name="T1" fmla="*/ 3 h 7"/>
                <a:gd name="T2" fmla="*/ 2 w 5"/>
                <a:gd name="T3" fmla="*/ 3 h 7"/>
                <a:gd name="T4" fmla="*/ 2 w 5"/>
                <a:gd name="T5" fmla="*/ 4 h 7"/>
                <a:gd name="T6" fmla="*/ 2 w 5"/>
                <a:gd name="T7" fmla="*/ 4 h 7"/>
                <a:gd name="T8" fmla="*/ 2 w 5"/>
                <a:gd name="T9" fmla="*/ 4 h 7"/>
                <a:gd name="T10" fmla="*/ 3 w 5"/>
                <a:gd name="T11" fmla="*/ 5 h 7"/>
                <a:gd name="T12" fmla="*/ 3 w 5"/>
                <a:gd name="T13" fmla="*/ 5 h 7"/>
                <a:gd name="T14" fmla="*/ 3 w 5"/>
                <a:gd name="T15" fmla="*/ 7 h 7"/>
                <a:gd name="T16" fmla="*/ 3 w 5"/>
                <a:gd name="T17" fmla="*/ 7 h 7"/>
                <a:gd name="T18" fmla="*/ 4 w 5"/>
                <a:gd name="T19" fmla="*/ 7 h 7"/>
                <a:gd name="T20" fmla="*/ 5 w 5"/>
                <a:gd name="T21" fmla="*/ 5 h 7"/>
                <a:gd name="T22" fmla="*/ 5 w 5"/>
                <a:gd name="T23" fmla="*/ 5 h 7"/>
                <a:gd name="T24" fmla="*/ 5 w 5"/>
                <a:gd name="T25" fmla="*/ 4 h 7"/>
                <a:gd name="T26" fmla="*/ 5 w 5"/>
                <a:gd name="T27" fmla="*/ 4 h 7"/>
                <a:gd name="T28" fmla="*/ 4 w 5"/>
                <a:gd name="T29" fmla="*/ 3 h 7"/>
                <a:gd name="T30" fmla="*/ 4 w 5"/>
                <a:gd name="T31" fmla="*/ 3 h 7"/>
                <a:gd name="T32" fmla="*/ 4 w 5"/>
                <a:gd name="T33" fmla="*/ 3 h 7"/>
                <a:gd name="T34" fmla="*/ 4 w 5"/>
                <a:gd name="T35" fmla="*/ 2 h 7"/>
                <a:gd name="T36" fmla="*/ 3 w 5"/>
                <a:gd name="T37" fmla="*/ 2 h 7"/>
                <a:gd name="T38" fmla="*/ 3 w 5"/>
                <a:gd name="T39" fmla="*/ 2 h 7"/>
                <a:gd name="T40" fmla="*/ 3 w 5"/>
                <a:gd name="T41" fmla="*/ 0 h 7"/>
                <a:gd name="T42" fmla="*/ 3 w 5"/>
                <a:gd name="T43" fmla="*/ 0 h 7"/>
                <a:gd name="T44" fmla="*/ 0 w 5"/>
                <a:gd name="T45" fmla="*/ 2 h 7"/>
                <a:gd name="T46" fmla="*/ 0 w 5"/>
                <a:gd name="T47" fmla="*/ 3 h 7"/>
                <a:gd name="T48" fmla="*/ 0 w 5"/>
                <a:gd name="T4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" h="7">
                  <a:moveTo>
                    <a:pt x="0" y="3"/>
                  </a:moveTo>
                  <a:lnTo>
                    <a:pt x="2" y="3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4" y="7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4"/>
                  </a:lnTo>
                  <a:lnTo>
                    <a:pt x="5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97"/>
            <p:cNvSpPr>
              <a:spLocks/>
            </p:cNvSpPr>
            <p:nvPr/>
          </p:nvSpPr>
          <p:spPr bwMode="auto">
            <a:xfrm>
              <a:off x="11947525" y="4013200"/>
              <a:ext cx="11112" cy="11113"/>
            </a:xfrm>
            <a:custGeom>
              <a:avLst/>
              <a:gdLst>
                <a:gd name="T0" fmla="*/ 1 w 7"/>
                <a:gd name="T1" fmla="*/ 3 h 7"/>
                <a:gd name="T2" fmla="*/ 1 w 7"/>
                <a:gd name="T3" fmla="*/ 4 h 7"/>
                <a:gd name="T4" fmla="*/ 1 w 7"/>
                <a:gd name="T5" fmla="*/ 4 h 7"/>
                <a:gd name="T6" fmla="*/ 1 w 7"/>
                <a:gd name="T7" fmla="*/ 4 h 7"/>
                <a:gd name="T8" fmla="*/ 3 w 7"/>
                <a:gd name="T9" fmla="*/ 6 h 7"/>
                <a:gd name="T10" fmla="*/ 3 w 7"/>
                <a:gd name="T11" fmla="*/ 6 h 7"/>
                <a:gd name="T12" fmla="*/ 3 w 7"/>
                <a:gd name="T13" fmla="*/ 7 h 7"/>
                <a:gd name="T14" fmla="*/ 3 w 7"/>
                <a:gd name="T15" fmla="*/ 7 h 7"/>
                <a:gd name="T16" fmla="*/ 4 w 7"/>
                <a:gd name="T17" fmla="*/ 7 h 7"/>
                <a:gd name="T18" fmla="*/ 4 w 7"/>
                <a:gd name="T19" fmla="*/ 7 h 7"/>
                <a:gd name="T20" fmla="*/ 7 w 7"/>
                <a:gd name="T21" fmla="*/ 6 h 7"/>
                <a:gd name="T22" fmla="*/ 5 w 7"/>
                <a:gd name="T23" fmla="*/ 6 h 7"/>
                <a:gd name="T24" fmla="*/ 5 w 7"/>
                <a:gd name="T25" fmla="*/ 6 h 7"/>
                <a:gd name="T26" fmla="*/ 5 w 7"/>
                <a:gd name="T27" fmla="*/ 4 h 7"/>
                <a:gd name="T28" fmla="*/ 5 w 7"/>
                <a:gd name="T29" fmla="*/ 4 h 7"/>
                <a:gd name="T30" fmla="*/ 5 w 7"/>
                <a:gd name="T31" fmla="*/ 4 h 7"/>
                <a:gd name="T32" fmla="*/ 4 w 7"/>
                <a:gd name="T33" fmla="*/ 3 h 7"/>
                <a:gd name="T34" fmla="*/ 4 w 7"/>
                <a:gd name="T35" fmla="*/ 3 h 7"/>
                <a:gd name="T36" fmla="*/ 4 w 7"/>
                <a:gd name="T37" fmla="*/ 2 h 7"/>
                <a:gd name="T38" fmla="*/ 4 w 7"/>
                <a:gd name="T39" fmla="*/ 2 h 7"/>
                <a:gd name="T40" fmla="*/ 3 w 7"/>
                <a:gd name="T41" fmla="*/ 2 h 7"/>
                <a:gd name="T42" fmla="*/ 3 w 7"/>
                <a:gd name="T43" fmla="*/ 0 h 7"/>
                <a:gd name="T44" fmla="*/ 0 w 7"/>
                <a:gd name="T45" fmla="*/ 2 h 7"/>
                <a:gd name="T46" fmla="*/ 1 w 7"/>
                <a:gd name="T47" fmla="*/ 3 h 7"/>
                <a:gd name="T48" fmla="*/ 1 w 7"/>
                <a:gd name="T4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7">
                  <a:moveTo>
                    <a:pt x="1" y="3"/>
                  </a:moveTo>
                  <a:lnTo>
                    <a:pt x="1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7"/>
                  </a:lnTo>
                  <a:lnTo>
                    <a:pt x="3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0" y="2"/>
                  </a:lnTo>
                  <a:lnTo>
                    <a:pt x="1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98"/>
            <p:cNvSpPr>
              <a:spLocks/>
            </p:cNvSpPr>
            <p:nvPr/>
          </p:nvSpPr>
          <p:spPr bwMode="auto">
            <a:xfrm>
              <a:off x="11941175" y="4002088"/>
              <a:ext cx="7937" cy="9525"/>
            </a:xfrm>
            <a:custGeom>
              <a:avLst/>
              <a:gdLst>
                <a:gd name="T0" fmla="*/ 0 w 5"/>
                <a:gd name="T1" fmla="*/ 2 h 6"/>
                <a:gd name="T2" fmla="*/ 2 w 5"/>
                <a:gd name="T3" fmla="*/ 2 h 6"/>
                <a:gd name="T4" fmla="*/ 2 w 5"/>
                <a:gd name="T5" fmla="*/ 4 h 6"/>
                <a:gd name="T6" fmla="*/ 2 w 5"/>
                <a:gd name="T7" fmla="*/ 4 h 6"/>
                <a:gd name="T8" fmla="*/ 2 w 5"/>
                <a:gd name="T9" fmla="*/ 4 h 6"/>
                <a:gd name="T10" fmla="*/ 2 w 5"/>
                <a:gd name="T11" fmla="*/ 5 h 6"/>
                <a:gd name="T12" fmla="*/ 3 w 5"/>
                <a:gd name="T13" fmla="*/ 5 h 6"/>
                <a:gd name="T14" fmla="*/ 3 w 5"/>
                <a:gd name="T15" fmla="*/ 6 h 6"/>
                <a:gd name="T16" fmla="*/ 3 w 5"/>
                <a:gd name="T17" fmla="*/ 6 h 6"/>
                <a:gd name="T18" fmla="*/ 3 w 5"/>
                <a:gd name="T19" fmla="*/ 6 h 6"/>
                <a:gd name="T20" fmla="*/ 3 w 5"/>
                <a:gd name="T21" fmla="*/ 6 h 6"/>
                <a:gd name="T22" fmla="*/ 5 w 5"/>
                <a:gd name="T23" fmla="*/ 5 h 6"/>
                <a:gd name="T24" fmla="*/ 5 w 5"/>
                <a:gd name="T25" fmla="*/ 5 h 6"/>
                <a:gd name="T26" fmla="*/ 5 w 5"/>
                <a:gd name="T27" fmla="*/ 5 h 6"/>
                <a:gd name="T28" fmla="*/ 5 w 5"/>
                <a:gd name="T29" fmla="*/ 5 h 6"/>
                <a:gd name="T30" fmla="*/ 5 w 5"/>
                <a:gd name="T31" fmla="*/ 4 h 6"/>
                <a:gd name="T32" fmla="*/ 4 w 5"/>
                <a:gd name="T33" fmla="*/ 4 h 6"/>
                <a:gd name="T34" fmla="*/ 4 w 5"/>
                <a:gd name="T35" fmla="*/ 2 h 6"/>
                <a:gd name="T36" fmla="*/ 4 w 5"/>
                <a:gd name="T37" fmla="*/ 2 h 6"/>
                <a:gd name="T38" fmla="*/ 4 w 5"/>
                <a:gd name="T39" fmla="*/ 2 h 6"/>
                <a:gd name="T40" fmla="*/ 4 w 5"/>
                <a:gd name="T41" fmla="*/ 1 h 6"/>
                <a:gd name="T42" fmla="*/ 4 w 5"/>
                <a:gd name="T43" fmla="*/ 1 h 6"/>
                <a:gd name="T44" fmla="*/ 3 w 5"/>
                <a:gd name="T45" fmla="*/ 0 h 6"/>
                <a:gd name="T46" fmla="*/ 3 w 5"/>
                <a:gd name="T47" fmla="*/ 0 h 6"/>
                <a:gd name="T48" fmla="*/ 0 w 5"/>
                <a:gd name="T49" fmla="*/ 1 h 6"/>
                <a:gd name="T50" fmla="*/ 0 w 5"/>
                <a:gd name="T51" fmla="*/ 1 h 6"/>
                <a:gd name="T52" fmla="*/ 0 w 5"/>
                <a:gd name="T5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" h="6">
                  <a:moveTo>
                    <a:pt x="0" y="2"/>
                  </a:move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99"/>
            <p:cNvSpPr>
              <a:spLocks/>
            </p:cNvSpPr>
            <p:nvPr/>
          </p:nvSpPr>
          <p:spPr bwMode="auto">
            <a:xfrm>
              <a:off x="11963400" y="4037013"/>
              <a:ext cx="11112" cy="9525"/>
            </a:xfrm>
            <a:custGeom>
              <a:avLst/>
              <a:gdLst>
                <a:gd name="T0" fmla="*/ 0 w 7"/>
                <a:gd name="T1" fmla="*/ 2 h 6"/>
                <a:gd name="T2" fmla="*/ 2 w 7"/>
                <a:gd name="T3" fmla="*/ 4 h 6"/>
                <a:gd name="T4" fmla="*/ 2 w 7"/>
                <a:gd name="T5" fmla="*/ 4 h 6"/>
                <a:gd name="T6" fmla="*/ 2 w 7"/>
                <a:gd name="T7" fmla="*/ 4 h 6"/>
                <a:gd name="T8" fmla="*/ 3 w 7"/>
                <a:gd name="T9" fmla="*/ 5 h 6"/>
                <a:gd name="T10" fmla="*/ 3 w 7"/>
                <a:gd name="T11" fmla="*/ 5 h 6"/>
                <a:gd name="T12" fmla="*/ 3 w 7"/>
                <a:gd name="T13" fmla="*/ 5 h 6"/>
                <a:gd name="T14" fmla="*/ 4 w 7"/>
                <a:gd name="T15" fmla="*/ 6 h 6"/>
                <a:gd name="T16" fmla="*/ 4 w 7"/>
                <a:gd name="T17" fmla="*/ 6 h 6"/>
                <a:gd name="T18" fmla="*/ 7 w 7"/>
                <a:gd name="T19" fmla="*/ 5 h 6"/>
                <a:gd name="T20" fmla="*/ 6 w 7"/>
                <a:gd name="T21" fmla="*/ 4 h 6"/>
                <a:gd name="T22" fmla="*/ 6 w 7"/>
                <a:gd name="T23" fmla="*/ 4 h 6"/>
                <a:gd name="T24" fmla="*/ 6 w 7"/>
                <a:gd name="T25" fmla="*/ 4 h 6"/>
                <a:gd name="T26" fmla="*/ 4 w 7"/>
                <a:gd name="T27" fmla="*/ 2 h 6"/>
                <a:gd name="T28" fmla="*/ 4 w 7"/>
                <a:gd name="T29" fmla="*/ 2 h 6"/>
                <a:gd name="T30" fmla="*/ 4 w 7"/>
                <a:gd name="T31" fmla="*/ 2 h 6"/>
                <a:gd name="T32" fmla="*/ 4 w 7"/>
                <a:gd name="T33" fmla="*/ 1 h 6"/>
                <a:gd name="T34" fmla="*/ 3 w 7"/>
                <a:gd name="T35" fmla="*/ 1 h 6"/>
                <a:gd name="T36" fmla="*/ 3 w 7"/>
                <a:gd name="T37" fmla="*/ 1 h 6"/>
                <a:gd name="T38" fmla="*/ 3 w 7"/>
                <a:gd name="T39" fmla="*/ 0 h 6"/>
                <a:gd name="T40" fmla="*/ 0 w 7"/>
                <a:gd name="T41" fmla="*/ 2 h 6"/>
                <a:gd name="T42" fmla="*/ 0 w 7"/>
                <a:gd name="T43" fmla="*/ 2 h 6"/>
                <a:gd name="T44" fmla="*/ 0 w 7"/>
                <a:gd name="T4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6">
                  <a:moveTo>
                    <a:pt x="0" y="2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6"/>
                  </a:lnTo>
                  <a:lnTo>
                    <a:pt x="4" y="6"/>
                  </a:lnTo>
                  <a:lnTo>
                    <a:pt x="7" y="5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00"/>
            <p:cNvSpPr>
              <a:spLocks/>
            </p:cNvSpPr>
            <p:nvPr/>
          </p:nvSpPr>
          <p:spPr bwMode="auto">
            <a:xfrm>
              <a:off x="11931650" y="3910013"/>
              <a:ext cx="6350" cy="9525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3 h 6"/>
                <a:gd name="T6" fmla="*/ 4 w 4"/>
                <a:gd name="T7" fmla="*/ 3 h 6"/>
                <a:gd name="T8" fmla="*/ 4 w 4"/>
                <a:gd name="T9" fmla="*/ 2 h 6"/>
                <a:gd name="T10" fmla="*/ 4 w 4"/>
                <a:gd name="T11" fmla="*/ 2 h 6"/>
                <a:gd name="T12" fmla="*/ 4 w 4"/>
                <a:gd name="T13" fmla="*/ 1 h 6"/>
                <a:gd name="T14" fmla="*/ 4 w 4"/>
                <a:gd name="T15" fmla="*/ 1 h 6"/>
                <a:gd name="T16" fmla="*/ 4 w 4"/>
                <a:gd name="T17" fmla="*/ 1 h 6"/>
                <a:gd name="T18" fmla="*/ 4 w 4"/>
                <a:gd name="T19" fmla="*/ 0 h 6"/>
                <a:gd name="T20" fmla="*/ 1 w 4"/>
                <a:gd name="T21" fmla="*/ 0 h 6"/>
                <a:gd name="T22" fmla="*/ 1 w 4"/>
                <a:gd name="T23" fmla="*/ 0 h 6"/>
                <a:gd name="T24" fmla="*/ 1 w 4"/>
                <a:gd name="T25" fmla="*/ 1 h 6"/>
                <a:gd name="T26" fmla="*/ 1 w 4"/>
                <a:gd name="T27" fmla="*/ 1 h 6"/>
                <a:gd name="T28" fmla="*/ 1 w 4"/>
                <a:gd name="T29" fmla="*/ 1 h 6"/>
                <a:gd name="T30" fmla="*/ 0 w 4"/>
                <a:gd name="T31" fmla="*/ 2 h 6"/>
                <a:gd name="T32" fmla="*/ 0 w 4"/>
                <a:gd name="T33" fmla="*/ 2 h 6"/>
                <a:gd name="T34" fmla="*/ 0 w 4"/>
                <a:gd name="T35" fmla="*/ 3 h 6"/>
                <a:gd name="T36" fmla="*/ 0 w 4"/>
                <a:gd name="T37" fmla="*/ 3 h 6"/>
                <a:gd name="T38" fmla="*/ 0 w 4"/>
                <a:gd name="T39" fmla="*/ 5 h 6"/>
                <a:gd name="T40" fmla="*/ 0 w 4"/>
                <a:gd name="T41" fmla="*/ 5 h 6"/>
                <a:gd name="T42" fmla="*/ 2 w 4"/>
                <a:gd name="T43" fmla="*/ 6 h 6"/>
                <a:gd name="T44" fmla="*/ 2 w 4"/>
                <a:gd name="T4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6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01"/>
            <p:cNvSpPr>
              <a:spLocks/>
            </p:cNvSpPr>
            <p:nvPr/>
          </p:nvSpPr>
          <p:spPr bwMode="auto">
            <a:xfrm>
              <a:off x="11952288" y="3854450"/>
              <a:ext cx="9525" cy="9525"/>
            </a:xfrm>
            <a:custGeom>
              <a:avLst/>
              <a:gdLst>
                <a:gd name="T0" fmla="*/ 4 w 6"/>
                <a:gd name="T1" fmla="*/ 6 h 6"/>
                <a:gd name="T2" fmla="*/ 4 w 6"/>
                <a:gd name="T3" fmla="*/ 5 h 6"/>
                <a:gd name="T4" fmla="*/ 4 w 6"/>
                <a:gd name="T5" fmla="*/ 5 h 6"/>
                <a:gd name="T6" fmla="*/ 4 w 6"/>
                <a:gd name="T7" fmla="*/ 3 h 6"/>
                <a:gd name="T8" fmla="*/ 5 w 6"/>
                <a:gd name="T9" fmla="*/ 3 h 6"/>
                <a:gd name="T10" fmla="*/ 5 w 6"/>
                <a:gd name="T11" fmla="*/ 3 h 6"/>
                <a:gd name="T12" fmla="*/ 5 w 6"/>
                <a:gd name="T13" fmla="*/ 2 h 6"/>
                <a:gd name="T14" fmla="*/ 5 w 6"/>
                <a:gd name="T15" fmla="*/ 2 h 6"/>
                <a:gd name="T16" fmla="*/ 6 w 6"/>
                <a:gd name="T17" fmla="*/ 2 h 6"/>
                <a:gd name="T18" fmla="*/ 6 w 6"/>
                <a:gd name="T19" fmla="*/ 1 h 6"/>
                <a:gd name="T20" fmla="*/ 4 w 6"/>
                <a:gd name="T21" fmla="*/ 0 h 6"/>
                <a:gd name="T22" fmla="*/ 4 w 6"/>
                <a:gd name="T23" fmla="*/ 0 h 6"/>
                <a:gd name="T24" fmla="*/ 2 w 6"/>
                <a:gd name="T25" fmla="*/ 1 h 6"/>
                <a:gd name="T26" fmla="*/ 2 w 6"/>
                <a:gd name="T27" fmla="*/ 1 h 6"/>
                <a:gd name="T28" fmla="*/ 2 w 6"/>
                <a:gd name="T29" fmla="*/ 1 h 6"/>
                <a:gd name="T30" fmla="*/ 2 w 6"/>
                <a:gd name="T31" fmla="*/ 2 h 6"/>
                <a:gd name="T32" fmla="*/ 1 w 6"/>
                <a:gd name="T33" fmla="*/ 2 h 6"/>
                <a:gd name="T34" fmla="*/ 1 w 6"/>
                <a:gd name="T35" fmla="*/ 3 h 6"/>
                <a:gd name="T36" fmla="*/ 1 w 6"/>
                <a:gd name="T37" fmla="*/ 3 h 6"/>
                <a:gd name="T38" fmla="*/ 1 w 6"/>
                <a:gd name="T39" fmla="*/ 3 h 6"/>
                <a:gd name="T40" fmla="*/ 0 w 6"/>
                <a:gd name="T41" fmla="*/ 5 h 6"/>
                <a:gd name="T42" fmla="*/ 2 w 6"/>
                <a:gd name="T43" fmla="*/ 6 h 6"/>
                <a:gd name="T44" fmla="*/ 4 w 6"/>
                <a:gd name="T4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4" y="5"/>
                  </a:lnTo>
                  <a:lnTo>
                    <a:pt x="4" y="5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2"/>
                  </a:lnTo>
                  <a:lnTo>
                    <a:pt x="6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5"/>
                  </a:lnTo>
                  <a:lnTo>
                    <a:pt x="2" y="6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02"/>
            <p:cNvSpPr>
              <a:spLocks/>
            </p:cNvSpPr>
            <p:nvPr/>
          </p:nvSpPr>
          <p:spPr bwMode="auto">
            <a:xfrm>
              <a:off x="11928475" y="3935413"/>
              <a:ext cx="4762" cy="11113"/>
            </a:xfrm>
            <a:custGeom>
              <a:avLst/>
              <a:gdLst>
                <a:gd name="T0" fmla="*/ 0 w 3"/>
                <a:gd name="T1" fmla="*/ 5 h 7"/>
                <a:gd name="T2" fmla="*/ 0 w 3"/>
                <a:gd name="T3" fmla="*/ 7 h 7"/>
                <a:gd name="T4" fmla="*/ 3 w 3"/>
                <a:gd name="T5" fmla="*/ 7 h 7"/>
                <a:gd name="T6" fmla="*/ 3 w 3"/>
                <a:gd name="T7" fmla="*/ 5 h 7"/>
                <a:gd name="T8" fmla="*/ 3 w 3"/>
                <a:gd name="T9" fmla="*/ 5 h 7"/>
                <a:gd name="T10" fmla="*/ 3 w 3"/>
                <a:gd name="T11" fmla="*/ 4 h 7"/>
                <a:gd name="T12" fmla="*/ 3 w 3"/>
                <a:gd name="T13" fmla="*/ 3 h 7"/>
                <a:gd name="T14" fmla="*/ 3 w 3"/>
                <a:gd name="T15" fmla="*/ 3 h 7"/>
                <a:gd name="T16" fmla="*/ 3 w 3"/>
                <a:gd name="T17" fmla="*/ 2 h 7"/>
                <a:gd name="T18" fmla="*/ 3 w 3"/>
                <a:gd name="T19" fmla="*/ 2 h 7"/>
                <a:gd name="T20" fmla="*/ 3 w 3"/>
                <a:gd name="T21" fmla="*/ 0 h 7"/>
                <a:gd name="T22" fmla="*/ 3 w 3"/>
                <a:gd name="T23" fmla="*/ 0 h 7"/>
                <a:gd name="T24" fmla="*/ 0 w 3"/>
                <a:gd name="T25" fmla="*/ 0 h 7"/>
                <a:gd name="T26" fmla="*/ 0 w 3"/>
                <a:gd name="T27" fmla="*/ 0 h 7"/>
                <a:gd name="T28" fmla="*/ 0 w 3"/>
                <a:gd name="T29" fmla="*/ 2 h 7"/>
                <a:gd name="T30" fmla="*/ 0 w 3"/>
                <a:gd name="T31" fmla="*/ 2 h 7"/>
                <a:gd name="T32" fmla="*/ 0 w 3"/>
                <a:gd name="T33" fmla="*/ 3 h 7"/>
                <a:gd name="T34" fmla="*/ 0 w 3"/>
                <a:gd name="T35" fmla="*/ 3 h 7"/>
                <a:gd name="T36" fmla="*/ 0 w 3"/>
                <a:gd name="T37" fmla="*/ 4 h 7"/>
                <a:gd name="T38" fmla="*/ 0 w 3"/>
                <a:gd name="T39" fmla="*/ 4 h 7"/>
                <a:gd name="T40" fmla="*/ 0 w 3"/>
                <a:gd name="T41" fmla="*/ 4 h 7"/>
                <a:gd name="T42" fmla="*/ 0 w 3"/>
                <a:gd name="T43" fmla="*/ 5 h 7"/>
                <a:gd name="T44" fmla="*/ 0 w 3"/>
                <a:gd name="T4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lnTo>
                    <a:pt x="0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03"/>
            <p:cNvSpPr>
              <a:spLocks/>
            </p:cNvSpPr>
            <p:nvPr/>
          </p:nvSpPr>
          <p:spPr bwMode="auto">
            <a:xfrm>
              <a:off x="11928475" y="3921125"/>
              <a:ext cx="6350" cy="11113"/>
            </a:xfrm>
            <a:custGeom>
              <a:avLst/>
              <a:gdLst>
                <a:gd name="T0" fmla="*/ 3 w 4"/>
                <a:gd name="T1" fmla="*/ 7 h 7"/>
                <a:gd name="T2" fmla="*/ 4 w 4"/>
                <a:gd name="T3" fmla="*/ 5 h 7"/>
                <a:gd name="T4" fmla="*/ 4 w 4"/>
                <a:gd name="T5" fmla="*/ 5 h 7"/>
                <a:gd name="T6" fmla="*/ 4 w 4"/>
                <a:gd name="T7" fmla="*/ 4 h 7"/>
                <a:gd name="T8" fmla="*/ 4 w 4"/>
                <a:gd name="T9" fmla="*/ 4 h 7"/>
                <a:gd name="T10" fmla="*/ 4 w 4"/>
                <a:gd name="T11" fmla="*/ 4 h 7"/>
                <a:gd name="T12" fmla="*/ 4 w 4"/>
                <a:gd name="T13" fmla="*/ 3 h 7"/>
                <a:gd name="T14" fmla="*/ 4 w 4"/>
                <a:gd name="T15" fmla="*/ 3 h 7"/>
                <a:gd name="T16" fmla="*/ 4 w 4"/>
                <a:gd name="T17" fmla="*/ 2 h 7"/>
                <a:gd name="T18" fmla="*/ 4 w 4"/>
                <a:gd name="T19" fmla="*/ 2 h 7"/>
                <a:gd name="T20" fmla="*/ 4 w 4"/>
                <a:gd name="T21" fmla="*/ 2 h 7"/>
                <a:gd name="T22" fmla="*/ 2 w 4"/>
                <a:gd name="T23" fmla="*/ 0 h 7"/>
                <a:gd name="T24" fmla="*/ 2 w 4"/>
                <a:gd name="T25" fmla="*/ 0 h 7"/>
                <a:gd name="T26" fmla="*/ 2 w 4"/>
                <a:gd name="T27" fmla="*/ 2 h 7"/>
                <a:gd name="T28" fmla="*/ 2 w 4"/>
                <a:gd name="T29" fmla="*/ 2 h 7"/>
                <a:gd name="T30" fmla="*/ 2 w 4"/>
                <a:gd name="T31" fmla="*/ 3 h 7"/>
                <a:gd name="T32" fmla="*/ 0 w 4"/>
                <a:gd name="T33" fmla="*/ 3 h 7"/>
                <a:gd name="T34" fmla="*/ 0 w 4"/>
                <a:gd name="T35" fmla="*/ 4 h 7"/>
                <a:gd name="T36" fmla="*/ 0 w 4"/>
                <a:gd name="T37" fmla="*/ 4 h 7"/>
                <a:gd name="T38" fmla="*/ 0 w 4"/>
                <a:gd name="T39" fmla="*/ 5 h 7"/>
                <a:gd name="T40" fmla="*/ 0 w 4"/>
                <a:gd name="T41" fmla="*/ 5 h 7"/>
                <a:gd name="T42" fmla="*/ 0 w 4"/>
                <a:gd name="T43" fmla="*/ 7 h 7"/>
                <a:gd name="T44" fmla="*/ 0 w 4"/>
                <a:gd name="T45" fmla="*/ 7 h 7"/>
                <a:gd name="T46" fmla="*/ 3 w 4"/>
                <a:gd name="T47" fmla="*/ 7 h 7"/>
                <a:gd name="T48" fmla="*/ 3 w 4"/>
                <a:gd name="T4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7">
                  <a:moveTo>
                    <a:pt x="3" y="7"/>
                  </a:moveTo>
                  <a:lnTo>
                    <a:pt x="4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7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04"/>
            <p:cNvSpPr>
              <a:spLocks/>
            </p:cNvSpPr>
            <p:nvPr/>
          </p:nvSpPr>
          <p:spPr bwMode="auto">
            <a:xfrm>
              <a:off x="11944350" y="3865563"/>
              <a:ext cx="9525" cy="14288"/>
            </a:xfrm>
            <a:custGeom>
              <a:avLst/>
              <a:gdLst>
                <a:gd name="T0" fmla="*/ 2 w 6"/>
                <a:gd name="T1" fmla="*/ 8 h 9"/>
                <a:gd name="T2" fmla="*/ 2 w 6"/>
                <a:gd name="T3" fmla="*/ 8 h 9"/>
                <a:gd name="T4" fmla="*/ 3 w 6"/>
                <a:gd name="T5" fmla="*/ 8 h 9"/>
                <a:gd name="T6" fmla="*/ 3 w 6"/>
                <a:gd name="T7" fmla="*/ 7 h 9"/>
                <a:gd name="T8" fmla="*/ 3 w 6"/>
                <a:gd name="T9" fmla="*/ 7 h 9"/>
                <a:gd name="T10" fmla="*/ 3 w 6"/>
                <a:gd name="T11" fmla="*/ 7 h 9"/>
                <a:gd name="T12" fmla="*/ 3 w 6"/>
                <a:gd name="T13" fmla="*/ 6 h 9"/>
                <a:gd name="T14" fmla="*/ 3 w 6"/>
                <a:gd name="T15" fmla="*/ 6 h 9"/>
                <a:gd name="T16" fmla="*/ 5 w 6"/>
                <a:gd name="T17" fmla="*/ 4 h 9"/>
                <a:gd name="T18" fmla="*/ 5 w 6"/>
                <a:gd name="T19" fmla="*/ 4 h 9"/>
                <a:gd name="T20" fmla="*/ 5 w 6"/>
                <a:gd name="T21" fmla="*/ 4 h 9"/>
                <a:gd name="T22" fmla="*/ 5 w 6"/>
                <a:gd name="T23" fmla="*/ 3 h 9"/>
                <a:gd name="T24" fmla="*/ 6 w 6"/>
                <a:gd name="T25" fmla="*/ 3 h 9"/>
                <a:gd name="T26" fmla="*/ 6 w 6"/>
                <a:gd name="T27" fmla="*/ 2 h 9"/>
                <a:gd name="T28" fmla="*/ 6 w 6"/>
                <a:gd name="T29" fmla="*/ 2 h 9"/>
                <a:gd name="T30" fmla="*/ 6 w 6"/>
                <a:gd name="T31" fmla="*/ 2 h 9"/>
                <a:gd name="T32" fmla="*/ 3 w 6"/>
                <a:gd name="T33" fmla="*/ 0 h 9"/>
                <a:gd name="T34" fmla="*/ 3 w 6"/>
                <a:gd name="T35" fmla="*/ 0 h 9"/>
                <a:gd name="T36" fmla="*/ 3 w 6"/>
                <a:gd name="T37" fmla="*/ 0 h 9"/>
                <a:gd name="T38" fmla="*/ 3 w 6"/>
                <a:gd name="T39" fmla="*/ 2 h 9"/>
                <a:gd name="T40" fmla="*/ 2 w 6"/>
                <a:gd name="T41" fmla="*/ 2 h 9"/>
                <a:gd name="T42" fmla="*/ 2 w 6"/>
                <a:gd name="T43" fmla="*/ 3 h 9"/>
                <a:gd name="T44" fmla="*/ 2 w 6"/>
                <a:gd name="T45" fmla="*/ 3 h 9"/>
                <a:gd name="T46" fmla="*/ 2 w 6"/>
                <a:gd name="T47" fmla="*/ 3 h 9"/>
                <a:gd name="T48" fmla="*/ 2 w 6"/>
                <a:gd name="T49" fmla="*/ 4 h 9"/>
                <a:gd name="T50" fmla="*/ 1 w 6"/>
                <a:gd name="T51" fmla="*/ 4 h 9"/>
                <a:gd name="T52" fmla="*/ 1 w 6"/>
                <a:gd name="T53" fmla="*/ 6 h 9"/>
                <a:gd name="T54" fmla="*/ 1 w 6"/>
                <a:gd name="T55" fmla="*/ 6 h 9"/>
                <a:gd name="T56" fmla="*/ 1 w 6"/>
                <a:gd name="T57" fmla="*/ 6 h 9"/>
                <a:gd name="T58" fmla="*/ 1 w 6"/>
                <a:gd name="T59" fmla="*/ 7 h 9"/>
                <a:gd name="T60" fmla="*/ 0 w 6"/>
                <a:gd name="T61" fmla="*/ 7 h 9"/>
                <a:gd name="T62" fmla="*/ 0 w 6"/>
                <a:gd name="T63" fmla="*/ 7 h 9"/>
                <a:gd name="T64" fmla="*/ 0 w 6"/>
                <a:gd name="T65" fmla="*/ 8 h 9"/>
                <a:gd name="T66" fmla="*/ 2 w 6"/>
                <a:gd name="T67" fmla="*/ 9 h 9"/>
                <a:gd name="T68" fmla="*/ 2 w 6"/>
                <a:gd name="T6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9">
                  <a:moveTo>
                    <a:pt x="2" y="8"/>
                  </a:moveTo>
                  <a:lnTo>
                    <a:pt x="2" y="8"/>
                  </a:lnTo>
                  <a:lnTo>
                    <a:pt x="3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2" y="9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6"/>
            <p:cNvSpPr>
              <a:spLocks/>
            </p:cNvSpPr>
            <p:nvPr/>
          </p:nvSpPr>
          <p:spPr bwMode="auto">
            <a:xfrm>
              <a:off x="12025313" y="3795713"/>
              <a:ext cx="11112" cy="9525"/>
            </a:xfrm>
            <a:custGeom>
              <a:avLst/>
              <a:gdLst>
                <a:gd name="T0" fmla="*/ 2 w 7"/>
                <a:gd name="T1" fmla="*/ 6 h 6"/>
                <a:gd name="T2" fmla="*/ 3 w 7"/>
                <a:gd name="T3" fmla="*/ 6 h 6"/>
                <a:gd name="T4" fmla="*/ 3 w 7"/>
                <a:gd name="T5" fmla="*/ 4 h 6"/>
                <a:gd name="T6" fmla="*/ 4 w 7"/>
                <a:gd name="T7" fmla="*/ 4 h 6"/>
                <a:gd name="T8" fmla="*/ 4 w 7"/>
                <a:gd name="T9" fmla="*/ 4 h 6"/>
                <a:gd name="T10" fmla="*/ 4 w 7"/>
                <a:gd name="T11" fmla="*/ 4 h 6"/>
                <a:gd name="T12" fmla="*/ 5 w 7"/>
                <a:gd name="T13" fmla="*/ 4 h 6"/>
                <a:gd name="T14" fmla="*/ 5 w 7"/>
                <a:gd name="T15" fmla="*/ 4 h 6"/>
                <a:gd name="T16" fmla="*/ 7 w 7"/>
                <a:gd name="T17" fmla="*/ 4 h 6"/>
                <a:gd name="T18" fmla="*/ 7 w 7"/>
                <a:gd name="T19" fmla="*/ 3 h 6"/>
                <a:gd name="T20" fmla="*/ 7 w 7"/>
                <a:gd name="T21" fmla="*/ 3 h 6"/>
                <a:gd name="T22" fmla="*/ 7 w 7"/>
                <a:gd name="T23" fmla="*/ 3 h 6"/>
                <a:gd name="T24" fmla="*/ 7 w 7"/>
                <a:gd name="T25" fmla="*/ 0 h 6"/>
                <a:gd name="T26" fmla="*/ 7 w 7"/>
                <a:gd name="T27" fmla="*/ 0 h 6"/>
                <a:gd name="T28" fmla="*/ 5 w 7"/>
                <a:gd name="T29" fmla="*/ 0 h 6"/>
                <a:gd name="T30" fmla="*/ 5 w 7"/>
                <a:gd name="T31" fmla="*/ 0 h 6"/>
                <a:gd name="T32" fmla="*/ 4 w 7"/>
                <a:gd name="T33" fmla="*/ 2 h 6"/>
                <a:gd name="T34" fmla="*/ 4 w 7"/>
                <a:gd name="T35" fmla="*/ 2 h 6"/>
                <a:gd name="T36" fmla="*/ 4 w 7"/>
                <a:gd name="T37" fmla="*/ 2 h 6"/>
                <a:gd name="T38" fmla="*/ 3 w 7"/>
                <a:gd name="T39" fmla="*/ 2 h 6"/>
                <a:gd name="T40" fmla="*/ 3 w 7"/>
                <a:gd name="T41" fmla="*/ 2 h 6"/>
                <a:gd name="T42" fmla="*/ 2 w 7"/>
                <a:gd name="T43" fmla="*/ 2 h 6"/>
                <a:gd name="T44" fmla="*/ 2 w 7"/>
                <a:gd name="T45" fmla="*/ 3 h 6"/>
                <a:gd name="T46" fmla="*/ 2 w 7"/>
                <a:gd name="T47" fmla="*/ 3 h 6"/>
                <a:gd name="T48" fmla="*/ 0 w 7"/>
                <a:gd name="T49" fmla="*/ 3 h 6"/>
                <a:gd name="T50" fmla="*/ 2 w 7"/>
                <a:gd name="T51" fmla="*/ 6 h 6"/>
                <a:gd name="T52" fmla="*/ 2 w 7"/>
                <a:gd name="T5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lnTo>
                    <a:pt x="3" y="6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7"/>
            <p:cNvSpPr>
              <a:spLocks/>
            </p:cNvSpPr>
            <p:nvPr/>
          </p:nvSpPr>
          <p:spPr bwMode="auto">
            <a:xfrm>
              <a:off x="11938000" y="3883025"/>
              <a:ext cx="7937" cy="9525"/>
            </a:xfrm>
            <a:custGeom>
              <a:avLst/>
              <a:gdLst>
                <a:gd name="T0" fmla="*/ 4 w 5"/>
                <a:gd name="T1" fmla="*/ 5 h 6"/>
                <a:gd name="T2" fmla="*/ 4 w 5"/>
                <a:gd name="T3" fmla="*/ 5 h 6"/>
                <a:gd name="T4" fmla="*/ 4 w 5"/>
                <a:gd name="T5" fmla="*/ 5 h 6"/>
                <a:gd name="T6" fmla="*/ 4 w 5"/>
                <a:gd name="T7" fmla="*/ 4 h 6"/>
                <a:gd name="T8" fmla="*/ 4 w 5"/>
                <a:gd name="T9" fmla="*/ 4 h 6"/>
                <a:gd name="T10" fmla="*/ 5 w 5"/>
                <a:gd name="T11" fmla="*/ 2 h 6"/>
                <a:gd name="T12" fmla="*/ 5 w 5"/>
                <a:gd name="T13" fmla="*/ 2 h 6"/>
                <a:gd name="T14" fmla="*/ 5 w 5"/>
                <a:gd name="T15" fmla="*/ 1 h 6"/>
                <a:gd name="T16" fmla="*/ 5 w 5"/>
                <a:gd name="T17" fmla="*/ 1 h 6"/>
                <a:gd name="T18" fmla="*/ 5 w 5"/>
                <a:gd name="T19" fmla="*/ 1 h 6"/>
                <a:gd name="T20" fmla="*/ 2 w 5"/>
                <a:gd name="T21" fmla="*/ 0 h 6"/>
                <a:gd name="T22" fmla="*/ 2 w 5"/>
                <a:gd name="T23" fmla="*/ 0 h 6"/>
                <a:gd name="T24" fmla="*/ 2 w 5"/>
                <a:gd name="T25" fmla="*/ 1 h 6"/>
                <a:gd name="T26" fmla="*/ 2 w 5"/>
                <a:gd name="T27" fmla="*/ 1 h 6"/>
                <a:gd name="T28" fmla="*/ 1 w 5"/>
                <a:gd name="T29" fmla="*/ 1 h 6"/>
                <a:gd name="T30" fmla="*/ 1 w 5"/>
                <a:gd name="T31" fmla="*/ 2 h 6"/>
                <a:gd name="T32" fmla="*/ 1 w 5"/>
                <a:gd name="T33" fmla="*/ 2 h 6"/>
                <a:gd name="T34" fmla="*/ 1 w 5"/>
                <a:gd name="T35" fmla="*/ 4 h 6"/>
                <a:gd name="T36" fmla="*/ 1 w 5"/>
                <a:gd name="T37" fmla="*/ 4 h 6"/>
                <a:gd name="T38" fmla="*/ 1 w 5"/>
                <a:gd name="T39" fmla="*/ 5 h 6"/>
                <a:gd name="T40" fmla="*/ 0 w 5"/>
                <a:gd name="T41" fmla="*/ 5 h 6"/>
                <a:gd name="T42" fmla="*/ 4 w 5"/>
                <a:gd name="T43" fmla="*/ 6 h 6"/>
                <a:gd name="T44" fmla="*/ 4 w 5"/>
                <a:gd name="T4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6">
                  <a:moveTo>
                    <a:pt x="4" y="5"/>
                  </a:moveTo>
                  <a:lnTo>
                    <a:pt x="4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1"/>
                  </a:lnTo>
                  <a:lnTo>
                    <a:pt x="5" y="1"/>
                  </a:lnTo>
                  <a:lnTo>
                    <a:pt x="5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5"/>
                  </a:lnTo>
                  <a:lnTo>
                    <a:pt x="4" y="6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8"/>
            <p:cNvSpPr>
              <a:spLocks/>
            </p:cNvSpPr>
            <p:nvPr/>
          </p:nvSpPr>
          <p:spPr bwMode="auto">
            <a:xfrm>
              <a:off x="11933238" y="3976688"/>
              <a:ext cx="6350" cy="11113"/>
            </a:xfrm>
            <a:custGeom>
              <a:avLst/>
              <a:gdLst>
                <a:gd name="T0" fmla="*/ 0 w 4"/>
                <a:gd name="T1" fmla="*/ 1 h 7"/>
                <a:gd name="T2" fmla="*/ 0 w 4"/>
                <a:gd name="T3" fmla="*/ 1 h 7"/>
                <a:gd name="T4" fmla="*/ 0 w 4"/>
                <a:gd name="T5" fmla="*/ 3 h 7"/>
                <a:gd name="T6" fmla="*/ 0 w 4"/>
                <a:gd name="T7" fmla="*/ 3 h 7"/>
                <a:gd name="T8" fmla="*/ 1 w 4"/>
                <a:gd name="T9" fmla="*/ 4 h 7"/>
                <a:gd name="T10" fmla="*/ 1 w 4"/>
                <a:gd name="T11" fmla="*/ 4 h 7"/>
                <a:gd name="T12" fmla="*/ 1 w 4"/>
                <a:gd name="T13" fmla="*/ 5 h 7"/>
                <a:gd name="T14" fmla="*/ 1 w 4"/>
                <a:gd name="T15" fmla="*/ 5 h 7"/>
                <a:gd name="T16" fmla="*/ 1 w 4"/>
                <a:gd name="T17" fmla="*/ 5 h 7"/>
                <a:gd name="T18" fmla="*/ 1 w 4"/>
                <a:gd name="T19" fmla="*/ 7 h 7"/>
                <a:gd name="T20" fmla="*/ 4 w 4"/>
                <a:gd name="T21" fmla="*/ 5 h 7"/>
                <a:gd name="T22" fmla="*/ 4 w 4"/>
                <a:gd name="T23" fmla="*/ 5 h 7"/>
                <a:gd name="T24" fmla="*/ 4 w 4"/>
                <a:gd name="T25" fmla="*/ 4 h 7"/>
                <a:gd name="T26" fmla="*/ 4 w 4"/>
                <a:gd name="T27" fmla="*/ 4 h 7"/>
                <a:gd name="T28" fmla="*/ 4 w 4"/>
                <a:gd name="T29" fmla="*/ 4 h 7"/>
                <a:gd name="T30" fmla="*/ 4 w 4"/>
                <a:gd name="T31" fmla="*/ 3 h 7"/>
                <a:gd name="T32" fmla="*/ 4 w 4"/>
                <a:gd name="T33" fmla="*/ 3 h 7"/>
                <a:gd name="T34" fmla="*/ 4 w 4"/>
                <a:gd name="T35" fmla="*/ 1 h 7"/>
                <a:gd name="T36" fmla="*/ 3 w 4"/>
                <a:gd name="T37" fmla="*/ 1 h 7"/>
                <a:gd name="T38" fmla="*/ 3 w 4"/>
                <a:gd name="T39" fmla="*/ 0 h 7"/>
                <a:gd name="T40" fmla="*/ 3 w 4"/>
                <a:gd name="T41" fmla="*/ 0 h 7"/>
                <a:gd name="T42" fmla="*/ 3 w 4"/>
                <a:gd name="T43" fmla="*/ 0 h 7"/>
                <a:gd name="T44" fmla="*/ 0 w 4"/>
                <a:gd name="T45" fmla="*/ 0 h 7"/>
                <a:gd name="T46" fmla="*/ 0 w 4"/>
                <a:gd name="T47" fmla="*/ 1 h 7"/>
                <a:gd name="T48" fmla="*/ 0 w 4"/>
                <a:gd name="T4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7">
                  <a:moveTo>
                    <a:pt x="0" y="1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9"/>
            <p:cNvSpPr>
              <a:spLocks/>
            </p:cNvSpPr>
            <p:nvPr/>
          </p:nvSpPr>
          <p:spPr bwMode="auto">
            <a:xfrm>
              <a:off x="12001500" y="3808413"/>
              <a:ext cx="9525" cy="7938"/>
            </a:xfrm>
            <a:custGeom>
              <a:avLst/>
              <a:gdLst>
                <a:gd name="T0" fmla="*/ 2 w 6"/>
                <a:gd name="T1" fmla="*/ 5 h 5"/>
                <a:gd name="T2" fmla="*/ 2 w 6"/>
                <a:gd name="T3" fmla="*/ 4 h 5"/>
                <a:gd name="T4" fmla="*/ 2 w 6"/>
                <a:gd name="T5" fmla="*/ 4 h 5"/>
                <a:gd name="T6" fmla="*/ 4 w 6"/>
                <a:gd name="T7" fmla="*/ 4 h 5"/>
                <a:gd name="T8" fmla="*/ 4 w 6"/>
                <a:gd name="T9" fmla="*/ 4 h 5"/>
                <a:gd name="T10" fmla="*/ 4 w 6"/>
                <a:gd name="T11" fmla="*/ 4 h 5"/>
                <a:gd name="T12" fmla="*/ 5 w 6"/>
                <a:gd name="T13" fmla="*/ 3 h 5"/>
                <a:gd name="T14" fmla="*/ 5 w 6"/>
                <a:gd name="T15" fmla="*/ 3 h 5"/>
                <a:gd name="T16" fmla="*/ 6 w 6"/>
                <a:gd name="T17" fmla="*/ 3 h 5"/>
                <a:gd name="T18" fmla="*/ 6 w 6"/>
                <a:gd name="T19" fmla="*/ 3 h 5"/>
                <a:gd name="T20" fmla="*/ 6 w 6"/>
                <a:gd name="T21" fmla="*/ 3 h 5"/>
                <a:gd name="T22" fmla="*/ 5 w 6"/>
                <a:gd name="T23" fmla="*/ 0 h 5"/>
                <a:gd name="T24" fmla="*/ 5 w 6"/>
                <a:gd name="T25" fmla="*/ 0 h 5"/>
                <a:gd name="T26" fmla="*/ 5 w 6"/>
                <a:gd name="T27" fmla="*/ 0 h 5"/>
                <a:gd name="T28" fmla="*/ 4 w 6"/>
                <a:gd name="T29" fmla="*/ 0 h 5"/>
                <a:gd name="T30" fmla="*/ 4 w 6"/>
                <a:gd name="T31" fmla="*/ 0 h 5"/>
                <a:gd name="T32" fmla="*/ 2 w 6"/>
                <a:gd name="T33" fmla="*/ 1 h 5"/>
                <a:gd name="T34" fmla="*/ 2 w 6"/>
                <a:gd name="T35" fmla="*/ 1 h 5"/>
                <a:gd name="T36" fmla="*/ 2 w 6"/>
                <a:gd name="T37" fmla="*/ 1 h 5"/>
                <a:gd name="T38" fmla="*/ 1 w 6"/>
                <a:gd name="T39" fmla="*/ 1 h 5"/>
                <a:gd name="T40" fmla="*/ 1 w 6"/>
                <a:gd name="T41" fmla="*/ 3 h 5"/>
                <a:gd name="T42" fmla="*/ 0 w 6"/>
                <a:gd name="T43" fmla="*/ 3 h 5"/>
                <a:gd name="T44" fmla="*/ 0 w 6"/>
                <a:gd name="T45" fmla="*/ 3 h 5"/>
                <a:gd name="T46" fmla="*/ 2 w 6"/>
                <a:gd name="T47" fmla="*/ 5 h 5"/>
                <a:gd name="T48" fmla="*/ 2 w 6"/>
                <a:gd name="T4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0"/>
            <p:cNvSpPr>
              <a:spLocks/>
            </p:cNvSpPr>
            <p:nvPr/>
          </p:nvSpPr>
          <p:spPr bwMode="auto">
            <a:xfrm>
              <a:off x="11990388" y="3814763"/>
              <a:ext cx="11112" cy="7938"/>
            </a:xfrm>
            <a:custGeom>
              <a:avLst/>
              <a:gdLst>
                <a:gd name="T0" fmla="*/ 2 w 7"/>
                <a:gd name="T1" fmla="*/ 5 h 5"/>
                <a:gd name="T2" fmla="*/ 2 w 7"/>
                <a:gd name="T3" fmla="*/ 5 h 5"/>
                <a:gd name="T4" fmla="*/ 3 w 7"/>
                <a:gd name="T5" fmla="*/ 5 h 5"/>
                <a:gd name="T6" fmla="*/ 3 w 7"/>
                <a:gd name="T7" fmla="*/ 5 h 5"/>
                <a:gd name="T8" fmla="*/ 4 w 7"/>
                <a:gd name="T9" fmla="*/ 4 h 5"/>
                <a:gd name="T10" fmla="*/ 4 w 7"/>
                <a:gd name="T11" fmla="*/ 4 h 5"/>
                <a:gd name="T12" fmla="*/ 4 w 7"/>
                <a:gd name="T13" fmla="*/ 4 h 5"/>
                <a:gd name="T14" fmla="*/ 5 w 7"/>
                <a:gd name="T15" fmla="*/ 4 h 5"/>
                <a:gd name="T16" fmla="*/ 5 w 7"/>
                <a:gd name="T17" fmla="*/ 3 h 5"/>
                <a:gd name="T18" fmla="*/ 5 w 7"/>
                <a:gd name="T19" fmla="*/ 3 h 5"/>
                <a:gd name="T20" fmla="*/ 7 w 7"/>
                <a:gd name="T21" fmla="*/ 3 h 5"/>
                <a:gd name="T22" fmla="*/ 4 w 7"/>
                <a:gd name="T23" fmla="*/ 0 h 5"/>
                <a:gd name="T24" fmla="*/ 4 w 7"/>
                <a:gd name="T25" fmla="*/ 0 h 5"/>
                <a:gd name="T26" fmla="*/ 4 w 7"/>
                <a:gd name="T27" fmla="*/ 1 h 5"/>
                <a:gd name="T28" fmla="*/ 3 w 7"/>
                <a:gd name="T29" fmla="*/ 1 h 5"/>
                <a:gd name="T30" fmla="*/ 3 w 7"/>
                <a:gd name="T31" fmla="*/ 1 h 5"/>
                <a:gd name="T32" fmla="*/ 3 w 7"/>
                <a:gd name="T33" fmla="*/ 1 h 5"/>
                <a:gd name="T34" fmla="*/ 2 w 7"/>
                <a:gd name="T35" fmla="*/ 3 h 5"/>
                <a:gd name="T36" fmla="*/ 2 w 7"/>
                <a:gd name="T37" fmla="*/ 3 h 5"/>
                <a:gd name="T38" fmla="*/ 0 w 7"/>
                <a:gd name="T39" fmla="*/ 3 h 5"/>
                <a:gd name="T40" fmla="*/ 0 w 7"/>
                <a:gd name="T41" fmla="*/ 3 h 5"/>
                <a:gd name="T42" fmla="*/ 0 w 7"/>
                <a:gd name="T43" fmla="*/ 4 h 5"/>
                <a:gd name="T44" fmla="*/ 0 w 7"/>
                <a:gd name="T45" fmla="*/ 4 h 5"/>
                <a:gd name="T46" fmla="*/ 2 w 7"/>
                <a:gd name="T47" fmla="*/ 5 h 5"/>
                <a:gd name="T48" fmla="*/ 2 w 7"/>
                <a:gd name="T4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5">
                  <a:moveTo>
                    <a:pt x="2" y="5"/>
                  </a:move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7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1"/>
            <p:cNvSpPr>
              <a:spLocks/>
            </p:cNvSpPr>
            <p:nvPr/>
          </p:nvSpPr>
          <p:spPr bwMode="auto">
            <a:xfrm>
              <a:off x="11995150" y="4065588"/>
              <a:ext cx="9525" cy="7938"/>
            </a:xfrm>
            <a:custGeom>
              <a:avLst/>
              <a:gdLst>
                <a:gd name="T0" fmla="*/ 1 w 6"/>
                <a:gd name="T1" fmla="*/ 2 h 5"/>
                <a:gd name="T2" fmla="*/ 1 w 6"/>
                <a:gd name="T3" fmla="*/ 4 h 5"/>
                <a:gd name="T4" fmla="*/ 2 w 6"/>
                <a:gd name="T5" fmla="*/ 4 h 5"/>
                <a:gd name="T6" fmla="*/ 2 w 6"/>
                <a:gd name="T7" fmla="*/ 4 h 5"/>
                <a:gd name="T8" fmla="*/ 4 w 6"/>
                <a:gd name="T9" fmla="*/ 4 h 5"/>
                <a:gd name="T10" fmla="*/ 4 w 6"/>
                <a:gd name="T11" fmla="*/ 5 h 5"/>
                <a:gd name="T12" fmla="*/ 4 w 6"/>
                <a:gd name="T13" fmla="*/ 5 h 5"/>
                <a:gd name="T14" fmla="*/ 5 w 6"/>
                <a:gd name="T15" fmla="*/ 5 h 5"/>
                <a:gd name="T16" fmla="*/ 6 w 6"/>
                <a:gd name="T17" fmla="*/ 2 h 5"/>
                <a:gd name="T18" fmla="*/ 6 w 6"/>
                <a:gd name="T19" fmla="*/ 2 h 5"/>
                <a:gd name="T20" fmla="*/ 5 w 6"/>
                <a:gd name="T21" fmla="*/ 2 h 5"/>
                <a:gd name="T22" fmla="*/ 5 w 6"/>
                <a:gd name="T23" fmla="*/ 2 h 5"/>
                <a:gd name="T24" fmla="*/ 4 w 6"/>
                <a:gd name="T25" fmla="*/ 1 h 5"/>
                <a:gd name="T26" fmla="*/ 4 w 6"/>
                <a:gd name="T27" fmla="*/ 1 h 5"/>
                <a:gd name="T28" fmla="*/ 4 w 6"/>
                <a:gd name="T29" fmla="*/ 1 h 5"/>
                <a:gd name="T30" fmla="*/ 2 w 6"/>
                <a:gd name="T31" fmla="*/ 1 h 5"/>
                <a:gd name="T32" fmla="*/ 2 w 6"/>
                <a:gd name="T33" fmla="*/ 0 h 5"/>
                <a:gd name="T34" fmla="*/ 1 w 6"/>
                <a:gd name="T35" fmla="*/ 0 h 5"/>
                <a:gd name="T36" fmla="*/ 1 w 6"/>
                <a:gd name="T37" fmla="*/ 0 h 5"/>
                <a:gd name="T38" fmla="*/ 0 w 6"/>
                <a:gd name="T39" fmla="*/ 2 h 5"/>
                <a:gd name="T40" fmla="*/ 0 w 6"/>
                <a:gd name="T41" fmla="*/ 2 h 5"/>
                <a:gd name="T42" fmla="*/ 1 w 6"/>
                <a:gd name="T43" fmla="*/ 2 h 5"/>
                <a:gd name="T44" fmla="*/ 1 w 6"/>
                <a:gd name="T4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5">
                  <a:moveTo>
                    <a:pt x="1" y="2"/>
                  </a:moveTo>
                  <a:lnTo>
                    <a:pt x="1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2"/>
            <p:cNvSpPr>
              <a:spLocks/>
            </p:cNvSpPr>
            <p:nvPr/>
          </p:nvSpPr>
          <p:spPr bwMode="auto">
            <a:xfrm>
              <a:off x="12018963" y="4078288"/>
              <a:ext cx="11112" cy="7938"/>
            </a:xfrm>
            <a:custGeom>
              <a:avLst/>
              <a:gdLst>
                <a:gd name="T0" fmla="*/ 2 w 7"/>
                <a:gd name="T1" fmla="*/ 3 h 5"/>
                <a:gd name="T2" fmla="*/ 2 w 7"/>
                <a:gd name="T3" fmla="*/ 3 h 5"/>
                <a:gd name="T4" fmla="*/ 3 w 7"/>
                <a:gd name="T5" fmla="*/ 3 h 5"/>
                <a:gd name="T6" fmla="*/ 3 w 7"/>
                <a:gd name="T7" fmla="*/ 3 h 5"/>
                <a:gd name="T8" fmla="*/ 4 w 7"/>
                <a:gd name="T9" fmla="*/ 5 h 5"/>
                <a:gd name="T10" fmla="*/ 4 w 7"/>
                <a:gd name="T11" fmla="*/ 5 h 5"/>
                <a:gd name="T12" fmla="*/ 4 w 7"/>
                <a:gd name="T13" fmla="*/ 5 h 5"/>
                <a:gd name="T14" fmla="*/ 6 w 7"/>
                <a:gd name="T15" fmla="*/ 5 h 5"/>
                <a:gd name="T16" fmla="*/ 6 w 7"/>
                <a:gd name="T17" fmla="*/ 5 h 5"/>
                <a:gd name="T18" fmla="*/ 7 w 7"/>
                <a:gd name="T19" fmla="*/ 2 h 5"/>
                <a:gd name="T20" fmla="*/ 7 w 7"/>
                <a:gd name="T21" fmla="*/ 2 h 5"/>
                <a:gd name="T22" fmla="*/ 6 w 7"/>
                <a:gd name="T23" fmla="*/ 2 h 5"/>
                <a:gd name="T24" fmla="*/ 6 w 7"/>
                <a:gd name="T25" fmla="*/ 2 h 5"/>
                <a:gd name="T26" fmla="*/ 4 w 7"/>
                <a:gd name="T27" fmla="*/ 2 h 5"/>
                <a:gd name="T28" fmla="*/ 4 w 7"/>
                <a:gd name="T29" fmla="*/ 1 h 5"/>
                <a:gd name="T30" fmla="*/ 4 w 7"/>
                <a:gd name="T31" fmla="*/ 1 h 5"/>
                <a:gd name="T32" fmla="*/ 3 w 7"/>
                <a:gd name="T33" fmla="*/ 1 h 5"/>
                <a:gd name="T34" fmla="*/ 3 w 7"/>
                <a:gd name="T35" fmla="*/ 1 h 5"/>
                <a:gd name="T36" fmla="*/ 2 w 7"/>
                <a:gd name="T37" fmla="*/ 1 h 5"/>
                <a:gd name="T38" fmla="*/ 2 w 7"/>
                <a:gd name="T39" fmla="*/ 0 h 5"/>
                <a:gd name="T40" fmla="*/ 2 w 7"/>
                <a:gd name="T41" fmla="*/ 0 h 5"/>
                <a:gd name="T42" fmla="*/ 0 w 7"/>
                <a:gd name="T43" fmla="*/ 2 h 5"/>
                <a:gd name="T44" fmla="*/ 0 w 7"/>
                <a:gd name="T45" fmla="*/ 3 h 5"/>
                <a:gd name="T46" fmla="*/ 0 w 7"/>
                <a:gd name="T47" fmla="*/ 3 h 5"/>
                <a:gd name="T48" fmla="*/ 2 w 7"/>
                <a:gd name="T4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5">
                  <a:moveTo>
                    <a:pt x="2" y="3"/>
                  </a:moveTo>
                  <a:lnTo>
                    <a:pt x="2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2"/>
                  </a:lnTo>
                  <a:lnTo>
                    <a:pt x="7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3"/>
            <p:cNvSpPr>
              <a:spLocks/>
            </p:cNvSpPr>
            <p:nvPr/>
          </p:nvSpPr>
          <p:spPr bwMode="auto">
            <a:xfrm>
              <a:off x="12014200" y="3802063"/>
              <a:ext cx="9525" cy="6350"/>
            </a:xfrm>
            <a:custGeom>
              <a:avLst/>
              <a:gdLst>
                <a:gd name="T0" fmla="*/ 1 w 6"/>
                <a:gd name="T1" fmla="*/ 4 h 4"/>
                <a:gd name="T2" fmla="*/ 2 w 6"/>
                <a:gd name="T3" fmla="*/ 4 h 4"/>
                <a:gd name="T4" fmla="*/ 2 w 6"/>
                <a:gd name="T5" fmla="*/ 4 h 4"/>
                <a:gd name="T6" fmla="*/ 3 w 6"/>
                <a:gd name="T7" fmla="*/ 4 h 4"/>
                <a:gd name="T8" fmla="*/ 3 w 6"/>
                <a:gd name="T9" fmla="*/ 4 h 4"/>
                <a:gd name="T10" fmla="*/ 3 w 6"/>
                <a:gd name="T11" fmla="*/ 3 h 4"/>
                <a:gd name="T12" fmla="*/ 5 w 6"/>
                <a:gd name="T13" fmla="*/ 3 h 4"/>
                <a:gd name="T14" fmla="*/ 5 w 6"/>
                <a:gd name="T15" fmla="*/ 3 h 4"/>
                <a:gd name="T16" fmla="*/ 6 w 6"/>
                <a:gd name="T17" fmla="*/ 3 h 4"/>
                <a:gd name="T18" fmla="*/ 6 w 6"/>
                <a:gd name="T19" fmla="*/ 3 h 4"/>
                <a:gd name="T20" fmla="*/ 6 w 6"/>
                <a:gd name="T21" fmla="*/ 3 h 4"/>
                <a:gd name="T22" fmla="*/ 5 w 6"/>
                <a:gd name="T23" fmla="*/ 0 h 4"/>
                <a:gd name="T24" fmla="*/ 5 w 6"/>
                <a:gd name="T25" fmla="*/ 0 h 4"/>
                <a:gd name="T26" fmla="*/ 5 w 6"/>
                <a:gd name="T27" fmla="*/ 0 h 4"/>
                <a:gd name="T28" fmla="*/ 3 w 6"/>
                <a:gd name="T29" fmla="*/ 0 h 4"/>
                <a:gd name="T30" fmla="*/ 3 w 6"/>
                <a:gd name="T31" fmla="*/ 0 h 4"/>
                <a:gd name="T32" fmla="*/ 2 w 6"/>
                <a:gd name="T33" fmla="*/ 0 h 4"/>
                <a:gd name="T34" fmla="*/ 2 w 6"/>
                <a:gd name="T35" fmla="*/ 2 h 4"/>
                <a:gd name="T36" fmla="*/ 2 w 6"/>
                <a:gd name="T37" fmla="*/ 2 h 4"/>
                <a:gd name="T38" fmla="*/ 1 w 6"/>
                <a:gd name="T39" fmla="*/ 2 h 4"/>
                <a:gd name="T40" fmla="*/ 1 w 6"/>
                <a:gd name="T41" fmla="*/ 2 h 4"/>
                <a:gd name="T42" fmla="*/ 0 w 6"/>
                <a:gd name="T43" fmla="*/ 2 h 4"/>
                <a:gd name="T44" fmla="*/ 0 w 6"/>
                <a:gd name="T45" fmla="*/ 2 h 4"/>
                <a:gd name="T46" fmla="*/ 1 w 6"/>
                <a:gd name="T47" fmla="*/ 4 h 4"/>
                <a:gd name="T48" fmla="*/ 1 w 6"/>
                <a:gd name="T4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4"/>
            <p:cNvSpPr>
              <a:spLocks/>
            </p:cNvSpPr>
            <p:nvPr/>
          </p:nvSpPr>
          <p:spPr bwMode="auto">
            <a:xfrm>
              <a:off x="12007850" y="4071938"/>
              <a:ext cx="9525" cy="7938"/>
            </a:xfrm>
            <a:custGeom>
              <a:avLst/>
              <a:gdLst>
                <a:gd name="T0" fmla="*/ 1 w 6"/>
                <a:gd name="T1" fmla="*/ 4 h 5"/>
                <a:gd name="T2" fmla="*/ 1 w 6"/>
                <a:gd name="T3" fmla="*/ 4 h 5"/>
                <a:gd name="T4" fmla="*/ 2 w 6"/>
                <a:gd name="T5" fmla="*/ 4 h 5"/>
                <a:gd name="T6" fmla="*/ 2 w 6"/>
                <a:gd name="T7" fmla="*/ 5 h 5"/>
                <a:gd name="T8" fmla="*/ 2 w 6"/>
                <a:gd name="T9" fmla="*/ 5 h 5"/>
                <a:gd name="T10" fmla="*/ 4 w 6"/>
                <a:gd name="T11" fmla="*/ 5 h 5"/>
                <a:gd name="T12" fmla="*/ 4 w 6"/>
                <a:gd name="T13" fmla="*/ 5 h 5"/>
                <a:gd name="T14" fmla="*/ 5 w 6"/>
                <a:gd name="T15" fmla="*/ 5 h 5"/>
                <a:gd name="T16" fmla="*/ 6 w 6"/>
                <a:gd name="T17" fmla="*/ 2 h 5"/>
                <a:gd name="T18" fmla="*/ 5 w 6"/>
                <a:gd name="T19" fmla="*/ 2 h 5"/>
                <a:gd name="T20" fmla="*/ 5 w 6"/>
                <a:gd name="T21" fmla="*/ 2 h 5"/>
                <a:gd name="T22" fmla="*/ 4 w 6"/>
                <a:gd name="T23" fmla="*/ 2 h 5"/>
                <a:gd name="T24" fmla="*/ 4 w 6"/>
                <a:gd name="T25" fmla="*/ 2 h 5"/>
                <a:gd name="T26" fmla="*/ 4 w 6"/>
                <a:gd name="T27" fmla="*/ 1 h 5"/>
                <a:gd name="T28" fmla="*/ 2 w 6"/>
                <a:gd name="T29" fmla="*/ 1 h 5"/>
                <a:gd name="T30" fmla="*/ 2 w 6"/>
                <a:gd name="T31" fmla="*/ 1 h 5"/>
                <a:gd name="T32" fmla="*/ 1 w 6"/>
                <a:gd name="T33" fmla="*/ 1 h 5"/>
                <a:gd name="T34" fmla="*/ 1 w 6"/>
                <a:gd name="T35" fmla="*/ 0 h 5"/>
                <a:gd name="T36" fmla="*/ 1 w 6"/>
                <a:gd name="T37" fmla="*/ 0 h 5"/>
                <a:gd name="T38" fmla="*/ 0 w 6"/>
                <a:gd name="T39" fmla="*/ 2 h 5"/>
                <a:gd name="T40" fmla="*/ 0 w 6"/>
                <a:gd name="T41" fmla="*/ 2 h 5"/>
                <a:gd name="T42" fmla="*/ 0 w 6"/>
                <a:gd name="T43" fmla="*/ 4 h 5"/>
                <a:gd name="T44" fmla="*/ 1 w 6"/>
                <a:gd name="T4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5">
                  <a:moveTo>
                    <a:pt x="1" y="4"/>
                  </a:moveTo>
                  <a:lnTo>
                    <a:pt x="1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5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5"/>
            <p:cNvSpPr>
              <a:spLocks/>
            </p:cNvSpPr>
            <p:nvPr/>
          </p:nvSpPr>
          <p:spPr bwMode="auto">
            <a:xfrm>
              <a:off x="11931650" y="3962400"/>
              <a:ext cx="6350" cy="11113"/>
            </a:xfrm>
            <a:custGeom>
              <a:avLst/>
              <a:gdLst>
                <a:gd name="T0" fmla="*/ 0 w 4"/>
                <a:gd name="T1" fmla="*/ 1 h 7"/>
                <a:gd name="T2" fmla="*/ 0 w 4"/>
                <a:gd name="T3" fmla="*/ 3 h 7"/>
                <a:gd name="T4" fmla="*/ 0 w 4"/>
                <a:gd name="T5" fmla="*/ 3 h 7"/>
                <a:gd name="T6" fmla="*/ 0 w 4"/>
                <a:gd name="T7" fmla="*/ 4 h 7"/>
                <a:gd name="T8" fmla="*/ 0 w 4"/>
                <a:gd name="T9" fmla="*/ 4 h 7"/>
                <a:gd name="T10" fmla="*/ 0 w 4"/>
                <a:gd name="T11" fmla="*/ 5 h 7"/>
                <a:gd name="T12" fmla="*/ 0 w 4"/>
                <a:gd name="T13" fmla="*/ 5 h 7"/>
                <a:gd name="T14" fmla="*/ 0 w 4"/>
                <a:gd name="T15" fmla="*/ 5 h 7"/>
                <a:gd name="T16" fmla="*/ 0 w 4"/>
                <a:gd name="T17" fmla="*/ 7 h 7"/>
                <a:gd name="T18" fmla="*/ 1 w 4"/>
                <a:gd name="T19" fmla="*/ 7 h 7"/>
                <a:gd name="T20" fmla="*/ 4 w 4"/>
                <a:gd name="T21" fmla="*/ 7 h 7"/>
                <a:gd name="T22" fmla="*/ 4 w 4"/>
                <a:gd name="T23" fmla="*/ 5 h 7"/>
                <a:gd name="T24" fmla="*/ 4 w 4"/>
                <a:gd name="T25" fmla="*/ 5 h 7"/>
                <a:gd name="T26" fmla="*/ 2 w 4"/>
                <a:gd name="T27" fmla="*/ 5 h 7"/>
                <a:gd name="T28" fmla="*/ 2 w 4"/>
                <a:gd name="T29" fmla="*/ 4 h 7"/>
                <a:gd name="T30" fmla="*/ 2 w 4"/>
                <a:gd name="T31" fmla="*/ 4 h 7"/>
                <a:gd name="T32" fmla="*/ 2 w 4"/>
                <a:gd name="T33" fmla="*/ 3 h 7"/>
                <a:gd name="T34" fmla="*/ 2 w 4"/>
                <a:gd name="T35" fmla="*/ 3 h 7"/>
                <a:gd name="T36" fmla="*/ 2 w 4"/>
                <a:gd name="T37" fmla="*/ 1 h 7"/>
                <a:gd name="T38" fmla="*/ 2 w 4"/>
                <a:gd name="T39" fmla="*/ 1 h 7"/>
                <a:gd name="T40" fmla="*/ 2 w 4"/>
                <a:gd name="T41" fmla="*/ 1 h 7"/>
                <a:gd name="T42" fmla="*/ 2 w 4"/>
                <a:gd name="T43" fmla="*/ 0 h 7"/>
                <a:gd name="T44" fmla="*/ 0 w 4"/>
                <a:gd name="T45" fmla="*/ 1 h 7"/>
                <a:gd name="T46" fmla="*/ 0 w 4"/>
                <a:gd name="T47" fmla="*/ 1 h 7"/>
                <a:gd name="T48" fmla="*/ 0 w 4"/>
                <a:gd name="T4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7">
                  <a:moveTo>
                    <a:pt x="0" y="1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1" y="7"/>
                  </a:lnTo>
                  <a:lnTo>
                    <a:pt x="4" y="7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6"/>
            <p:cNvSpPr>
              <a:spLocks/>
            </p:cNvSpPr>
            <p:nvPr/>
          </p:nvSpPr>
          <p:spPr bwMode="auto">
            <a:xfrm>
              <a:off x="11928475" y="3949700"/>
              <a:ext cx="6350" cy="9525"/>
            </a:xfrm>
            <a:custGeom>
              <a:avLst/>
              <a:gdLst>
                <a:gd name="T0" fmla="*/ 4 w 4"/>
                <a:gd name="T1" fmla="*/ 6 h 6"/>
                <a:gd name="T2" fmla="*/ 4 w 4"/>
                <a:gd name="T3" fmla="*/ 4 h 6"/>
                <a:gd name="T4" fmla="*/ 4 w 4"/>
                <a:gd name="T5" fmla="*/ 4 h 6"/>
                <a:gd name="T6" fmla="*/ 4 w 4"/>
                <a:gd name="T7" fmla="*/ 3 h 6"/>
                <a:gd name="T8" fmla="*/ 3 w 4"/>
                <a:gd name="T9" fmla="*/ 3 h 6"/>
                <a:gd name="T10" fmla="*/ 3 w 4"/>
                <a:gd name="T11" fmla="*/ 2 h 6"/>
                <a:gd name="T12" fmla="*/ 3 w 4"/>
                <a:gd name="T13" fmla="*/ 2 h 6"/>
                <a:gd name="T14" fmla="*/ 3 w 4"/>
                <a:gd name="T15" fmla="*/ 0 h 6"/>
                <a:gd name="T16" fmla="*/ 3 w 4"/>
                <a:gd name="T17" fmla="*/ 0 h 6"/>
                <a:gd name="T18" fmla="*/ 3 w 4"/>
                <a:gd name="T19" fmla="*/ 0 h 6"/>
                <a:gd name="T20" fmla="*/ 0 w 4"/>
                <a:gd name="T21" fmla="*/ 0 h 6"/>
                <a:gd name="T22" fmla="*/ 0 w 4"/>
                <a:gd name="T23" fmla="*/ 0 h 6"/>
                <a:gd name="T24" fmla="*/ 0 w 4"/>
                <a:gd name="T25" fmla="*/ 2 h 6"/>
                <a:gd name="T26" fmla="*/ 0 w 4"/>
                <a:gd name="T27" fmla="*/ 2 h 6"/>
                <a:gd name="T28" fmla="*/ 0 w 4"/>
                <a:gd name="T29" fmla="*/ 2 h 6"/>
                <a:gd name="T30" fmla="*/ 0 w 4"/>
                <a:gd name="T31" fmla="*/ 3 h 6"/>
                <a:gd name="T32" fmla="*/ 0 w 4"/>
                <a:gd name="T33" fmla="*/ 3 h 6"/>
                <a:gd name="T34" fmla="*/ 0 w 4"/>
                <a:gd name="T35" fmla="*/ 4 h 6"/>
                <a:gd name="T36" fmla="*/ 0 w 4"/>
                <a:gd name="T37" fmla="*/ 4 h 6"/>
                <a:gd name="T38" fmla="*/ 0 w 4"/>
                <a:gd name="T39" fmla="*/ 6 h 6"/>
                <a:gd name="T40" fmla="*/ 0 w 4"/>
                <a:gd name="T41" fmla="*/ 6 h 6"/>
                <a:gd name="T42" fmla="*/ 0 w 4"/>
                <a:gd name="T43" fmla="*/ 6 h 6"/>
                <a:gd name="T44" fmla="*/ 4 w 4"/>
                <a:gd name="T45" fmla="*/ 6 h 6"/>
                <a:gd name="T46" fmla="*/ 4 w 4"/>
                <a:gd name="T47" fmla="*/ 6 h 6"/>
                <a:gd name="T48" fmla="*/ 4 w 4"/>
                <a:gd name="T4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7"/>
            <p:cNvSpPr>
              <a:spLocks/>
            </p:cNvSpPr>
            <p:nvPr/>
          </p:nvSpPr>
          <p:spPr bwMode="auto">
            <a:xfrm>
              <a:off x="11982450" y="4057650"/>
              <a:ext cx="11112" cy="7938"/>
            </a:xfrm>
            <a:custGeom>
              <a:avLst/>
              <a:gdLst>
                <a:gd name="T0" fmla="*/ 1 w 7"/>
                <a:gd name="T1" fmla="*/ 2 h 5"/>
                <a:gd name="T2" fmla="*/ 3 w 7"/>
                <a:gd name="T3" fmla="*/ 2 h 5"/>
                <a:gd name="T4" fmla="*/ 3 w 7"/>
                <a:gd name="T5" fmla="*/ 4 h 5"/>
                <a:gd name="T6" fmla="*/ 3 w 7"/>
                <a:gd name="T7" fmla="*/ 4 h 5"/>
                <a:gd name="T8" fmla="*/ 4 w 7"/>
                <a:gd name="T9" fmla="*/ 4 h 5"/>
                <a:gd name="T10" fmla="*/ 4 w 7"/>
                <a:gd name="T11" fmla="*/ 5 h 5"/>
                <a:gd name="T12" fmla="*/ 5 w 7"/>
                <a:gd name="T13" fmla="*/ 5 h 5"/>
                <a:gd name="T14" fmla="*/ 5 w 7"/>
                <a:gd name="T15" fmla="*/ 5 h 5"/>
                <a:gd name="T16" fmla="*/ 5 w 7"/>
                <a:gd name="T17" fmla="*/ 5 h 5"/>
                <a:gd name="T18" fmla="*/ 7 w 7"/>
                <a:gd name="T19" fmla="*/ 4 h 5"/>
                <a:gd name="T20" fmla="*/ 7 w 7"/>
                <a:gd name="T21" fmla="*/ 2 h 5"/>
                <a:gd name="T22" fmla="*/ 7 w 7"/>
                <a:gd name="T23" fmla="*/ 2 h 5"/>
                <a:gd name="T24" fmla="*/ 7 w 7"/>
                <a:gd name="T25" fmla="*/ 2 h 5"/>
                <a:gd name="T26" fmla="*/ 5 w 7"/>
                <a:gd name="T27" fmla="*/ 2 h 5"/>
                <a:gd name="T28" fmla="*/ 5 w 7"/>
                <a:gd name="T29" fmla="*/ 1 h 5"/>
                <a:gd name="T30" fmla="*/ 4 w 7"/>
                <a:gd name="T31" fmla="*/ 1 h 5"/>
                <a:gd name="T32" fmla="*/ 4 w 7"/>
                <a:gd name="T33" fmla="*/ 1 h 5"/>
                <a:gd name="T34" fmla="*/ 4 w 7"/>
                <a:gd name="T35" fmla="*/ 0 h 5"/>
                <a:gd name="T36" fmla="*/ 3 w 7"/>
                <a:gd name="T37" fmla="*/ 0 h 5"/>
                <a:gd name="T38" fmla="*/ 3 w 7"/>
                <a:gd name="T39" fmla="*/ 0 h 5"/>
                <a:gd name="T40" fmla="*/ 3 w 7"/>
                <a:gd name="T41" fmla="*/ 0 h 5"/>
                <a:gd name="T42" fmla="*/ 0 w 7"/>
                <a:gd name="T43" fmla="*/ 1 h 5"/>
                <a:gd name="T44" fmla="*/ 1 w 7"/>
                <a:gd name="T45" fmla="*/ 2 h 5"/>
                <a:gd name="T46" fmla="*/ 1 w 7"/>
                <a:gd name="T47" fmla="*/ 2 h 5"/>
                <a:gd name="T48" fmla="*/ 1 w 7"/>
                <a:gd name="T4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5">
                  <a:moveTo>
                    <a:pt x="1" y="2"/>
                  </a:moveTo>
                  <a:lnTo>
                    <a:pt x="3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4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7" y="4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5" y="2"/>
                  </a:lnTo>
                  <a:lnTo>
                    <a:pt x="5" y="1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8"/>
            <p:cNvSpPr>
              <a:spLocks/>
            </p:cNvSpPr>
            <p:nvPr/>
          </p:nvSpPr>
          <p:spPr bwMode="auto">
            <a:xfrm>
              <a:off x="11972925" y="4046538"/>
              <a:ext cx="9525" cy="11113"/>
            </a:xfrm>
            <a:custGeom>
              <a:avLst/>
              <a:gdLst>
                <a:gd name="T0" fmla="*/ 1 w 6"/>
                <a:gd name="T1" fmla="*/ 3 h 7"/>
                <a:gd name="T2" fmla="*/ 1 w 6"/>
                <a:gd name="T3" fmla="*/ 3 h 7"/>
                <a:gd name="T4" fmla="*/ 1 w 6"/>
                <a:gd name="T5" fmla="*/ 4 h 7"/>
                <a:gd name="T6" fmla="*/ 2 w 6"/>
                <a:gd name="T7" fmla="*/ 4 h 7"/>
                <a:gd name="T8" fmla="*/ 2 w 6"/>
                <a:gd name="T9" fmla="*/ 4 h 7"/>
                <a:gd name="T10" fmla="*/ 2 w 6"/>
                <a:gd name="T11" fmla="*/ 5 h 7"/>
                <a:gd name="T12" fmla="*/ 4 w 6"/>
                <a:gd name="T13" fmla="*/ 5 h 7"/>
                <a:gd name="T14" fmla="*/ 4 w 6"/>
                <a:gd name="T15" fmla="*/ 5 h 7"/>
                <a:gd name="T16" fmla="*/ 5 w 6"/>
                <a:gd name="T17" fmla="*/ 7 h 7"/>
                <a:gd name="T18" fmla="*/ 5 w 6"/>
                <a:gd name="T19" fmla="*/ 7 h 7"/>
                <a:gd name="T20" fmla="*/ 6 w 6"/>
                <a:gd name="T21" fmla="*/ 4 h 7"/>
                <a:gd name="T22" fmla="*/ 6 w 6"/>
                <a:gd name="T23" fmla="*/ 4 h 7"/>
                <a:gd name="T24" fmla="*/ 6 w 6"/>
                <a:gd name="T25" fmla="*/ 4 h 7"/>
                <a:gd name="T26" fmla="*/ 5 w 6"/>
                <a:gd name="T27" fmla="*/ 3 h 7"/>
                <a:gd name="T28" fmla="*/ 5 w 6"/>
                <a:gd name="T29" fmla="*/ 3 h 7"/>
                <a:gd name="T30" fmla="*/ 5 w 6"/>
                <a:gd name="T31" fmla="*/ 3 h 7"/>
                <a:gd name="T32" fmla="*/ 4 w 6"/>
                <a:gd name="T33" fmla="*/ 3 h 7"/>
                <a:gd name="T34" fmla="*/ 4 w 6"/>
                <a:gd name="T35" fmla="*/ 1 h 7"/>
                <a:gd name="T36" fmla="*/ 4 w 6"/>
                <a:gd name="T37" fmla="*/ 1 h 7"/>
                <a:gd name="T38" fmla="*/ 2 w 6"/>
                <a:gd name="T39" fmla="*/ 1 h 7"/>
                <a:gd name="T40" fmla="*/ 2 w 6"/>
                <a:gd name="T41" fmla="*/ 0 h 7"/>
                <a:gd name="T42" fmla="*/ 2 w 6"/>
                <a:gd name="T43" fmla="*/ 0 h 7"/>
                <a:gd name="T44" fmla="*/ 0 w 6"/>
                <a:gd name="T45" fmla="*/ 3 h 7"/>
                <a:gd name="T46" fmla="*/ 1 w 6"/>
                <a:gd name="T47" fmla="*/ 3 h 7"/>
                <a:gd name="T48" fmla="*/ 1 w 6"/>
                <a:gd name="T4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lnTo>
                    <a:pt x="1" y="3"/>
                  </a:lnTo>
                  <a:lnTo>
                    <a:pt x="1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5" y="7"/>
                  </a:lnTo>
                  <a:lnTo>
                    <a:pt x="5" y="7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4" y="3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1" y="3"/>
                  </a:lnTo>
                  <a:lnTo>
                    <a:pt x="1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9"/>
            <p:cNvSpPr>
              <a:spLocks/>
            </p:cNvSpPr>
            <p:nvPr/>
          </p:nvSpPr>
          <p:spPr bwMode="auto">
            <a:xfrm>
              <a:off x="11979275" y="3822700"/>
              <a:ext cx="9525" cy="11113"/>
            </a:xfrm>
            <a:custGeom>
              <a:avLst/>
              <a:gdLst>
                <a:gd name="T0" fmla="*/ 2 w 6"/>
                <a:gd name="T1" fmla="*/ 7 h 7"/>
                <a:gd name="T2" fmla="*/ 2 w 6"/>
                <a:gd name="T3" fmla="*/ 5 h 7"/>
                <a:gd name="T4" fmla="*/ 3 w 6"/>
                <a:gd name="T5" fmla="*/ 5 h 7"/>
                <a:gd name="T6" fmla="*/ 3 w 6"/>
                <a:gd name="T7" fmla="*/ 5 h 7"/>
                <a:gd name="T8" fmla="*/ 3 w 6"/>
                <a:gd name="T9" fmla="*/ 5 h 7"/>
                <a:gd name="T10" fmla="*/ 5 w 6"/>
                <a:gd name="T11" fmla="*/ 4 h 7"/>
                <a:gd name="T12" fmla="*/ 5 w 6"/>
                <a:gd name="T13" fmla="*/ 4 h 7"/>
                <a:gd name="T14" fmla="*/ 5 w 6"/>
                <a:gd name="T15" fmla="*/ 4 h 7"/>
                <a:gd name="T16" fmla="*/ 6 w 6"/>
                <a:gd name="T17" fmla="*/ 3 h 7"/>
                <a:gd name="T18" fmla="*/ 6 w 6"/>
                <a:gd name="T19" fmla="*/ 3 h 7"/>
                <a:gd name="T20" fmla="*/ 6 w 6"/>
                <a:gd name="T21" fmla="*/ 3 h 7"/>
                <a:gd name="T22" fmla="*/ 5 w 6"/>
                <a:gd name="T23" fmla="*/ 0 h 7"/>
                <a:gd name="T24" fmla="*/ 5 w 6"/>
                <a:gd name="T25" fmla="*/ 0 h 7"/>
                <a:gd name="T26" fmla="*/ 3 w 6"/>
                <a:gd name="T27" fmla="*/ 1 h 7"/>
                <a:gd name="T28" fmla="*/ 3 w 6"/>
                <a:gd name="T29" fmla="*/ 1 h 7"/>
                <a:gd name="T30" fmla="*/ 3 w 6"/>
                <a:gd name="T31" fmla="*/ 1 h 7"/>
                <a:gd name="T32" fmla="*/ 2 w 6"/>
                <a:gd name="T33" fmla="*/ 3 h 7"/>
                <a:gd name="T34" fmla="*/ 2 w 6"/>
                <a:gd name="T35" fmla="*/ 3 h 7"/>
                <a:gd name="T36" fmla="*/ 1 w 6"/>
                <a:gd name="T37" fmla="*/ 3 h 7"/>
                <a:gd name="T38" fmla="*/ 1 w 6"/>
                <a:gd name="T39" fmla="*/ 3 h 7"/>
                <a:gd name="T40" fmla="*/ 1 w 6"/>
                <a:gd name="T41" fmla="*/ 4 h 7"/>
                <a:gd name="T42" fmla="*/ 0 w 6"/>
                <a:gd name="T43" fmla="*/ 4 h 7"/>
                <a:gd name="T44" fmla="*/ 0 w 6"/>
                <a:gd name="T45" fmla="*/ 4 h 7"/>
                <a:gd name="T46" fmla="*/ 2 w 6"/>
                <a:gd name="T47" fmla="*/ 7 h 7"/>
                <a:gd name="T48" fmla="*/ 2 w 6"/>
                <a:gd name="T4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7">
                  <a:moveTo>
                    <a:pt x="2" y="7"/>
                  </a:moveTo>
                  <a:lnTo>
                    <a:pt x="2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3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0"/>
            <p:cNvSpPr>
              <a:spLocks/>
            </p:cNvSpPr>
            <p:nvPr/>
          </p:nvSpPr>
          <p:spPr bwMode="auto">
            <a:xfrm>
              <a:off x="11722100" y="4516438"/>
              <a:ext cx="34925" cy="25400"/>
            </a:xfrm>
            <a:custGeom>
              <a:avLst/>
              <a:gdLst>
                <a:gd name="T0" fmla="*/ 21 w 22"/>
                <a:gd name="T1" fmla="*/ 7 h 16"/>
                <a:gd name="T2" fmla="*/ 19 w 22"/>
                <a:gd name="T3" fmla="*/ 7 h 16"/>
                <a:gd name="T4" fmla="*/ 19 w 22"/>
                <a:gd name="T5" fmla="*/ 6 h 16"/>
                <a:gd name="T6" fmla="*/ 18 w 22"/>
                <a:gd name="T7" fmla="*/ 6 h 16"/>
                <a:gd name="T8" fmla="*/ 17 w 22"/>
                <a:gd name="T9" fmla="*/ 6 h 16"/>
                <a:gd name="T10" fmla="*/ 17 w 22"/>
                <a:gd name="T11" fmla="*/ 6 h 16"/>
                <a:gd name="T12" fmla="*/ 15 w 22"/>
                <a:gd name="T13" fmla="*/ 6 h 16"/>
                <a:gd name="T14" fmla="*/ 14 w 22"/>
                <a:gd name="T15" fmla="*/ 4 h 16"/>
                <a:gd name="T16" fmla="*/ 14 w 22"/>
                <a:gd name="T17" fmla="*/ 4 h 16"/>
                <a:gd name="T18" fmla="*/ 13 w 22"/>
                <a:gd name="T19" fmla="*/ 4 h 16"/>
                <a:gd name="T20" fmla="*/ 11 w 22"/>
                <a:gd name="T21" fmla="*/ 4 h 16"/>
                <a:gd name="T22" fmla="*/ 11 w 22"/>
                <a:gd name="T23" fmla="*/ 3 h 16"/>
                <a:gd name="T24" fmla="*/ 10 w 22"/>
                <a:gd name="T25" fmla="*/ 3 h 16"/>
                <a:gd name="T26" fmla="*/ 9 w 22"/>
                <a:gd name="T27" fmla="*/ 3 h 16"/>
                <a:gd name="T28" fmla="*/ 9 w 22"/>
                <a:gd name="T29" fmla="*/ 3 h 16"/>
                <a:gd name="T30" fmla="*/ 8 w 22"/>
                <a:gd name="T31" fmla="*/ 2 h 16"/>
                <a:gd name="T32" fmla="*/ 6 w 22"/>
                <a:gd name="T33" fmla="*/ 2 h 16"/>
                <a:gd name="T34" fmla="*/ 6 w 22"/>
                <a:gd name="T35" fmla="*/ 2 h 16"/>
                <a:gd name="T36" fmla="*/ 5 w 22"/>
                <a:gd name="T37" fmla="*/ 0 h 16"/>
                <a:gd name="T38" fmla="*/ 5 w 22"/>
                <a:gd name="T39" fmla="*/ 0 h 16"/>
                <a:gd name="T40" fmla="*/ 0 w 22"/>
                <a:gd name="T41" fmla="*/ 9 h 16"/>
                <a:gd name="T42" fmla="*/ 1 w 22"/>
                <a:gd name="T43" fmla="*/ 9 h 16"/>
                <a:gd name="T44" fmla="*/ 2 w 22"/>
                <a:gd name="T45" fmla="*/ 9 h 16"/>
                <a:gd name="T46" fmla="*/ 4 w 22"/>
                <a:gd name="T47" fmla="*/ 11 h 16"/>
                <a:gd name="T48" fmla="*/ 4 w 22"/>
                <a:gd name="T49" fmla="*/ 11 h 16"/>
                <a:gd name="T50" fmla="*/ 5 w 22"/>
                <a:gd name="T51" fmla="*/ 11 h 16"/>
                <a:gd name="T52" fmla="*/ 6 w 22"/>
                <a:gd name="T53" fmla="*/ 12 h 16"/>
                <a:gd name="T54" fmla="*/ 8 w 22"/>
                <a:gd name="T55" fmla="*/ 12 h 16"/>
                <a:gd name="T56" fmla="*/ 8 w 22"/>
                <a:gd name="T57" fmla="*/ 12 h 16"/>
                <a:gd name="T58" fmla="*/ 9 w 22"/>
                <a:gd name="T59" fmla="*/ 13 h 16"/>
                <a:gd name="T60" fmla="*/ 10 w 22"/>
                <a:gd name="T61" fmla="*/ 13 h 16"/>
                <a:gd name="T62" fmla="*/ 10 w 22"/>
                <a:gd name="T63" fmla="*/ 13 h 16"/>
                <a:gd name="T64" fmla="*/ 11 w 22"/>
                <a:gd name="T65" fmla="*/ 13 h 16"/>
                <a:gd name="T66" fmla="*/ 13 w 22"/>
                <a:gd name="T67" fmla="*/ 15 h 16"/>
                <a:gd name="T68" fmla="*/ 14 w 22"/>
                <a:gd name="T69" fmla="*/ 15 h 16"/>
                <a:gd name="T70" fmla="*/ 14 w 22"/>
                <a:gd name="T71" fmla="*/ 15 h 16"/>
                <a:gd name="T72" fmla="*/ 15 w 22"/>
                <a:gd name="T73" fmla="*/ 15 h 16"/>
                <a:gd name="T74" fmla="*/ 17 w 22"/>
                <a:gd name="T75" fmla="*/ 15 h 16"/>
                <a:gd name="T76" fmla="*/ 18 w 22"/>
                <a:gd name="T77" fmla="*/ 16 h 16"/>
                <a:gd name="T78" fmla="*/ 19 w 22"/>
                <a:gd name="T79" fmla="*/ 16 h 16"/>
                <a:gd name="T80" fmla="*/ 19 w 22"/>
                <a:gd name="T81" fmla="*/ 16 h 16"/>
                <a:gd name="T82" fmla="*/ 22 w 22"/>
                <a:gd name="T8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16">
                  <a:moveTo>
                    <a:pt x="21" y="7"/>
                  </a:moveTo>
                  <a:lnTo>
                    <a:pt x="21" y="7"/>
                  </a:lnTo>
                  <a:lnTo>
                    <a:pt x="21" y="7"/>
                  </a:lnTo>
                  <a:lnTo>
                    <a:pt x="19" y="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5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4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1"/>
            <p:cNvSpPr>
              <a:spLocks/>
            </p:cNvSpPr>
            <p:nvPr/>
          </p:nvSpPr>
          <p:spPr bwMode="auto">
            <a:xfrm>
              <a:off x="11877675" y="4451350"/>
              <a:ext cx="26987" cy="33338"/>
            </a:xfrm>
            <a:custGeom>
              <a:avLst/>
              <a:gdLst>
                <a:gd name="T0" fmla="*/ 7 w 17"/>
                <a:gd name="T1" fmla="*/ 0 h 21"/>
                <a:gd name="T2" fmla="*/ 7 w 17"/>
                <a:gd name="T3" fmla="*/ 1 h 21"/>
                <a:gd name="T4" fmla="*/ 7 w 17"/>
                <a:gd name="T5" fmla="*/ 1 h 21"/>
                <a:gd name="T6" fmla="*/ 7 w 17"/>
                <a:gd name="T7" fmla="*/ 3 h 21"/>
                <a:gd name="T8" fmla="*/ 7 w 17"/>
                <a:gd name="T9" fmla="*/ 4 h 21"/>
                <a:gd name="T10" fmla="*/ 5 w 17"/>
                <a:gd name="T11" fmla="*/ 4 h 21"/>
                <a:gd name="T12" fmla="*/ 5 w 17"/>
                <a:gd name="T13" fmla="*/ 5 h 21"/>
                <a:gd name="T14" fmla="*/ 5 w 17"/>
                <a:gd name="T15" fmla="*/ 6 h 21"/>
                <a:gd name="T16" fmla="*/ 4 w 17"/>
                <a:gd name="T17" fmla="*/ 6 h 21"/>
                <a:gd name="T18" fmla="*/ 4 w 17"/>
                <a:gd name="T19" fmla="*/ 8 h 21"/>
                <a:gd name="T20" fmla="*/ 4 w 17"/>
                <a:gd name="T21" fmla="*/ 9 h 21"/>
                <a:gd name="T22" fmla="*/ 4 w 17"/>
                <a:gd name="T23" fmla="*/ 9 h 21"/>
                <a:gd name="T24" fmla="*/ 3 w 17"/>
                <a:gd name="T25" fmla="*/ 10 h 21"/>
                <a:gd name="T26" fmla="*/ 3 w 17"/>
                <a:gd name="T27" fmla="*/ 12 h 21"/>
                <a:gd name="T28" fmla="*/ 3 w 17"/>
                <a:gd name="T29" fmla="*/ 12 h 21"/>
                <a:gd name="T30" fmla="*/ 1 w 17"/>
                <a:gd name="T31" fmla="*/ 13 h 21"/>
                <a:gd name="T32" fmla="*/ 1 w 17"/>
                <a:gd name="T33" fmla="*/ 13 h 21"/>
                <a:gd name="T34" fmla="*/ 1 w 17"/>
                <a:gd name="T35" fmla="*/ 14 h 21"/>
                <a:gd name="T36" fmla="*/ 0 w 17"/>
                <a:gd name="T37" fmla="*/ 15 h 21"/>
                <a:gd name="T38" fmla="*/ 0 w 17"/>
                <a:gd name="T39" fmla="*/ 15 h 21"/>
                <a:gd name="T40" fmla="*/ 8 w 17"/>
                <a:gd name="T41" fmla="*/ 21 h 21"/>
                <a:gd name="T42" fmla="*/ 9 w 17"/>
                <a:gd name="T43" fmla="*/ 19 h 21"/>
                <a:gd name="T44" fmla="*/ 9 w 17"/>
                <a:gd name="T45" fmla="*/ 18 h 21"/>
                <a:gd name="T46" fmla="*/ 9 w 17"/>
                <a:gd name="T47" fmla="*/ 18 h 21"/>
                <a:gd name="T48" fmla="*/ 11 w 17"/>
                <a:gd name="T49" fmla="*/ 17 h 21"/>
                <a:gd name="T50" fmla="*/ 11 w 17"/>
                <a:gd name="T51" fmla="*/ 15 h 21"/>
                <a:gd name="T52" fmla="*/ 12 w 17"/>
                <a:gd name="T53" fmla="*/ 14 h 21"/>
                <a:gd name="T54" fmla="*/ 12 w 17"/>
                <a:gd name="T55" fmla="*/ 14 h 21"/>
                <a:gd name="T56" fmla="*/ 12 w 17"/>
                <a:gd name="T57" fmla="*/ 13 h 21"/>
                <a:gd name="T58" fmla="*/ 13 w 17"/>
                <a:gd name="T59" fmla="*/ 12 h 21"/>
                <a:gd name="T60" fmla="*/ 13 w 17"/>
                <a:gd name="T61" fmla="*/ 12 h 21"/>
                <a:gd name="T62" fmla="*/ 13 w 17"/>
                <a:gd name="T63" fmla="*/ 10 h 21"/>
                <a:gd name="T64" fmla="*/ 14 w 17"/>
                <a:gd name="T65" fmla="*/ 9 h 21"/>
                <a:gd name="T66" fmla="*/ 14 w 17"/>
                <a:gd name="T67" fmla="*/ 8 h 21"/>
                <a:gd name="T68" fmla="*/ 14 w 17"/>
                <a:gd name="T69" fmla="*/ 8 h 21"/>
                <a:gd name="T70" fmla="*/ 16 w 17"/>
                <a:gd name="T71" fmla="*/ 6 h 21"/>
                <a:gd name="T72" fmla="*/ 16 w 17"/>
                <a:gd name="T73" fmla="*/ 5 h 21"/>
                <a:gd name="T74" fmla="*/ 16 w 17"/>
                <a:gd name="T75" fmla="*/ 4 h 21"/>
                <a:gd name="T76" fmla="*/ 16 w 17"/>
                <a:gd name="T77" fmla="*/ 4 h 21"/>
                <a:gd name="T78" fmla="*/ 17 w 17"/>
                <a:gd name="T79" fmla="*/ 3 h 21"/>
                <a:gd name="T80" fmla="*/ 8 w 17"/>
                <a:gd name="T8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6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" y="12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8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2"/>
            <p:cNvSpPr>
              <a:spLocks/>
            </p:cNvSpPr>
            <p:nvPr/>
          </p:nvSpPr>
          <p:spPr bwMode="auto">
            <a:xfrm>
              <a:off x="11891963" y="4408488"/>
              <a:ext cx="17462" cy="30163"/>
            </a:xfrm>
            <a:custGeom>
              <a:avLst/>
              <a:gdLst>
                <a:gd name="T0" fmla="*/ 11 w 11"/>
                <a:gd name="T1" fmla="*/ 17 h 19"/>
                <a:gd name="T2" fmla="*/ 11 w 11"/>
                <a:gd name="T3" fmla="*/ 15 h 19"/>
                <a:gd name="T4" fmla="*/ 11 w 11"/>
                <a:gd name="T5" fmla="*/ 14 h 19"/>
                <a:gd name="T6" fmla="*/ 11 w 11"/>
                <a:gd name="T7" fmla="*/ 14 h 19"/>
                <a:gd name="T8" fmla="*/ 11 w 11"/>
                <a:gd name="T9" fmla="*/ 13 h 19"/>
                <a:gd name="T10" fmla="*/ 11 w 11"/>
                <a:gd name="T11" fmla="*/ 11 h 19"/>
                <a:gd name="T12" fmla="*/ 11 w 11"/>
                <a:gd name="T13" fmla="*/ 10 h 19"/>
                <a:gd name="T14" fmla="*/ 11 w 11"/>
                <a:gd name="T15" fmla="*/ 10 h 19"/>
                <a:gd name="T16" fmla="*/ 11 w 11"/>
                <a:gd name="T17" fmla="*/ 9 h 19"/>
                <a:gd name="T18" fmla="*/ 11 w 11"/>
                <a:gd name="T19" fmla="*/ 8 h 19"/>
                <a:gd name="T20" fmla="*/ 11 w 11"/>
                <a:gd name="T21" fmla="*/ 6 h 19"/>
                <a:gd name="T22" fmla="*/ 11 w 11"/>
                <a:gd name="T23" fmla="*/ 6 h 19"/>
                <a:gd name="T24" fmla="*/ 11 w 11"/>
                <a:gd name="T25" fmla="*/ 5 h 19"/>
                <a:gd name="T26" fmla="*/ 11 w 11"/>
                <a:gd name="T27" fmla="*/ 4 h 19"/>
                <a:gd name="T28" fmla="*/ 11 w 11"/>
                <a:gd name="T29" fmla="*/ 2 h 19"/>
                <a:gd name="T30" fmla="*/ 11 w 11"/>
                <a:gd name="T31" fmla="*/ 2 h 19"/>
                <a:gd name="T32" fmla="*/ 11 w 11"/>
                <a:gd name="T33" fmla="*/ 1 h 19"/>
                <a:gd name="T34" fmla="*/ 11 w 11"/>
                <a:gd name="T35" fmla="*/ 0 h 19"/>
                <a:gd name="T36" fmla="*/ 2 w 11"/>
                <a:gd name="T37" fmla="*/ 0 h 19"/>
                <a:gd name="T38" fmla="*/ 2 w 11"/>
                <a:gd name="T39" fmla="*/ 1 h 19"/>
                <a:gd name="T40" fmla="*/ 2 w 11"/>
                <a:gd name="T41" fmla="*/ 2 h 19"/>
                <a:gd name="T42" fmla="*/ 2 w 11"/>
                <a:gd name="T43" fmla="*/ 2 h 19"/>
                <a:gd name="T44" fmla="*/ 2 w 11"/>
                <a:gd name="T45" fmla="*/ 4 h 19"/>
                <a:gd name="T46" fmla="*/ 2 w 11"/>
                <a:gd name="T47" fmla="*/ 5 h 19"/>
                <a:gd name="T48" fmla="*/ 2 w 11"/>
                <a:gd name="T49" fmla="*/ 5 h 19"/>
                <a:gd name="T50" fmla="*/ 2 w 11"/>
                <a:gd name="T51" fmla="*/ 6 h 19"/>
                <a:gd name="T52" fmla="*/ 2 w 11"/>
                <a:gd name="T53" fmla="*/ 6 h 19"/>
                <a:gd name="T54" fmla="*/ 2 w 11"/>
                <a:gd name="T55" fmla="*/ 8 h 19"/>
                <a:gd name="T56" fmla="*/ 2 w 11"/>
                <a:gd name="T57" fmla="*/ 9 h 19"/>
                <a:gd name="T58" fmla="*/ 2 w 11"/>
                <a:gd name="T59" fmla="*/ 9 h 19"/>
                <a:gd name="T60" fmla="*/ 2 w 11"/>
                <a:gd name="T61" fmla="*/ 10 h 19"/>
                <a:gd name="T62" fmla="*/ 2 w 11"/>
                <a:gd name="T63" fmla="*/ 11 h 19"/>
                <a:gd name="T64" fmla="*/ 2 w 11"/>
                <a:gd name="T65" fmla="*/ 13 h 19"/>
                <a:gd name="T66" fmla="*/ 2 w 11"/>
                <a:gd name="T67" fmla="*/ 13 h 19"/>
                <a:gd name="T68" fmla="*/ 2 w 11"/>
                <a:gd name="T69" fmla="*/ 14 h 19"/>
                <a:gd name="T70" fmla="*/ 2 w 11"/>
                <a:gd name="T71" fmla="*/ 15 h 19"/>
                <a:gd name="T72" fmla="*/ 2 w 11"/>
                <a:gd name="T73" fmla="*/ 15 h 19"/>
                <a:gd name="T74" fmla="*/ 0 w 11"/>
                <a:gd name="T75" fmla="*/ 17 h 19"/>
                <a:gd name="T76" fmla="*/ 0 w 11"/>
                <a:gd name="T77" fmla="*/ 18 h 19"/>
                <a:gd name="T78" fmla="*/ 0 w 11"/>
                <a:gd name="T79" fmla="*/ 18 h 19"/>
                <a:gd name="T80" fmla="*/ 11 w 11"/>
                <a:gd name="T81" fmla="*/ 19 h 19"/>
                <a:gd name="T82" fmla="*/ 11 w 11"/>
                <a:gd name="T83" fmla="*/ 18 h 19"/>
                <a:gd name="T84" fmla="*/ 11 w 11"/>
                <a:gd name="T8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" h="19">
                  <a:moveTo>
                    <a:pt x="11" y="17"/>
                  </a:moveTo>
                  <a:lnTo>
                    <a:pt x="11" y="17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9" y="19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1" y="17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3"/>
            <p:cNvSpPr>
              <a:spLocks/>
            </p:cNvSpPr>
            <p:nvPr/>
          </p:nvSpPr>
          <p:spPr bwMode="auto">
            <a:xfrm>
              <a:off x="11849100" y="4487863"/>
              <a:ext cx="33337" cy="31750"/>
            </a:xfrm>
            <a:custGeom>
              <a:avLst/>
              <a:gdLst>
                <a:gd name="T0" fmla="*/ 13 w 21"/>
                <a:gd name="T1" fmla="*/ 0 h 20"/>
                <a:gd name="T2" fmla="*/ 12 w 21"/>
                <a:gd name="T3" fmla="*/ 2 h 20"/>
                <a:gd name="T4" fmla="*/ 12 w 21"/>
                <a:gd name="T5" fmla="*/ 2 h 20"/>
                <a:gd name="T6" fmla="*/ 10 w 21"/>
                <a:gd name="T7" fmla="*/ 3 h 20"/>
                <a:gd name="T8" fmla="*/ 10 w 21"/>
                <a:gd name="T9" fmla="*/ 3 h 20"/>
                <a:gd name="T10" fmla="*/ 9 w 21"/>
                <a:gd name="T11" fmla="*/ 4 h 20"/>
                <a:gd name="T12" fmla="*/ 9 w 21"/>
                <a:gd name="T13" fmla="*/ 4 h 20"/>
                <a:gd name="T14" fmla="*/ 8 w 21"/>
                <a:gd name="T15" fmla="*/ 5 h 20"/>
                <a:gd name="T16" fmla="*/ 8 w 21"/>
                <a:gd name="T17" fmla="*/ 5 h 20"/>
                <a:gd name="T18" fmla="*/ 7 w 21"/>
                <a:gd name="T19" fmla="*/ 7 h 20"/>
                <a:gd name="T20" fmla="*/ 7 w 21"/>
                <a:gd name="T21" fmla="*/ 7 h 20"/>
                <a:gd name="T22" fmla="*/ 7 w 21"/>
                <a:gd name="T23" fmla="*/ 8 h 20"/>
                <a:gd name="T24" fmla="*/ 5 w 21"/>
                <a:gd name="T25" fmla="*/ 8 h 20"/>
                <a:gd name="T26" fmla="*/ 5 w 21"/>
                <a:gd name="T27" fmla="*/ 8 h 20"/>
                <a:gd name="T28" fmla="*/ 4 w 21"/>
                <a:gd name="T29" fmla="*/ 9 h 20"/>
                <a:gd name="T30" fmla="*/ 3 w 21"/>
                <a:gd name="T31" fmla="*/ 9 h 20"/>
                <a:gd name="T32" fmla="*/ 3 w 21"/>
                <a:gd name="T33" fmla="*/ 11 h 20"/>
                <a:gd name="T34" fmla="*/ 1 w 21"/>
                <a:gd name="T35" fmla="*/ 11 h 20"/>
                <a:gd name="T36" fmla="*/ 1 w 21"/>
                <a:gd name="T37" fmla="*/ 12 h 20"/>
                <a:gd name="T38" fmla="*/ 0 w 21"/>
                <a:gd name="T39" fmla="*/ 12 h 20"/>
                <a:gd name="T40" fmla="*/ 7 w 21"/>
                <a:gd name="T41" fmla="*/ 20 h 20"/>
                <a:gd name="T42" fmla="*/ 7 w 21"/>
                <a:gd name="T43" fmla="*/ 20 h 20"/>
                <a:gd name="T44" fmla="*/ 8 w 21"/>
                <a:gd name="T45" fmla="*/ 18 h 20"/>
                <a:gd name="T46" fmla="*/ 8 w 21"/>
                <a:gd name="T47" fmla="*/ 18 h 20"/>
                <a:gd name="T48" fmla="*/ 9 w 21"/>
                <a:gd name="T49" fmla="*/ 17 h 20"/>
                <a:gd name="T50" fmla="*/ 9 w 21"/>
                <a:gd name="T51" fmla="*/ 17 h 20"/>
                <a:gd name="T52" fmla="*/ 10 w 21"/>
                <a:gd name="T53" fmla="*/ 16 h 20"/>
                <a:gd name="T54" fmla="*/ 12 w 21"/>
                <a:gd name="T55" fmla="*/ 16 h 20"/>
                <a:gd name="T56" fmla="*/ 12 w 21"/>
                <a:gd name="T57" fmla="*/ 14 h 20"/>
                <a:gd name="T58" fmla="*/ 13 w 21"/>
                <a:gd name="T59" fmla="*/ 14 h 20"/>
                <a:gd name="T60" fmla="*/ 13 w 21"/>
                <a:gd name="T61" fmla="*/ 13 h 20"/>
                <a:gd name="T62" fmla="*/ 14 w 21"/>
                <a:gd name="T63" fmla="*/ 13 h 20"/>
                <a:gd name="T64" fmla="*/ 14 w 21"/>
                <a:gd name="T65" fmla="*/ 12 h 20"/>
                <a:gd name="T66" fmla="*/ 16 w 21"/>
                <a:gd name="T67" fmla="*/ 11 h 20"/>
                <a:gd name="T68" fmla="*/ 16 w 21"/>
                <a:gd name="T69" fmla="*/ 11 h 20"/>
                <a:gd name="T70" fmla="*/ 17 w 21"/>
                <a:gd name="T71" fmla="*/ 9 h 20"/>
                <a:gd name="T72" fmla="*/ 18 w 21"/>
                <a:gd name="T73" fmla="*/ 9 h 20"/>
                <a:gd name="T74" fmla="*/ 18 w 21"/>
                <a:gd name="T75" fmla="*/ 8 h 20"/>
                <a:gd name="T76" fmla="*/ 19 w 21"/>
                <a:gd name="T77" fmla="*/ 8 h 20"/>
                <a:gd name="T78" fmla="*/ 19 w 21"/>
                <a:gd name="T79" fmla="*/ 7 h 20"/>
                <a:gd name="T80" fmla="*/ 21 w 21"/>
                <a:gd name="T81" fmla="*/ 5 h 20"/>
                <a:gd name="T82" fmla="*/ 13 w 21"/>
                <a:gd name="T8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" h="20">
                  <a:moveTo>
                    <a:pt x="13" y="0"/>
                  </a:moveTo>
                  <a:lnTo>
                    <a:pt x="13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5" y="8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7" y="11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8" y="9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4"/>
            <p:cNvSpPr>
              <a:spLocks/>
            </p:cNvSpPr>
            <p:nvPr/>
          </p:nvSpPr>
          <p:spPr bwMode="auto">
            <a:xfrm>
              <a:off x="11812588" y="4514850"/>
              <a:ext cx="31750" cy="25400"/>
            </a:xfrm>
            <a:custGeom>
              <a:avLst/>
              <a:gdLst>
                <a:gd name="T0" fmla="*/ 15 w 20"/>
                <a:gd name="T1" fmla="*/ 0 h 16"/>
                <a:gd name="T2" fmla="*/ 14 w 20"/>
                <a:gd name="T3" fmla="*/ 0 h 16"/>
                <a:gd name="T4" fmla="*/ 14 w 20"/>
                <a:gd name="T5" fmla="*/ 1 h 16"/>
                <a:gd name="T6" fmla="*/ 13 w 20"/>
                <a:gd name="T7" fmla="*/ 1 h 16"/>
                <a:gd name="T8" fmla="*/ 13 w 20"/>
                <a:gd name="T9" fmla="*/ 1 h 16"/>
                <a:gd name="T10" fmla="*/ 11 w 20"/>
                <a:gd name="T11" fmla="*/ 3 h 16"/>
                <a:gd name="T12" fmla="*/ 10 w 20"/>
                <a:gd name="T13" fmla="*/ 3 h 16"/>
                <a:gd name="T14" fmla="*/ 10 w 20"/>
                <a:gd name="T15" fmla="*/ 3 h 16"/>
                <a:gd name="T16" fmla="*/ 9 w 20"/>
                <a:gd name="T17" fmla="*/ 4 h 16"/>
                <a:gd name="T18" fmla="*/ 9 w 20"/>
                <a:gd name="T19" fmla="*/ 4 h 16"/>
                <a:gd name="T20" fmla="*/ 8 w 20"/>
                <a:gd name="T21" fmla="*/ 4 h 16"/>
                <a:gd name="T22" fmla="*/ 6 w 20"/>
                <a:gd name="T23" fmla="*/ 4 h 16"/>
                <a:gd name="T24" fmla="*/ 6 w 20"/>
                <a:gd name="T25" fmla="*/ 5 h 16"/>
                <a:gd name="T26" fmla="*/ 5 w 20"/>
                <a:gd name="T27" fmla="*/ 5 h 16"/>
                <a:gd name="T28" fmla="*/ 5 w 20"/>
                <a:gd name="T29" fmla="*/ 5 h 16"/>
                <a:gd name="T30" fmla="*/ 4 w 20"/>
                <a:gd name="T31" fmla="*/ 5 h 16"/>
                <a:gd name="T32" fmla="*/ 2 w 20"/>
                <a:gd name="T33" fmla="*/ 5 h 16"/>
                <a:gd name="T34" fmla="*/ 2 w 20"/>
                <a:gd name="T35" fmla="*/ 7 h 16"/>
                <a:gd name="T36" fmla="*/ 1 w 20"/>
                <a:gd name="T37" fmla="*/ 7 h 16"/>
                <a:gd name="T38" fmla="*/ 0 w 20"/>
                <a:gd name="T39" fmla="*/ 7 h 16"/>
                <a:gd name="T40" fmla="*/ 0 w 20"/>
                <a:gd name="T41" fmla="*/ 7 h 16"/>
                <a:gd name="T42" fmla="*/ 2 w 20"/>
                <a:gd name="T43" fmla="*/ 16 h 16"/>
                <a:gd name="T44" fmla="*/ 4 w 20"/>
                <a:gd name="T45" fmla="*/ 16 h 16"/>
                <a:gd name="T46" fmla="*/ 4 w 20"/>
                <a:gd name="T47" fmla="*/ 16 h 16"/>
                <a:gd name="T48" fmla="*/ 5 w 20"/>
                <a:gd name="T49" fmla="*/ 14 h 16"/>
                <a:gd name="T50" fmla="*/ 6 w 20"/>
                <a:gd name="T51" fmla="*/ 14 h 16"/>
                <a:gd name="T52" fmla="*/ 8 w 20"/>
                <a:gd name="T53" fmla="*/ 14 h 16"/>
                <a:gd name="T54" fmla="*/ 8 w 20"/>
                <a:gd name="T55" fmla="*/ 14 h 16"/>
                <a:gd name="T56" fmla="*/ 9 w 20"/>
                <a:gd name="T57" fmla="*/ 13 h 16"/>
                <a:gd name="T58" fmla="*/ 10 w 20"/>
                <a:gd name="T59" fmla="*/ 13 h 16"/>
                <a:gd name="T60" fmla="*/ 10 w 20"/>
                <a:gd name="T61" fmla="*/ 13 h 16"/>
                <a:gd name="T62" fmla="*/ 11 w 20"/>
                <a:gd name="T63" fmla="*/ 13 h 16"/>
                <a:gd name="T64" fmla="*/ 13 w 20"/>
                <a:gd name="T65" fmla="*/ 12 h 16"/>
                <a:gd name="T66" fmla="*/ 14 w 20"/>
                <a:gd name="T67" fmla="*/ 12 h 16"/>
                <a:gd name="T68" fmla="*/ 14 w 20"/>
                <a:gd name="T69" fmla="*/ 12 h 16"/>
                <a:gd name="T70" fmla="*/ 15 w 20"/>
                <a:gd name="T71" fmla="*/ 10 h 16"/>
                <a:gd name="T72" fmla="*/ 17 w 20"/>
                <a:gd name="T73" fmla="*/ 10 h 16"/>
                <a:gd name="T74" fmla="*/ 17 w 20"/>
                <a:gd name="T75" fmla="*/ 10 h 16"/>
                <a:gd name="T76" fmla="*/ 18 w 20"/>
                <a:gd name="T77" fmla="*/ 9 h 16"/>
                <a:gd name="T78" fmla="*/ 19 w 20"/>
                <a:gd name="T79" fmla="*/ 9 h 16"/>
                <a:gd name="T80" fmla="*/ 20 w 20"/>
                <a:gd name="T81" fmla="*/ 8 h 16"/>
                <a:gd name="T82" fmla="*/ 20 w 20"/>
                <a:gd name="T83" fmla="*/ 8 h 16"/>
                <a:gd name="T84" fmla="*/ 15 w 20"/>
                <a:gd name="T8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" h="16">
                  <a:moveTo>
                    <a:pt x="15" y="0"/>
                  </a:move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5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9" y="14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1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8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5"/>
            <p:cNvSpPr>
              <a:spLocks/>
            </p:cNvSpPr>
            <p:nvPr/>
          </p:nvSpPr>
          <p:spPr bwMode="auto">
            <a:xfrm>
              <a:off x="11769725" y="4529138"/>
              <a:ext cx="30162" cy="14288"/>
            </a:xfrm>
            <a:custGeom>
              <a:avLst/>
              <a:gdLst>
                <a:gd name="T0" fmla="*/ 18 w 19"/>
                <a:gd name="T1" fmla="*/ 0 h 9"/>
                <a:gd name="T2" fmla="*/ 16 w 19"/>
                <a:gd name="T3" fmla="*/ 0 h 9"/>
                <a:gd name="T4" fmla="*/ 15 w 19"/>
                <a:gd name="T5" fmla="*/ 0 h 9"/>
                <a:gd name="T6" fmla="*/ 15 w 19"/>
                <a:gd name="T7" fmla="*/ 0 h 9"/>
                <a:gd name="T8" fmla="*/ 14 w 19"/>
                <a:gd name="T9" fmla="*/ 0 h 9"/>
                <a:gd name="T10" fmla="*/ 13 w 19"/>
                <a:gd name="T11" fmla="*/ 0 h 9"/>
                <a:gd name="T12" fmla="*/ 13 w 19"/>
                <a:gd name="T13" fmla="*/ 0 h 9"/>
                <a:gd name="T14" fmla="*/ 11 w 19"/>
                <a:gd name="T15" fmla="*/ 0 h 9"/>
                <a:gd name="T16" fmla="*/ 10 w 19"/>
                <a:gd name="T17" fmla="*/ 0 h 9"/>
                <a:gd name="T18" fmla="*/ 10 w 19"/>
                <a:gd name="T19" fmla="*/ 0 h 9"/>
                <a:gd name="T20" fmla="*/ 9 w 19"/>
                <a:gd name="T21" fmla="*/ 0 h 9"/>
                <a:gd name="T22" fmla="*/ 7 w 19"/>
                <a:gd name="T23" fmla="*/ 0 h 9"/>
                <a:gd name="T24" fmla="*/ 6 w 19"/>
                <a:gd name="T25" fmla="*/ 0 h 9"/>
                <a:gd name="T26" fmla="*/ 6 w 19"/>
                <a:gd name="T27" fmla="*/ 0 h 9"/>
                <a:gd name="T28" fmla="*/ 5 w 19"/>
                <a:gd name="T29" fmla="*/ 0 h 9"/>
                <a:gd name="T30" fmla="*/ 3 w 19"/>
                <a:gd name="T31" fmla="*/ 0 h 9"/>
                <a:gd name="T32" fmla="*/ 3 w 19"/>
                <a:gd name="T33" fmla="*/ 0 h 9"/>
                <a:gd name="T34" fmla="*/ 2 w 19"/>
                <a:gd name="T35" fmla="*/ 0 h 9"/>
                <a:gd name="T36" fmla="*/ 1 w 19"/>
                <a:gd name="T37" fmla="*/ 0 h 9"/>
                <a:gd name="T38" fmla="*/ 1 w 19"/>
                <a:gd name="T39" fmla="*/ 0 h 9"/>
                <a:gd name="T40" fmla="*/ 0 w 19"/>
                <a:gd name="T41" fmla="*/ 9 h 9"/>
                <a:gd name="T42" fmla="*/ 0 w 19"/>
                <a:gd name="T43" fmla="*/ 9 h 9"/>
                <a:gd name="T44" fmla="*/ 1 w 19"/>
                <a:gd name="T45" fmla="*/ 9 h 9"/>
                <a:gd name="T46" fmla="*/ 2 w 19"/>
                <a:gd name="T47" fmla="*/ 9 h 9"/>
                <a:gd name="T48" fmla="*/ 3 w 19"/>
                <a:gd name="T49" fmla="*/ 9 h 9"/>
                <a:gd name="T50" fmla="*/ 3 w 19"/>
                <a:gd name="T51" fmla="*/ 9 h 9"/>
                <a:gd name="T52" fmla="*/ 5 w 19"/>
                <a:gd name="T53" fmla="*/ 9 h 9"/>
                <a:gd name="T54" fmla="*/ 6 w 19"/>
                <a:gd name="T55" fmla="*/ 9 h 9"/>
                <a:gd name="T56" fmla="*/ 7 w 19"/>
                <a:gd name="T57" fmla="*/ 9 h 9"/>
                <a:gd name="T58" fmla="*/ 7 w 19"/>
                <a:gd name="T59" fmla="*/ 9 h 9"/>
                <a:gd name="T60" fmla="*/ 9 w 19"/>
                <a:gd name="T61" fmla="*/ 9 h 9"/>
                <a:gd name="T62" fmla="*/ 10 w 19"/>
                <a:gd name="T63" fmla="*/ 9 h 9"/>
                <a:gd name="T64" fmla="*/ 11 w 19"/>
                <a:gd name="T65" fmla="*/ 9 h 9"/>
                <a:gd name="T66" fmla="*/ 11 w 19"/>
                <a:gd name="T67" fmla="*/ 9 h 9"/>
                <a:gd name="T68" fmla="*/ 13 w 19"/>
                <a:gd name="T69" fmla="*/ 9 h 9"/>
                <a:gd name="T70" fmla="*/ 14 w 19"/>
                <a:gd name="T71" fmla="*/ 9 h 9"/>
                <a:gd name="T72" fmla="*/ 15 w 19"/>
                <a:gd name="T73" fmla="*/ 9 h 9"/>
                <a:gd name="T74" fmla="*/ 15 w 19"/>
                <a:gd name="T75" fmla="*/ 9 h 9"/>
                <a:gd name="T76" fmla="*/ 16 w 19"/>
                <a:gd name="T77" fmla="*/ 9 h 9"/>
                <a:gd name="T78" fmla="*/ 18 w 19"/>
                <a:gd name="T79" fmla="*/ 9 h 9"/>
                <a:gd name="T80" fmla="*/ 19 w 19"/>
                <a:gd name="T81" fmla="*/ 9 h 9"/>
                <a:gd name="T82" fmla="*/ 19 w 19"/>
                <a:gd name="T83" fmla="*/ 9 h 9"/>
                <a:gd name="T84" fmla="*/ 18 w 19"/>
                <a:gd name="T8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" h="9">
                  <a:moveTo>
                    <a:pt x="18" y="0"/>
                  </a:moveTo>
                  <a:lnTo>
                    <a:pt x="1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6"/>
            <p:cNvSpPr>
              <a:spLocks/>
            </p:cNvSpPr>
            <p:nvPr/>
          </p:nvSpPr>
          <p:spPr bwMode="auto">
            <a:xfrm>
              <a:off x="11653838" y="4368800"/>
              <a:ext cx="22225" cy="31750"/>
            </a:xfrm>
            <a:custGeom>
              <a:avLst/>
              <a:gdLst>
                <a:gd name="T0" fmla="*/ 5 w 14"/>
                <a:gd name="T1" fmla="*/ 0 h 20"/>
                <a:gd name="T2" fmla="*/ 4 w 14"/>
                <a:gd name="T3" fmla="*/ 2 h 20"/>
                <a:gd name="T4" fmla="*/ 4 w 14"/>
                <a:gd name="T5" fmla="*/ 3 h 20"/>
                <a:gd name="T6" fmla="*/ 4 w 14"/>
                <a:gd name="T7" fmla="*/ 3 h 20"/>
                <a:gd name="T8" fmla="*/ 4 w 14"/>
                <a:gd name="T9" fmla="*/ 4 h 20"/>
                <a:gd name="T10" fmla="*/ 3 w 14"/>
                <a:gd name="T11" fmla="*/ 5 h 20"/>
                <a:gd name="T12" fmla="*/ 3 w 14"/>
                <a:gd name="T13" fmla="*/ 7 h 20"/>
                <a:gd name="T14" fmla="*/ 3 w 14"/>
                <a:gd name="T15" fmla="*/ 7 h 20"/>
                <a:gd name="T16" fmla="*/ 3 w 14"/>
                <a:gd name="T17" fmla="*/ 8 h 20"/>
                <a:gd name="T18" fmla="*/ 1 w 14"/>
                <a:gd name="T19" fmla="*/ 9 h 20"/>
                <a:gd name="T20" fmla="*/ 1 w 14"/>
                <a:gd name="T21" fmla="*/ 9 h 20"/>
                <a:gd name="T22" fmla="*/ 1 w 14"/>
                <a:gd name="T23" fmla="*/ 11 h 20"/>
                <a:gd name="T24" fmla="*/ 1 w 14"/>
                <a:gd name="T25" fmla="*/ 12 h 20"/>
                <a:gd name="T26" fmla="*/ 1 w 14"/>
                <a:gd name="T27" fmla="*/ 13 h 20"/>
                <a:gd name="T28" fmla="*/ 1 w 14"/>
                <a:gd name="T29" fmla="*/ 14 h 20"/>
                <a:gd name="T30" fmla="*/ 0 w 14"/>
                <a:gd name="T31" fmla="*/ 14 h 20"/>
                <a:gd name="T32" fmla="*/ 0 w 14"/>
                <a:gd name="T33" fmla="*/ 16 h 20"/>
                <a:gd name="T34" fmla="*/ 0 w 14"/>
                <a:gd name="T35" fmla="*/ 17 h 20"/>
                <a:gd name="T36" fmla="*/ 0 w 14"/>
                <a:gd name="T37" fmla="*/ 18 h 20"/>
                <a:gd name="T38" fmla="*/ 0 w 14"/>
                <a:gd name="T39" fmla="*/ 18 h 20"/>
                <a:gd name="T40" fmla="*/ 9 w 14"/>
                <a:gd name="T41" fmla="*/ 20 h 20"/>
                <a:gd name="T42" fmla="*/ 9 w 14"/>
                <a:gd name="T43" fmla="*/ 20 h 20"/>
                <a:gd name="T44" fmla="*/ 9 w 14"/>
                <a:gd name="T45" fmla="*/ 18 h 20"/>
                <a:gd name="T46" fmla="*/ 9 w 14"/>
                <a:gd name="T47" fmla="*/ 18 h 20"/>
                <a:gd name="T48" fmla="*/ 10 w 14"/>
                <a:gd name="T49" fmla="*/ 17 h 20"/>
                <a:gd name="T50" fmla="*/ 10 w 14"/>
                <a:gd name="T51" fmla="*/ 16 h 20"/>
                <a:gd name="T52" fmla="*/ 10 w 14"/>
                <a:gd name="T53" fmla="*/ 16 h 20"/>
                <a:gd name="T54" fmla="*/ 10 w 14"/>
                <a:gd name="T55" fmla="*/ 14 h 20"/>
                <a:gd name="T56" fmla="*/ 10 w 14"/>
                <a:gd name="T57" fmla="*/ 13 h 20"/>
                <a:gd name="T58" fmla="*/ 10 w 14"/>
                <a:gd name="T59" fmla="*/ 13 h 20"/>
                <a:gd name="T60" fmla="*/ 10 w 14"/>
                <a:gd name="T61" fmla="*/ 12 h 20"/>
                <a:gd name="T62" fmla="*/ 12 w 14"/>
                <a:gd name="T63" fmla="*/ 11 h 20"/>
                <a:gd name="T64" fmla="*/ 12 w 14"/>
                <a:gd name="T65" fmla="*/ 11 h 20"/>
                <a:gd name="T66" fmla="*/ 12 w 14"/>
                <a:gd name="T67" fmla="*/ 9 h 20"/>
                <a:gd name="T68" fmla="*/ 12 w 14"/>
                <a:gd name="T69" fmla="*/ 8 h 20"/>
                <a:gd name="T70" fmla="*/ 12 w 14"/>
                <a:gd name="T71" fmla="*/ 8 h 20"/>
                <a:gd name="T72" fmla="*/ 13 w 14"/>
                <a:gd name="T73" fmla="*/ 7 h 20"/>
                <a:gd name="T74" fmla="*/ 13 w 14"/>
                <a:gd name="T75" fmla="*/ 5 h 20"/>
                <a:gd name="T76" fmla="*/ 13 w 14"/>
                <a:gd name="T77" fmla="*/ 5 h 20"/>
                <a:gd name="T78" fmla="*/ 13 w 14"/>
                <a:gd name="T79" fmla="*/ 4 h 20"/>
                <a:gd name="T80" fmla="*/ 14 w 14"/>
                <a:gd name="T81" fmla="*/ 3 h 20"/>
                <a:gd name="T82" fmla="*/ 5 w 14"/>
                <a:gd name="T8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" h="20">
                  <a:moveTo>
                    <a:pt x="5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4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7"/>
            <p:cNvSpPr>
              <a:spLocks/>
            </p:cNvSpPr>
            <p:nvPr/>
          </p:nvSpPr>
          <p:spPr bwMode="auto">
            <a:xfrm>
              <a:off x="11685588" y="4492625"/>
              <a:ext cx="31750" cy="30163"/>
            </a:xfrm>
            <a:custGeom>
              <a:avLst/>
              <a:gdLst>
                <a:gd name="T0" fmla="*/ 19 w 20"/>
                <a:gd name="T1" fmla="*/ 10 h 19"/>
                <a:gd name="T2" fmla="*/ 19 w 20"/>
                <a:gd name="T3" fmla="*/ 10 h 19"/>
                <a:gd name="T4" fmla="*/ 18 w 20"/>
                <a:gd name="T5" fmla="*/ 9 h 19"/>
                <a:gd name="T6" fmla="*/ 16 w 20"/>
                <a:gd name="T7" fmla="*/ 9 h 19"/>
                <a:gd name="T8" fmla="*/ 16 w 20"/>
                <a:gd name="T9" fmla="*/ 9 h 19"/>
                <a:gd name="T10" fmla="*/ 15 w 20"/>
                <a:gd name="T11" fmla="*/ 8 h 19"/>
                <a:gd name="T12" fmla="*/ 15 w 20"/>
                <a:gd name="T13" fmla="*/ 8 h 19"/>
                <a:gd name="T14" fmla="*/ 14 w 20"/>
                <a:gd name="T15" fmla="*/ 6 h 19"/>
                <a:gd name="T16" fmla="*/ 14 w 20"/>
                <a:gd name="T17" fmla="*/ 6 h 19"/>
                <a:gd name="T18" fmla="*/ 12 w 20"/>
                <a:gd name="T19" fmla="*/ 5 h 19"/>
                <a:gd name="T20" fmla="*/ 12 w 20"/>
                <a:gd name="T21" fmla="*/ 5 h 19"/>
                <a:gd name="T22" fmla="*/ 11 w 20"/>
                <a:gd name="T23" fmla="*/ 5 h 19"/>
                <a:gd name="T24" fmla="*/ 11 w 20"/>
                <a:gd name="T25" fmla="*/ 4 h 19"/>
                <a:gd name="T26" fmla="*/ 10 w 20"/>
                <a:gd name="T27" fmla="*/ 4 h 19"/>
                <a:gd name="T28" fmla="*/ 10 w 20"/>
                <a:gd name="T29" fmla="*/ 2 h 19"/>
                <a:gd name="T30" fmla="*/ 9 w 20"/>
                <a:gd name="T31" fmla="*/ 2 h 19"/>
                <a:gd name="T32" fmla="*/ 9 w 20"/>
                <a:gd name="T33" fmla="*/ 1 h 19"/>
                <a:gd name="T34" fmla="*/ 7 w 20"/>
                <a:gd name="T35" fmla="*/ 1 h 19"/>
                <a:gd name="T36" fmla="*/ 7 w 20"/>
                <a:gd name="T37" fmla="*/ 0 h 19"/>
                <a:gd name="T38" fmla="*/ 7 w 20"/>
                <a:gd name="T39" fmla="*/ 0 h 19"/>
                <a:gd name="T40" fmla="*/ 0 w 20"/>
                <a:gd name="T41" fmla="*/ 6 h 19"/>
                <a:gd name="T42" fmla="*/ 1 w 20"/>
                <a:gd name="T43" fmla="*/ 6 h 19"/>
                <a:gd name="T44" fmla="*/ 1 w 20"/>
                <a:gd name="T45" fmla="*/ 8 h 19"/>
                <a:gd name="T46" fmla="*/ 2 w 20"/>
                <a:gd name="T47" fmla="*/ 8 h 19"/>
                <a:gd name="T48" fmla="*/ 2 w 20"/>
                <a:gd name="T49" fmla="*/ 9 h 19"/>
                <a:gd name="T50" fmla="*/ 3 w 20"/>
                <a:gd name="T51" fmla="*/ 10 h 19"/>
                <a:gd name="T52" fmla="*/ 3 w 20"/>
                <a:gd name="T53" fmla="*/ 10 h 19"/>
                <a:gd name="T54" fmla="*/ 5 w 20"/>
                <a:gd name="T55" fmla="*/ 11 h 19"/>
                <a:gd name="T56" fmla="*/ 6 w 20"/>
                <a:gd name="T57" fmla="*/ 11 h 19"/>
                <a:gd name="T58" fmla="*/ 6 w 20"/>
                <a:gd name="T59" fmla="*/ 13 h 19"/>
                <a:gd name="T60" fmla="*/ 7 w 20"/>
                <a:gd name="T61" fmla="*/ 13 h 19"/>
                <a:gd name="T62" fmla="*/ 7 w 20"/>
                <a:gd name="T63" fmla="*/ 14 h 19"/>
                <a:gd name="T64" fmla="*/ 9 w 20"/>
                <a:gd name="T65" fmla="*/ 14 h 19"/>
                <a:gd name="T66" fmla="*/ 9 w 20"/>
                <a:gd name="T67" fmla="*/ 15 h 19"/>
                <a:gd name="T68" fmla="*/ 10 w 20"/>
                <a:gd name="T69" fmla="*/ 15 h 19"/>
                <a:gd name="T70" fmla="*/ 11 w 20"/>
                <a:gd name="T71" fmla="*/ 17 h 19"/>
                <a:gd name="T72" fmla="*/ 11 w 20"/>
                <a:gd name="T73" fmla="*/ 17 h 19"/>
                <a:gd name="T74" fmla="*/ 12 w 20"/>
                <a:gd name="T75" fmla="*/ 18 h 19"/>
                <a:gd name="T76" fmla="*/ 14 w 20"/>
                <a:gd name="T77" fmla="*/ 18 h 19"/>
                <a:gd name="T78" fmla="*/ 14 w 20"/>
                <a:gd name="T79" fmla="*/ 18 h 19"/>
                <a:gd name="T80" fmla="*/ 15 w 20"/>
                <a:gd name="T81" fmla="*/ 19 h 19"/>
                <a:gd name="T82" fmla="*/ 20 w 20"/>
                <a:gd name="T83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" h="19">
                  <a:moveTo>
                    <a:pt x="19" y="10"/>
                  </a:move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8" y="10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9" y="2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9"/>
                  </a:lnTo>
                  <a:lnTo>
                    <a:pt x="2" y="9"/>
                  </a:lnTo>
                  <a:lnTo>
                    <a:pt x="3" y="9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5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2" y="17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8"/>
            <p:cNvSpPr>
              <a:spLocks/>
            </p:cNvSpPr>
            <p:nvPr/>
          </p:nvSpPr>
          <p:spPr bwMode="auto">
            <a:xfrm>
              <a:off x="11652250" y="4414838"/>
              <a:ext cx="17462" cy="30163"/>
            </a:xfrm>
            <a:custGeom>
              <a:avLst/>
              <a:gdLst>
                <a:gd name="T0" fmla="*/ 11 w 11"/>
                <a:gd name="T1" fmla="*/ 16 h 19"/>
                <a:gd name="T2" fmla="*/ 11 w 11"/>
                <a:gd name="T3" fmla="*/ 16 h 19"/>
                <a:gd name="T4" fmla="*/ 11 w 11"/>
                <a:gd name="T5" fmla="*/ 15 h 19"/>
                <a:gd name="T6" fmla="*/ 10 w 11"/>
                <a:gd name="T7" fmla="*/ 14 h 19"/>
                <a:gd name="T8" fmla="*/ 10 w 11"/>
                <a:gd name="T9" fmla="*/ 14 h 19"/>
                <a:gd name="T10" fmla="*/ 10 w 11"/>
                <a:gd name="T11" fmla="*/ 13 h 19"/>
                <a:gd name="T12" fmla="*/ 10 w 11"/>
                <a:gd name="T13" fmla="*/ 11 h 19"/>
                <a:gd name="T14" fmla="*/ 10 w 11"/>
                <a:gd name="T15" fmla="*/ 11 h 19"/>
                <a:gd name="T16" fmla="*/ 10 w 11"/>
                <a:gd name="T17" fmla="*/ 10 h 19"/>
                <a:gd name="T18" fmla="*/ 10 w 11"/>
                <a:gd name="T19" fmla="*/ 9 h 19"/>
                <a:gd name="T20" fmla="*/ 10 w 11"/>
                <a:gd name="T21" fmla="*/ 9 h 19"/>
                <a:gd name="T22" fmla="*/ 10 w 11"/>
                <a:gd name="T23" fmla="*/ 7 h 19"/>
                <a:gd name="T24" fmla="*/ 10 w 11"/>
                <a:gd name="T25" fmla="*/ 6 h 19"/>
                <a:gd name="T26" fmla="*/ 10 w 11"/>
                <a:gd name="T27" fmla="*/ 6 h 19"/>
                <a:gd name="T28" fmla="*/ 10 w 11"/>
                <a:gd name="T29" fmla="*/ 5 h 19"/>
                <a:gd name="T30" fmla="*/ 10 w 11"/>
                <a:gd name="T31" fmla="*/ 4 h 19"/>
                <a:gd name="T32" fmla="*/ 10 w 11"/>
                <a:gd name="T33" fmla="*/ 4 h 19"/>
                <a:gd name="T34" fmla="*/ 10 w 11"/>
                <a:gd name="T35" fmla="*/ 2 h 19"/>
                <a:gd name="T36" fmla="*/ 10 w 11"/>
                <a:gd name="T37" fmla="*/ 1 h 19"/>
                <a:gd name="T38" fmla="*/ 10 w 11"/>
                <a:gd name="T39" fmla="*/ 0 h 19"/>
                <a:gd name="T40" fmla="*/ 0 w 11"/>
                <a:gd name="T41" fmla="*/ 0 h 19"/>
                <a:gd name="T42" fmla="*/ 0 w 11"/>
                <a:gd name="T43" fmla="*/ 1 h 19"/>
                <a:gd name="T44" fmla="*/ 0 w 11"/>
                <a:gd name="T45" fmla="*/ 2 h 19"/>
                <a:gd name="T46" fmla="*/ 0 w 11"/>
                <a:gd name="T47" fmla="*/ 2 h 19"/>
                <a:gd name="T48" fmla="*/ 0 w 11"/>
                <a:gd name="T49" fmla="*/ 4 h 19"/>
                <a:gd name="T50" fmla="*/ 0 w 11"/>
                <a:gd name="T51" fmla="*/ 5 h 19"/>
                <a:gd name="T52" fmla="*/ 0 w 11"/>
                <a:gd name="T53" fmla="*/ 6 h 19"/>
                <a:gd name="T54" fmla="*/ 0 w 11"/>
                <a:gd name="T55" fmla="*/ 6 h 19"/>
                <a:gd name="T56" fmla="*/ 0 w 11"/>
                <a:gd name="T57" fmla="*/ 7 h 19"/>
                <a:gd name="T58" fmla="*/ 0 w 11"/>
                <a:gd name="T59" fmla="*/ 9 h 19"/>
                <a:gd name="T60" fmla="*/ 1 w 11"/>
                <a:gd name="T61" fmla="*/ 10 h 19"/>
                <a:gd name="T62" fmla="*/ 1 w 11"/>
                <a:gd name="T63" fmla="*/ 10 h 19"/>
                <a:gd name="T64" fmla="*/ 1 w 11"/>
                <a:gd name="T65" fmla="*/ 11 h 19"/>
                <a:gd name="T66" fmla="*/ 1 w 11"/>
                <a:gd name="T67" fmla="*/ 13 h 19"/>
                <a:gd name="T68" fmla="*/ 1 w 11"/>
                <a:gd name="T69" fmla="*/ 14 h 19"/>
                <a:gd name="T70" fmla="*/ 1 w 11"/>
                <a:gd name="T71" fmla="*/ 14 h 19"/>
                <a:gd name="T72" fmla="*/ 1 w 11"/>
                <a:gd name="T73" fmla="*/ 15 h 19"/>
                <a:gd name="T74" fmla="*/ 1 w 11"/>
                <a:gd name="T75" fmla="*/ 16 h 19"/>
                <a:gd name="T76" fmla="*/ 1 w 11"/>
                <a:gd name="T77" fmla="*/ 18 h 19"/>
                <a:gd name="T78" fmla="*/ 2 w 11"/>
                <a:gd name="T79" fmla="*/ 18 h 19"/>
                <a:gd name="T80" fmla="*/ 2 w 11"/>
                <a:gd name="T81" fmla="*/ 19 h 19"/>
                <a:gd name="T82" fmla="*/ 11 w 11"/>
                <a:gd name="T8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" h="19">
                  <a:moveTo>
                    <a:pt x="11" y="16"/>
                  </a:moveTo>
                  <a:lnTo>
                    <a:pt x="11" y="16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9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1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11" y="18"/>
                  </a:lnTo>
                  <a:lnTo>
                    <a:pt x="11" y="16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9"/>
            <p:cNvSpPr>
              <a:spLocks/>
            </p:cNvSpPr>
            <p:nvPr/>
          </p:nvSpPr>
          <p:spPr bwMode="auto">
            <a:xfrm>
              <a:off x="11666538" y="4333875"/>
              <a:ext cx="28575" cy="33338"/>
            </a:xfrm>
            <a:custGeom>
              <a:avLst/>
              <a:gdLst>
                <a:gd name="T0" fmla="*/ 9 w 18"/>
                <a:gd name="T1" fmla="*/ 20 h 21"/>
                <a:gd name="T2" fmla="*/ 9 w 18"/>
                <a:gd name="T3" fmla="*/ 18 h 21"/>
                <a:gd name="T4" fmla="*/ 9 w 18"/>
                <a:gd name="T5" fmla="*/ 18 h 21"/>
                <a:gd name="T6" fmla="*/ 10 w 18"/>
                <a:gd name="T7" fmla="*/ 17 h 21"/>
                <a:gd name="T8" fmla="*/ 10 w 18"/>
                <a:gd name="T9" fmla="*/ 17 h 21"/>
                <a:gd name="T10" fmla="*/ 10 w 18"/>
                <a:gd name="T11" fmla="*/ 16 h 21"/>
                <a:gd name="T12" fmla="*/ 12 w 18"/>
                <a:gd name="T13" fmla="*/ 14 h 21"/>
                <a:gd name="T14" fmla="*/ 12 w 18"/>
                <a:gd name="T15" fmla="*/ 14 h 21"/>
                <a:gd name="T16" fmla="*/ 13 w 18"/>
                <a:gd name="T17" fmla="*/ 13 h 21"/>
                <a:gd name="T18" fmla="*/ 13 w 18"/>
                <a:gd name="T19" fmla="*/ 13 h 21"/>
                <a:gd name="T20" fmla="*/ 13 w 18"/>
                <a:gd name="T21" fmla="*/ 12 h 21"/>
                <a:gd name="T22" fmla="*/ 14 w 18"/>
                <a:gd name="T23" fmla="*/ 11 h 21"/>
                <a:gd name="T24" fmla="*/ 14 w 18"/>
                <a:gd name="T25" fmla="*/ 11 h 21"/>
                <a:gd name="T26" fmla="*/ 15 w 18"/>
                <a:gd name="T27" fmla="*/ 9 h 21"/>
                <a:gd name="T28" fmla="*/ 15 w 18"/>
                <a:gd name="T29" fmla="*/ 9 h 21"/>
                <a:gd name="T30" fmla="*/ 15 w 18"/>
                <a:gd name="T31" fmla="*/ 8 h 21"/>
                <a:gd name="T32" fmla="*/ 17 w 18"/>
                <a:gd name="T33" fmla="*/ 8 h 21"/>
                <a:gd name="T34" fmla="*/ 17 w 18"/>
                <a:gd name="T35" fmla="*/ 7 h 21"/>
                <a:gd name="T36" fmla="*/ 18 w 18"/>
                <a:gd name="T37" fmla="*/ 7 h 21"/>
                <a:gd name="T38" fmla="*/ 18 w 18"/>
                <a:gd name="T39" fmla="*/ 5 h 21"/>
                <a:gd name="T40" fmla="*/ 10 w 18"/>
                <a:gd name="T41" fmla="*/ 0 h 21"/>
                <a:gd name="T42" fmla="*/ 10 w 18"/>
                <a:gd name="T43" fmla="*/ 0 h 21"/>
                <a:gd name="T44" fmla="*/ 9 w 18"/>
                <a:gd name="T45" fmla="*/ 2 h 21"/>
                <a:gd name="T46" fmla="*/ 9 w 18"/>
                <a:gd name="T47" fmla="*/ 2 h 21"/>
                <a:gd name="T48" fmla="*/ 8 w 18"/>
                <a:gd name="T49" fmla="*/ 3 h 21"/>
                <a:gd name="T50" fmla="*/ 8 w 18"/>
                <a:gd name="T51" fmla="*/ 4 h 21"/>
                <a:gd name="T52" fmla="*/ 6 w 18"/>
                <a:gd name="T53" fmla="*/ 4 h 21"/>
                <a:gd name="T54" fmla="*/ 6 w 18"/>
                <a:gd name="T55" fmla="*/ 5 h 21"/>
                <a:gd name="T56" fmla="*/ 6 w 18"/>
                <a:gd name="T57" fmla="*/ 7 h 21"/>
                <a:gd name="T58" fmla="*/ 5 w 18"/>
                <a:gd name="T59" fmla="*/ 7 h 21"/>
                <a:gd name="T60" fmla="*/ 5 w 18"/>
                <a:gd name="T61" fmla="*/ 8 h 21"/>
                <a:gd name="T62" fmla="*/ 4 w 18"/>
                <a:gd name="T63" fmla="*/ 8 h 21"/>
                <a:gd name="T64" fmla="*/ 4 w 18"/>
                <a:gd name="T65" fmla="*/ 9 h 21"/>
                <a:gd name="T66" fmla="*/ 2 w 18"/>
                <a:gd name="T67" fmla="*/ 11 h 21"/>
                <a:gd name="T68" fmla="*/ 2 w 18"/>
                <a:gd name="T69" fmla="*/ 12 h 21"/>
                <a:gd name="T70" fmla="*/ 2 w 18"/>
                <a:gd name="T71" fmla="*/ 12 h 21"/>
                <a:gd name="T72" fmla="*/ 1 w 18"/>
                <a:gd name="T73" fmla="*/ 13 h 21"/>
                <a:gd name="T74" fmla="*/ 1 w 18"/>
                <a:gd name="T75" fmla="*/ 14 h 21"/>
                <a:gd name="T76" fmla="*/ 0 w 18"/>
                <a:gd name="T77" fmla="*/ 14 h 21"/>
                <a:gd name="T78" fmla="*/ 0 w 18"/>
                <a:gd name="T79" fmla="*/ 16 h 21"/>
                <a:gd name="T80" fmla="*/ 8 w 18"/>
                <a:gd name="T8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" h="21">
                  <a:moveTo>
                    <a:pt x="9" y="20"/>
                  </a:moveTo>
                  <a:lnTo>
                    <a:pt x="9" y="20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7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9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5" y="8"/>
                  </a:lnTo>
                  <a:lnTo>
                    <a:pt x="5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8" y="21"/>
                  </a:lnTo>
                  <a:lnTo>
                    <a:pt x="9" y="2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0"/>
            <p:cNvSpPr>
              <a:spLocks/>
            </p:cNvSpPr>
            <p:nvPr/>
          </p:nvSpPr>
          <p:spPr bwMode="auto">
            <a:xfrm>
              <a:off x="11660188" y="4456113"/>
              <a:ext cx="26987" cy="34925"/>
            </a:xfrm>
            <a:custGeom>
              <a:avLst/>
              <a:gdLst>
                <a:gd name="T0" fmla="*/ 17 w 17"/>
                <a:gd name="T1" fmla="*/ 15 h 22"/>
                <a:gd name="T2" fmla="*/ 17 w 17"/>
                <a:gd name="T3" fmla="*/ 14 h 22"/>
                <a:gd name="T4" fmla="*/ 16 w 17"/>
                <a:gd name="T5" fmla="*/ 14 h 22"/>
                <a:gd name="T6" fmla="*/ 16 w 17"/>
                <a:gd name="T7" fmla="*/ 12 h 22"/>
                <a:gd name="T8" fmla="*/ 14 w 17"/>
                <a:gd name="T9" fmla="*/ 12 h 22"/>
                <a:gd name="T10" fmla="*/ 14 w 17"/>
                <a:gd name="T11" fmla="*/ 11 h 22"/>
                <a:gd name="T12" fmla="*/ 14 w 17"/>
                <a:gd name="T13" fmla="*/ 11 h 22"/>
                <a:gd name="T14" fmla="*/ 13 w 17"/>
                <a:gd name="T15" fmla="*/ 10 h 22"/>
                <a:gd name="T16" fmla="*/ 13 w 17"/>
                <a:gd name="T17" fmla="*/ 9 h 22"/>
                <a:gd name="T18" fmla="*/ 13 w 17"/>
                <a:gd name="T19" fmla="*/ 9 h 22"/>
                <a:gd name="T20" fmla="*/ 13 w 17"/>
                <a:gd name="T21" fmla="*/ 7 h 22"/>
                <a:gd name="T22" fmla="*/ 12 w 17"/>
                <a:gd name="T23" fmla="*/ 7 h 22"/>
                <a:gd name="T24" fmla="*/ 12 w 17"/>
                <a:gd name="T25" fmla="*/ 6 h 22"/>
                <a:gd name="T26" fmla="*/ 12 w 17"/>
                <a:gd name="T27" fmla="*/ 5 h 22"/>
                <a:gd name="T28" fmla="*/ 10 w 17"/>
                <a:gd name="T29" fmla="*/ 5 h 22"/>
                <a:gd name="T30" fmla="*/ 10 w 17"/>
                <a:gd name="T31" fmla="*/ 3 h 22"/>
                <a:gd name="T32" fmla="*/ 10 w 17"/>
                <a:gd name="T33" fmla="*/ 3 h 22"/>
                <a:gd name="T34" fmla="*/ 10 w 17"/>
                <a:gd name="T35" fmla="*/ 2 h 22"/>
                <a:gd name="T36" fmla="*/ 9 w 17"/>
                <a:gd name="T37" fmla="*/ 1 h 22"/>
                <a:gd name="T38" fmla="*/ 9 w 17"/>
                <a:gd name="T39" fmla="*/ 1 h 22"/>
                <a:gd name="T40" fmla="*/ 9 w 17"/>
                <a:gd name="T41" fmla="*/ 0 h 22"/>
                <a:gd name="T42" fmla="*/ 0 w 17"/>
                <a:gd name="T43" fmla="*/ 3 h 22"/>
                <a:gd name="T44" fmla="*/ 0 w 17"/>
                <a:gd name="T45" fmla="*/ 5 h 22"/>
                <a:gd name="T46" fmla="*/ 1 w 17"/>
                <a:gd name="T47" fmla="*/ 5 h 22"/>
                <a:gd name="T48" fmla="*/ 1 w 17"/>
                <a:gd name="T49" fmla="*/ 6 h 22"/>
                <a:gd name="T50" fmla="*/ 1 w 17"/>
                <a:gd name="T51" fmla="*/ 7 h 22"/>
                <a:gd name="T52" fmla="*/ 3 w 17"/>
                <a:gd name="T53" fmla="*/ 7 h 22"/>
                <a:gd name="T54" fmla="*/ 3 w 17"/>
                <a:gd name="T55" fmla="*/ 9 h 22"/>
                <a:gd name="T56" fmla="*/ 3 w 17"/>
                <a:gd name="T57" fmla="*/ 10 h 22"/>
                <a:gd name="T58" fmla="*/ 4 w 17"/>
                <a:gd name="T59" fmla="*/ 10 h 22"/>
                <a:gd name="T60" fmla="*/ 4 w 17"/>
                <a:gd name="T61" fmla="*/ 11 h 22"/>
                <a:gd name="T62" fmla="*/ 4 w 17"/>
                <a:gd name="T63" fmla="*/ 12 h 22"/>
                <a:gd name="T64" fmla="*/ 5 w 17"/>
                <a:gd name="T65" fmla="*/ 12 h 22"/>
                <a:gd name="T66" fmla="*/ 5 w 17"/>
                <a:gd name="T67" fmla="*/ 14 h 22"/>
                <a:gd name="T68" fmla="*/ 5 w 17"/>
                <a:gd name="T69" fmla="*/ 15 h 22"/>
                <a:gd name="T70" fmla="*/ 6 w 17"/>
                <a:gd name="T71" fmla="*/ 15 h 22"/>
                <a:gd name="T72" fmla="*/ 6 w 17"/>
                <a:gd name="T73" fmla="*/ 16 h 22"/>
                <a:gd name="T74" fmla="*/ 6 w 17"/>
                <a:gd name="T75" fmla="*/ 18 h 22"/>
                <a:gd name="T76" fmla="*/ 8 w 17"/>
                <a:gd name="T77" fmla="*/ 18 h 22"/>
                <a:gd name="T78" fmla="*/ 8 w 17"/>
                <a:gd name="T79" fmla="*/ 19 h 22"/>
                <a:gd name="T80" fmla="*/ 9 w 17"/>
                <a:gd name="T81" fmla="*/ 20 h 22"/>
                <a:gd name="T82" fmla="*/ 9 w 17"/>
                <a:gd name="T83" fmla="*/ 20 h 22"/>
                <a:gd name="T84" fmla="*/ 17 w 17"/>
                <a:gd name="T85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" h="22">
                  <a:moveTo>
                    <a:pt x="17" y="15"/>
                  </a:moveTo>
                  <a:lnTo>
                    <a:pt x="17" y="15"/>
                  </a:lnTo>
                  <a:lnTo>
                    <a:pt x="17" y="15"/>
                  </a:lnTo>
                  <a:lnTo>
                    <a:pt x="17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9" y="2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1" y="5"/>
                  </a:lnTo>
                  <a:lnTo>
                    <a:pt x="1" y="5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6"/>
                  </a:lnTo>
                  <a:lnTo>
                    <a:pt x="1" y="7"/>
                  </a:lnTo>
                  <a:lnTo>
                    <a:pt x="1" y="7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6" y="15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22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1"/>
            <p:cNvSpPr>
              <a:spLocks noEditPoints="1"/>
            </p:cNvSpPr>
            <p:nvPr/>
          </p:nvSpPr>
          <p:spPr bwMode="auto">
            <a:xfrm>
              <a:off x="11637963" y="4030663"/>
              <a:ext cx="385762" cy="384175"/>
            </a:xfrm>
            <a:custGeom>
              <a:avLst/>
              <a:gdLst>
                <a:gd name="T0" fmla="*/ 145 w 243"/>
                <a:gd name="T1" fmla="*/ 225 h 242"/>
                <a:gd name="T2" fmla="*/ 160 w 243"/>
                <a:gd name="T3" fmla="*/ 227 h 242"/>
                <a:gd name="T4" fmla="*/ 160 w 243"/>
                <a:gd name="T5" fmla="*/ 229 h 242"/>
                <a:gd name="T6" fmla="*/ 169 w 243"/>
                <a:gd name="T7" fmla="*/ 227 h 242"/>
                <a:gd name="T8" fmla="*/ 169 w 243"/>
                <a:gd name="T9" fmla="*/ 227 h 242"/>
                <a:gd name="T10" fmla="*/ 169 w 243"/>
                <a:gd name="T11" fmla="*/ 225 h 242"/>
                <a:gd name="T12" fmla="*/ 169 w 243"/>
                <a:gd name="T13" fmla="*/ 224 h 242"/>
                <a:gd name="T14" fmla="*/ 168 w 243"/>
                <a:gd name="T15" fmla="*/ 222 h 242"/>
                <a:gd name="T16" fmla="*/ 195 w 243"/>
                <a:gd name="T17" fmla="*/ 217 h 242"/>
                <a:gd name="T18" fmla="*/ 207 w 243"/>
                <a:gd name="T19" fmla="*/ 183 h 242"/>
                <a:gd name="T20" fmla="*/ 234 w 243"/>
                <a:gd name="T21" fmla="*/ 165 h 242"/>
                <a:gd name="T22" fmla="*/ 227 w 243"/>
                <a:gd name="T23" fmla="*/ 132 h 242"/>
                <a:gd name="T24" fmla="*/ 242 w 243"/>
                <a:gd name="T25" fmla="*/ 102 h 242"/>
                <a:gd name="T26" fmla="*/ 218 w 243"/>
                <a:gd name="T27" fmla="*/ 76 h 242"/>
                <a:gd name="T28" fmla="*/ 215 w 243"/>
                <a:gd name="T29" fmla="*/ 42 h 242"/>
                <a:gd name="T30" fmla="*/ 181 w 243"/>
                <a:gd name="T31" fmla="*/ 33 h 242"/>
                <a:gd name="T32" fmla="*/ 160 w 243"/>
                <a:gd name="T33" fmla="*/ 6 h 242"/>
                <a:gd name="T34" fmla="*/ 127 w 243"/>
                <a:gd name="T35" fmla="*/ 15 h 242"/>
                <a:gd name="T36" fmla="*/ 97 w 243"/>
                <a:gd name="T37" fmla="*/ 2 h 242"/>
                <a:gd name="T38" fmla="*/ 72 w 243"/>
                <a:gd name="T39" fmla="*/ 27 h 242"/>
                <a:gd name="T40" fmla="*/ 39 w 243"/>
                <a:gd name="T41" fmla="*/ 32 h 242"/>
                <a:gd name="T42" fmla="*/ 31 w 243"/>
                <a:gd name="T43" fmla="*/ 66 h 242"/>
                <a:gd name="T44" fmla="*/ 5 w 243"/>
                <a:gd name="T45" fmla="*/ 86 h 242"/>
                <a:gd name="T46" fmla="*/ 15 w 243"/>
                <a:gd name="T47" fmla="*/ 120 h 242"/>
                <a:gd name="T48" fmla="*/ 4 w 243"/>
                <a:gd name="T49" fmla="*/ 151 h 242"/>
                <a:gd name="T50" fmla="*/ 30 w 243"/>
                <a:gd name="T51" fmla="*/ 174 h 242"/>
                <a:gd name="T52" fmla="*/ 36 w 243"/>
                <a:gd name="T53" fmla="*/ 207 h 242"/>
                <a:gd name="T54" fmla="*/ 70 w 243"/>
                <a:gd name="T55" fmla="*/ 215 h 242"/>
                <a:gd name="T56" fmla="*/ 93 w 243"/>
                <a:gd name="T57" fmla="*/ 238 h 242"/>
                <a:gd name="T58" fmla="*/ 125 w 243"/>
                <a:gd name="T59" fmla="*/ 227 h 242"/>
                <a:gd name="T60" fmla="*/ 167 w 243"/>
                <a:gd name="T61" fmla="*/ 187 h 242"/>
                <a:gd name="T62" fmla="*/ 178 w 243"/>
                <a:gd name="T63" fmla="*/ 141 h 242"/>
                <a:gd name="T64" fmla="*/ 202 w 243"/>
                <a:gd name="T65" fmla="*/ 119 h 242"/>
                <a:gd name="T66" fmla="*/ 158 w 243"/>
                <a:gd name="T67" fmla="*/ 50 h 242"/>
                <a:gd name="T68" fmla="*/ 198 w 243"/>
                <a:gd name="T69" fmla="*/ 99 h 242"/>
                <a:gd name="T70" fmla="*/ 156 w 243"/>
                <a:gd name="T71" fmla="*/ 75 h 242"/>
                <a:gd name="T72" fmla="*/ 151 w 243"/>
                <a:gd name="T73" fmla="*/ 48 h 242"/>
                <a:gd name="T74" fmla="*/ 120 w 243"/>
                <a:gd name="T75" fmla="*/ 63 h 242"/>
                <a:gd name="T76" fmla="*/ 75 w 243"/>
                <a:gd name="T77" fmla="*/ 86 h 242"/>
                <a:gd name="T78" fmla="*/ 85 w 243"/>
                <a:gd name="T79" fmla="*/ 50 h 242"/>
                <a:gd name="T80" fmla="*/ 58 w 243"/>
                <a:gd name="T81" fmla="*/ 169 h 242"/>
                <a:gd name="T82" fmla="*/ 42 w 243"/>
                <a:gd name="T83" fmla="*/ 114 h 242"/>
                <a:gd name="T84" fmla="*/ 63 w 243"/>
                <a:gd name="T85" fmla="*/ 114 h 242"/>
                <a:gd name="T86" fmla="*/ 72 w 243"/>
                <a:gd name="T87" fmla="*/ 156 h 242"/>
                <a:gd name="T88" fmla="*/ 79 w 243"/>
                <a:gd name="T89" fmla="*/ 189 h 242"/>
                <a:gd name="T90" fmla="*/ 102 w 243"/>
                <a:gd name="T91" fmla="*/ 180 h 242"/>
                <a:gd name="T92" fmla="*/ 127 w 243"/>
                <a:gd name="T93" fmla="*/ 182 h 242"/>
                <a:gd name="T94" fmla="*/ 128 w 243"/>
                <a:gd name="T95" fmla="*/ 183 h 242"/>
                <a:gd name="T96" fmla="*/ 129 w 243"/>
                <a:gd name="T97" fmla="*/ 183 h 242"/>
                <a:gd name="T98" fmla="*/ 130 w 243"/>
                <a:gd name="T99" fmla="*/ 185 h 242"/>
                <a:gd name="T100" fmla="*/ 132 w 243"/>
                <a:gd name="T101" fmla="*/ 185 h 242"/>
                <a:gd name="T102" fmla="*/ 132 w 243"/>
                <a:gd name="T103" fmla="*/ 186 h 242"/>
                <a:gd name="T104" fmla="*/ 140 w 243"/>
                <a:gd name="T105" fmla="*/ 180 h 242"/>
                <a:gd name="T106" fmla="*/ 147 w 243"/>
                <a:gd name="T107" fmla="*/ 196 h 242"/>
                <a:gd name="T108" fmla="*/ 105 w 243"/>
                <a:gd name="T109" fmla="*/ 199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42">
                  <a:moveTo>
                    <a:pt x="125" y="227"/>
                  </a:moveTo>
                  <a:lnTo>
                    <a:pt x="136" y="240"/>
                  </a:lnTo>
                  <a:lnTo>
                    <a:pt x="145" y="225"/>
                  </a:lnTo>
                  <a:lnTo>
                    <a:pt x="158" y="236"/>
                  </a:lnTo>
                  <a:lnTo>
                    <a:pt x="160" y="227"/>
                  </a:lnTo>
                  <a:lnTo>
                    <a:pt x="160" y="227"/>
                  </a:lnTo>
                  <a:lnTo>
                    <a:pt x="160" y="229"/>
                  </a:lnTo>
                  <a:lnTo>
                    <a:pt x="160" y="229"/>
                  </a:lnTo>
                  <a:lnTo>
                    <a:pt x="160" y="229"/>
                  </a:lnTo>
                  <a:lnTo>
                    <a:pt x="160" y="230"/>
                  </a:lnTo>
                  <a:lnTo>
                    <a:pt x="160" y="230"/>
                  </a:lnTo>
                  <a:lnTo>
                    <a:pt x="169" y="227"/>
                  </a:lnTo>
                  <a:lnTo>
                    <a:pt x="169" y="227"/>
                  </a:lnTo>
                  <a:lnTo>
                    <a:pt x="169" y="227"/>
                  </a:lnTo>
                  <a:lnTo>
                    <a:pt x="169" y="227"/>
                  </a:lnTo>
                  <a:lnTo>
                    <a:pt x="169" y="226"/>
                  </a:lnTo>
                  <a:lnTo>
                    <a:pt x="169" y="226"/>
                  </a:lnTo>
                  <a:lnTo>
                    <a:pt x="169" y="225"/>
                  </a:lnTo>
                  <a:lnTo>
                    <a:pt x="169" y="225"/>
                  </a:lnTo>
                  <a:lnTo>
                    <a:pt x="169" y="225"/>
                  </a:lnTo>
                  <a:lnTo>
                    <a:pt x="169" y="224"/>
                  </a:lnTo>
                  <a:lnTo>
                    <a:pt x="169" y="224"/>
                  </a:lnTo>
                  <a:lnTo>
                    <a:pt x="168" y="224"/>
                  </a:lnTo>
                  <a:lnTo>
                    <a:pt x="168" y="222"/>
                  </a:lnTo>
                  <a:lnTo>
                    <a:pt x="177" y="229"/>
                  </a:lnTo>
                  <a:lnTo>
                    <a:pt x="180" y="211"/>
                  </a:lnTo>
                  <a:lnTo>
                    <a:pt x="195" y="217"/>
                  </a:lnTo>
                  <a:lnTo>
                    <a:pt x="195" y="198"/>
                  </a:lnTo>
                  <a:lnTo>
                    <a:pt x="212" y="202"/>
                  </a:lnTo>
                  <a:lnTo>
                    <a:pt x="207" y="183"/>
                  </a:lnTo>
                  <a:lnTo>
                    <a:pt x="225" y="185"/>
                  </a:lnTo>
                  <a:lnTo>
                    <a:pt x="217" y="168"/>
                  </a:lnTo>
                  <a:lnTo>
                    <a:pt x="234" y="165"/>
                  </a:lnTo>
                  <a:lnTo>
                    <a:pt x="224" y="150"/>
                  </a:lnTo>
                  <a:lnTo>
                    <a:pt x="240" y="145"/>
                  </a:lnTo>
                  <a:lnTo>
                    <a:pt x="227" y="132"/>
                  </a:lnTo>
                  <a:lnTo>
                    <a:pt x="243" y="123"/>
                  </a:lnTo>
                  <a:lnTo>
                    <a:pt x="227" y="112"/>
                  </a:lnTo>
                  <a:lnTo>
                    <a:pt x="242" y="102"/>
                  </a:lnTo>
                  <a:lnTo>
                    <a:pt x="225" y="94"/>
                  </a:lnTo>
                  <a:lnTo>
                    <a:pt x="235" y="80"/>
                  </a:lnTo>
                  <a:lnTo>
                    <a:pt x="218" y="76"/>
                  </a:lnTo>
                  <a:lnTo>
                    <a:pt x="226" y="61"/>
                  </a:lnTo>
                  <a:lnTo>
                    <a:pt x="208" y="59"/>
                  </a:lnTo>
                  <a:lnTo>
                    <a:pt x="215" y="42"/>
                  </a:lnTo>
                  <a:lnTo>
                    <a:pt x="196" y="45"/>
                  </a:lnTo>
                  <a:lnTo>
                    <a:pt x="199" y="28"/>
                  </a:lnTo>
                  <a:lnTo>
                    <a:pt x="181" y="33"/>
                  </a:lnTo>
                  <a:lnTo>
                    <a:pt x="181" y="15"/>
                  </a:lnTo>
                  <a:lnTo>
                    <a:pt x="164" y="24"/>
                  </a:lnTo>
                  <a:lnTo>
                    <a:pt x="160" y="6"/>
                  </a:lnTo>
                  <a:lnTo>
                    <a:pt x="146" y="18"/>
                  </a:lnTo>
                  <a:lnTo>
                    <a:pt x="140" y="1"/>
                  </a:lnTo>
                  <a:lnTo>
                    <a:pt x="127" y="15"/>
                  </a:lnTo>
                  <a:lnTo>
                    <a:pt x="118" y="0"/>
                  </a:lnTo>
                  <a:lnTo>
                    <a:pt x="108" y="15"/>
                  </a:lnTo>
                  <a:lnTo>
                    <a:pt x="97" y="2"/>
                  </a:lnTo>
                  <a:lnTo>
                    <a:pt x="89" y="21"/>
                  </a:lnTo>
                  <a:lnTo>
                    <a:pt x="76" y="9"/>
                  </a:lnTo>
                  <a:lnTo>
                    <a:pt x="72" y="27"/>
                  </a:lnTo>
                  <a:lnTo>
                    <a:pt x="57" y="19"/>
                  </a:lnTo>
                  <a:lnTo>
                    <a:pt x="55" y="37"/>
                  </a:lnTo>
                  <a:lnTo>
                    <a:pt x="39" y="32"/>
                  </a:lnTo>
                  <a:lnTo>
                    <a:pt x="41" y="50"/>
                  </a:lnTo>
                  <a:lnTo>
                    <a:pt x="24" y="49"/>
                  </a:lnTo>
                  <a:lnTo>
                    <a:pt x="31" y="66"/>
                  </a:lnTo>
                  <a:lnTo>
                    <a:pt x="13" y="67"/>
                  </a:lnTo>
                  <a:lnTo>
                    <a:pt x="22" y="83"/>
                  </a:lnTo>
                  <a:lnTo>
                    <a:pt x="5" y="86"/>
                  </a:lnTo>
                  <a:lnTo>
                    <a:pt x="17" y="101"/>
                  </a:lnTo>
                  <a:lnTo>
                    <a:pt x="1" y="108"/>
                  </a:lnTo>
                  <a:lnTo>
                    <a:pt x="15" y="120"/>
                  </a:lnTo>
                  <a:lnTo>
                    <a:pt x="0" y="130"/>
                  </a:lnTo>
                  <a:lnTo>
                    <a:pt x="17" y="139"/>
                  </a:lnTo>
                  <a:lnTo>
                    <a:pt x="4" y="151"/>
                  </a:lnTo>
                  <a:lnTo>
                    <a:pt x="22" y="158"/>
                  </a:lnTo>
                  <a:lnTo>
                    <a:pt x="11" y="172"/>
                  </a:lnTo>
                  <a:lnTo>
                    <a:pt x="30" y="174"/>
                  </a:lnTo>
                  <a:lnTo>
                    <a:pt x="22" y="190"/>
                  </a:lnTo>
                  <a:lnTo>
                    <a:pt x="40" y="190"/>
                  </a:lnTo>
                  <a:lnTo>
                    <a:pt x="36" y="207"/>
                  </a:lnTo>
                  <a:lnTo>
                    <a:pt x="54" y="203"/>
                  </a:lnTo>
                  <a:lnTo>
                    <a:pt x="53" y="221"/>
                  </a:lnTo>
                  <a:lnTo>
                    <a:pt x="70" y="215"/>
                  </a:lnTo>
                  <a:lnTo>
                    <a:pt x="72" y="231"/>
                  </a:lnTo>
                  <a:lnTo>
                    <a:pt x="88" y="221"/>
                  </a:lnTo>
                  <a:lnTo>
                    <a:pt x="93" y="238"/>
                  </a:lnTo>
                  <a:lnTo>
                    <a:pt x="106" y="226"/>
                  </a:lnTo>
                  <a:lnTo>
                    <a:pt x="114" y="242"/>
                  </a:lnTo>
                  <a:lnTo>
                    <a:pt x="125" y="227"/>
                  </a:lnTo>
                  <a:close/>
                  <a:moveTo>
                    <a:pt x="193" y="156"/>
                  </a:moveTo>
                  <a:lnTo>
                    <a:pt x="181" y="173"/>
                  </a:lnTo>
                  <a:lnTo>
                    <a:pt x="167" y="187"/>
                  </a:lnTo>
                  <a:lnTo>
                    <a:pt x="158" y="171"/>
                  </a:lnTo>
                  <a:lnTo>
                    <a:pt x="171" y="158"/>
                  </a:lnTo>
                  <a:lnTo>
                    <a:pt x="178" y="141"/>
                  </a:lnTo>
                  <a:lnTo>
                    <a:pt x="181" y="123"/>
                  </a:lnTo>
                  <a:lnTo>
                    <a:pt x="181" y="121"/>
                  </a:lnTo>
                  <a:lnTo>
                    <a:pt x="202" y="119"/>
                  </a:lnTo>
                  <a:lnTo>
                    <a:pt x="199" y="138"/>
                  </a:lnTo>
                  <a:lnTo>
                    <a:pt x="193" y="156"/>
                  </a:lnTo>
                  <a:close/>
                  <a:moveTo>
                    <a:pt x="158" y="50"/>
                  </a:moveTo>
                  <a:lnTo>
                    <a:pt x="176" y="63"/>
                  </a:lnTo>
                  <a:lnTo>
                    <a:pt x="190" y="80"/>
                  </a:lnTo>
                  <a:lnTo>
                    <a:pt x="198" y="99"/>
                  </a:lnTo>
                  <a:lnTo>
                    <a:pt x="177" y="102"/>
                  </a:lnTo>
                  <a:lnTo>
                    <a:pt x="169" y="86"/>
                  </a:lnTo>
                  <a:lnTo>
                    <a:pt x="156" y="75"/>
                  </a:lnTo>
                  <a:lnTo>
                    <a:pt x="141" y="67"/>
                  </a:lnTo>
                  <a:lnTo>
                    <a:pt x="143" y="45"/>
                  </a:lnTo>
                  <a:lnTo>
                    <a:pt x="151" y="48"/>
                  </a:lnTo>
                  <a:lnTo>
                    <a:pt x="158" y="50"/>
                  </a:lnTo>
                  <a:close/>
                  <a:moveTo>
                    <a:pt x="124" y="41"/>
                  </a:moveTo>
                  <a:lnTo>
                    <a:pt x="120" y="63"/>
                  </a:lnTo>
                  <a:lnTo>
                    <a:pt x="103" y="67"/>
                  </a:lnTo>
                  <a:lnTo>
                    <a:pt x="88" y="75"/>
                  </a:lnTo>
                  <a:lnTo>
                    <a:pt x="75" y="86"/>
                  </a:lnTo>
                  <a:lnTo>
                    <a:pt x="55" y="76"/>
                  </a:lnTo>
                  <a:lnTo>
                    <a:pt x="70" y="61"/>
                  </a:lnTo>
                  <a:lnTo>
                    <a:pt x="85" y="50"/>
                  </a:lnTo>
                  <a:lnTo>
                    <a:pt x="105" y="44"/>
                  </a:lnTo>
                  <a:lnTo>
                    <a:pt x="124" y="41"/>
                  </a:lnTo>
                  <a:close/>
                  <a:moveTo>
                    <a:pt x="58" y="169"/>
                  </a:moveTo>
                  <a:lnTo>
                    <a:pt x="48" y="152"/>
                  </a:lnTo>
                  <a:lnTo>
                    <a:pt x="42" y="133"/>
                  </a:lnTo>
                  <a:lnTo>
                    <a:pt x="42" y="114"/>
                  </a:lnTo>
                  <a:lnTo>
                    <a:pt x="46" y="94"/>
                  </a:lnTo>
                  <a:lnTo>
                    <a:pt x="66" y="103"/>
                  </a:lnTo>
                  <a:lnTo>
                    <a:pt x="63" y="114"/>
                  </a:lnTo>
                  <a:lnTo>
                    <a:pt x="62" y="123"/>
                  </a:lnTo>
                  <a:lnTo>
                    <a:pt x="64" y="141"/>
                  </a:lnTo>
                  <a:lnTo>
                    <a:pt x="72" y="156"/>
                  </a:lnTo>
                  <a:lnTo>
                    <a:pt x="58" y="169"/>
                  </a:lnTo>
                  <a:close/>
                  <a:moveTo>
                    <a:pt x="85" y="193"/>
                  </a:moveTo>
                  <a:lnTo>
                    <a:pt x="79" y="189"/>
                  </a:lnTo>
                  <a:lnTo>
                    <a:pt x="72" y="183"/>
                  </a:lnTo>
                  <a:lnTo>
                    <a:pt x="86" y="171"/>
                  </a:lnTo>
                  <a:lnTo>
                    <a:pt x="102" y="180"/>
                  </a:lnTo>
                  <a:lnTo>
                    <a:pt x="121" y="182"/>
                  </a:lnTo>
                  <a:lnTo>
                    <a:pt x="127" y="182"/>
                  </a:lnTo>
                  <a:lnTo>
                    <a:pt x="127" y="182"/>
                  </a:lnTo>
                  <a:lnTo>
                    <a:pt x="127" y="182"/>
                  </a:lnTo>
                  <a:lnTo>
                    <a:pt x="128" y="182"/>
                  </a:lnTo>
                  <a:lnTo>
                    <a:pt x="128" y="183"/>
                  </a:lnTo>
                  <a:lnTo>
                    <a:pt x="128" y="183"/>
                  </a:lnTo>
                  <a:lnTo>
                    <a:pt x="129" y="183"/>
                  </a:lnTo>
                  <a:lnTo>
                    <a:pt x="129" y="183"/>
                  </a:lnTo>
                  <a:lnTo>
                    <a:pt x="129" y="183"/>
                  </a:lnTo>
                  <a:lnTo>
                    <a:pt x="129" y="183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2" y="185"/>
                  </a:lnTo>
                  <a:lnTo>
                    <a:pt x="132" y="185"/>
                  </a:lnTo>
                  <a:lnTo>
                    <a:pt x="132" y="186"/>
                  </a:lnTo>
                  <a:lnTo>
                    <a:pt x="132" y="186"/>
                  </a:lnTo>
                  <a:lnTo>
                    <a:pt x="133" y="186"/>
                  </a:lnTo>
                  <a:lnTo>
                    <a:pt x="137" y="181"/>
                  </a:lnTo>
                  <a:lnTo>
                    <a:pt x="140" y="180"/>
                  </a:lnTo>
                  <a:lnTo>
                    <a:pt x="143" y="186"/>
                  </a:lnTo>
                  <a:lnTo>
                    <a:pt x="143" y="187"/>
                  </a:lnTo>
                  <a:lnTo>
                    <a:pt x="147" y="196"/>
                  </a:lnTo>
                  <a:lnTo>
                    <a:pt x="143" y="198"/>
                  </a:lnTo>
                  <a:lnTo>
                    <a:pt x="124" y="200"/>
                  </a:lnTo>
                  <a:lnTo>
                    <a:pt x="105" y="199"/>
                  </a:lnTo>
                  <a:lnTo>
                    <a:pt x="85" y="19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2"/>
            <p:cNvSpPr>
              <a:spLocks noEditPoints="1"/>
            </p:cNvSpPr>
            <p:nvPr/>
          </p:nvSpPr>
          <p:spPr bwMode="auto">
            <a:xfrm>
              <a:off x="12687300" y="4391025"/>
              <a:ext cx="261937" cy="263525"/>
            </a:xfrm>
            <a:custGeom>
              <a:avLst/>
              <a:gdLst>
                <a:gd name="T0" fmla="*/ 164 w 165"/>
                <a:gd name="T1" fmla="*/ 69 h 166"/>
                <a:gd name="T2" fmla="*/ 149 w 165"/>
                <a:gd name="T3" fmla="*/ 63 h 166"/>
                <a:gd name="T4" fmla="*/ 156 w 165"/>
                <a:gd name="T5" fmla="*/ 46 h 166"/>
                <a:gd name="T6" fmla="*/ 140 w 165"/>
                <a:gd name="T7" fmla="*/ 43 h 166"/>
                <a:gd name="T8" fmla="*/ 142 w 165"/>
                <a:gd name="T9" fmla="*/ 26 h 166"/>
                <a:gd name="T10" fmla="*/ 125 w 165"/>
                <a:gd name="T11" fmla="*/ 29 h 166"/>
                <a:gd name="T12" fmla="*/ 121 w 165"/>
                <a:gd name="T13" fmla="*/ 11 h 166"/>
                <a:gd name="T14" fmla="*/ 107 w 165"/>
                <a:gd name="T15" fmla="*/ 19 h 166"/>
                <a:gd name="T16" fmla="*/ 99 w 165"/>
                <a:gd name="T17" fmla="*/ 3 h 166"/>
                <a:gd name="T18" fmla="*/ 87 w 165"/>
                <a:gd name="T19" fmla="*/ 13 h 166"/>
                <a:gd name="T20" fmla="*/ 75 w 165"/>
                <a:gd name="T21" fmla="*/ 2 h 166"/>
                <a:gd name="T22" fmla="*/ 66 w 165"/>
                <a:gd name="T23" fmla="*/ 16 h 166"/>
                <a:gd name="T24" fmla="*/ 50 w 165"/>
                <a:gd name="T25" fmla="*/ 7 h 166"/>
                <a:gd name="T26" fmla="*/ 46 w 165"/>
                <a:gd name="T27" fmla="*/ 24 h 166"/>
                <a:gd name="T28" fmla="*/ 30 w 165"/>
                <a:gd name="T29" fmla="*/ 20 h 166"/>
                <a:gd name="T30" fmla="*/ 31 w 165"/>
                <a:gd name="T31" fmla="*/ 37 h 166"/>
                <a:gd name="T32" fmla="*/ 13 w 165"/>
                <a:gd name="T33" fmla="*/ 38 h 166"/>
                <a:gd name="T34" fmla="*/ 19 w 165"/>
                <a:gd name="T35" fmla="*/ 53 h 166"/>
                <a:gd name="T36" fmla="*/ 2 w 165"/>
                <a:gd name="T37" fmla="*/ 60 h 166"/>
                <a:gd name="T38" fmla="*/ 13 w 165"/>
                <a:gd name="T39" fmla="*/ 73 h 166"/>
                <a:gd name="T40" fmla="*/ 0 w 165"/>
                <a:gd name="T41" fmla="*/ 85 h 166"/>
                <a:gd name="T42" fmla="*/ 13 w 165"/>
                <a:gd name="T43" fmla="*/ 94 h 166"/>
                <a:gd name="T44" fmla="*/ 4 w 165"/>
                <a:gd name="T45" fmla="*/ 109 h 166"/>
                <a:gd name="T46" fmla="*/ 19 w 165"/>
                <a:gd name="T47" fmla="*/ 114 h 166"/>
                <a:gd name="T48" fmla="*/ 14 w 165"/>
                <a:gd name="T49" fmla="*/ 131 h 166"/>
                <a:gd name="T50" fmla="*/ 31 w 165"/>
                <a:gd name="T51" fmla="*/ 131 h 166"/>
                <a:gd name="T52" fmla="*/ 32 w 165"/>
                <a:gd name="T53" fmla="*/ 148 h 166"/>
                <a:gd name="T54" fmla="*/ 48 w 165"/>
                <a:gd name="T55" fmla="*/ 144 h 166"/>
                <a:gd name="T56" fmla="*/ 53 w 165"/>
                <a:gd name="T57" fmla="*/ 161 h 166"/>
                <a:gd name="T58" fmla="*/ 67 w 165"/>
                <a:gd name="T59" fmla="*/ 152 h 166"/>
                <a:gd name="T60" fmla="*/ 77 w 165"/>
                <a:gd name="T61" fmla="*/ 165 h 166"/>
                <a:gd name="T62" fmla="*/ 88 w 165"/>
                <a:gd name="T63" fmla="*/ 153 h 166"/>
                <a:gd name="T64" fmla="*/ 102 w 165"/>
                <a:gd name="T65" fmla="*/ 163 h 166"/>
                <a:gd name="T66" fmla="*/ 109 w 165"/>
                <a:gd name="T67" fmla="*/ 148 h 166"/>
                <a:gd name="T68" fmla="*/ 125 w 165"/>
                <a:gd name="T69" fmla="*/ 153 h 166"/>
                <a:gd name="T70" fmla="*/ 127 w 165"/>
                <a:gd name="T71" fmla="*/ 138 h 166"/>
                <a:gd name="T72" fmla="*/ 143 w 165"/>
                <a:gd name="T73" fmla="*/ 138 h 166"/>
                <a:gd name="T74" fmla="*/ 141 w 165"/>
                <a:gd name="T75" fmla="*/ 122 h 166"/>
                <a:gd name="T76" fmla="*/ 158 w 165"/>
                <a:gd name="T77" fmla="*/ 117 h 166"/>
                <a:gd name="T78" fmla="*/ 150 w 165"/>
                <a:gd name="T79" fmla="*/ 103 h 166"/>
                <a:gd name="T80" fmla="*/ 164 w 165"/>
                <a:gd name="T81" fmla="*/ 94 h 166"/>
                <a:gd name="T82" fmla="*/ 152 w 165"/>
                <a:gd name="T83" fmla="*/ 83 h 166"/>
                <a:gd name="T84" fmla="*/ 132 w 165"/>
                <a:gd name="T85" fmla="*/ 108 h 166"/>
                <a:gd name="T86" fmla="*/ 107 w 165"/>
                <a:gd name="T87" fmla="*/ 132 h 166"/>
                <a:gd name="T88" fmla="*/ 74 w 165"/>
                <a:gd name="T89" fmla="*/ 138 h 166"/>
                <a:gd name="T90" fmla="*/ 43 w 165"/>
                <a:gd name="T91" fmla="*/ 122 h 166"/>
                <a:gd name="T92" fmla="*/ 28 w 165"/>
                <a:gd name="T93" fmla="*/ 92 h 166"/>
                <a:gd name="T94" fmla="*/ 33 w 165"/>
                <a:gd name="T95" fmla="*/ 59 h 166"/>
                <a:gd name="T96" fmla="*/ 57 w 165"/>
                <a:gd name="T97" fmla="*/ 34 h 166"/>
                <a:gd name="T98" fmla="*/ 90 w 165"/>
                <a:gd name="T99" fmla="*/ 29 h 166"/>
                <a:gd name="T100" fmla="*/ 121 w 165"/>
                <a:gd name="T101" fmla="*/ 44 h 166"/>
                <a:gd name="T102" fmla="*/ 137 w 165"/>
                <a:gd name="T103" fmla="*/ 74 h 166"/>
                <a:gd name="T104" fmla="*/ 132 w 165"/>
                <a:gd name="T105" fmla="*/ 10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5" h="166">
                  <a:moveTo>
                    <a:pt x="152" y="74"/>
                  </a:moveTo>
                  <a:lnTo>
                    <a:pt x="164" y="69"/>
                  </a:lnTo>
                  <a:lnTo>
                    <a:pt x="163" y="63"/>
                  </a:lnTo>
                  <a:lnTo>
                    <a:pt x="149" y="63"/>
                  </a:lnTo>
                  <a:lnTo>
                    <a:pt x="146" y="55"/>
                  </a:lnTo>
                  <a:lnTo>
                    <a:pt x="156" y="46"/>
                  </a:lnTo>
                  <a:lnTo>
                    <a:pt x="152" y="39"/>
                  </a:lnTo>
                  <a:lnTo>
                    <a:pt x="140" y="43"/>
                  </a:lnTo>
                  <a:lnTo>
                    <a:pt x="134" y="37"/>
                  </a:lnTo>
                  <a:lnTo>
                    <a:pt x="142" y="26"/>
                  </a:lnTo>
                  <a:lnTo>
                    <a:pt x="137" y="21"/>
                  </a:lnTo>
                  <a:lnTo>
                    <a:pt x="125" y="29"/>
                  </a:lnTo>
                  <a:lnTo>
                    <a:pt x="119" y="24"/>
                  </a:lnTo>
                  <a:lnTo>
                    <a:pt x="121" y="11"/>
                  </a:lnTo>
                  <a:lnTo>
                    <a:pt x="116" y="7"/>
                  </a:lnTo>
                  <a:lnTo>
                    <a:pt x="107" y="19"/>
                  </a:lnTo>
                  <a:lnTo>
                    <a:pt x="99" y="15"/>
                  </a:lnTo>
                  <a:lnTo>
                    <a:pt x="99" y="3"/>
                  </a:lnTo>
                  <a:lnTo>
                    <a:pt x="92" y="0"/>
                  </a:lnTo>
                  <a:lnTo>
                    <a:pt x="87" y="13"/>
                  </a:lnTo>
                  <a:lnTo>
                    <a:pt x="79" y="13"/>
                  </a:lnTo>
                  <a:lnTo>
                    <a:pt x="75" y="2"/>
                  </a:lnTo>
                  <a:lnTo>
                    <a:pt x="67" y="2"/>
                  </a:lnTo>
                  <a:lnTo>
                    <a:pt x="66" y="16"/>
                  </a:lnTo>
                  <a:lnTo>
                    <a:pt x="58" y="17"/>
                  </a:lnTo>
                  <a:lnTo>
                    <a:pt x="50" y="7"/>
                  </a:lnTo>
                  <a:lnTo>
                    <a:pt x="44" y="9"/>
                  </a:lnTo>
                  <a:lnTo>
                    <a:pt x="46" y="24"/>
                  </a:lnTo>
                  <a:lnTo>
                    <a:pt x="40" y="28"/>
                  </a:lnTo>
                  <a:lnTo>
                    <a:pt x="30" y="20"/>
                  </a:lnTo>
                  <a:lnTo>
                    <a:pt x="23" y="24"/>
                  </a:lnTo>
                  <a:lnTo>
                    <a:pt x="31" y="37"/>
                  </a:lnTo>
                  <a:lnTo>
                    <a:pt x="24" y="42"/>
                  </a:lnTo>
                  <a:lnTo>
                    <a:pt x="13" y="38"/>
                  </a:lnTo>
                  <a:lnTo>
                    <a:pt x="9" y="44"/>
                  </a:lnTo>
                  <a:lnTo>
                    <a:pt x="19" y="53"/>
                  </a:lnTo>
                  <a:lnTo>
                    <a:pt x="15" y="61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13" y="73"/>
                  </a:lnTo>
                  <a:lnTo>
                    <a:pt x="11" y="82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13" y="94"/>
                  </a:lnTo>
                  <a:lnTo>
                    <a:pt x="14" y="103"/>
                  </a:lnTo>
                  <a:lnTo>
                    <a:pt x="4" y="109"/>
                  </a:lnTo>
                  <a:lnTo>
                    <a:pt x="5" y="116"/>
                  </a:lnTo>
                  <a:lnTo>
                    <a:pt x="19" y="114"/>
                  </a:lnTo>
                  <a:lnTo>
                    <a:pt x="23" y="121"/>
                  </a:lnTo>
                  <a:lnTo>
                    <a:pt x="14" y="131"/>
                  </a:lnTo>
                  <a:lnTo>
                    <a:pt x="19" y="136"/>
                  </a:lnTo>
                  <a:lnTo>
                    <a:pt x="31" y="131"/>
                  </a:lnTo>
                  <a:lnTo>
                    <a:pt x="37" y="138"/>
                  </a:lnTo>
                  <a:lnTo>
                    <a:pt x="32" y="148"/>
                  </a:lnTo>
                  <a:lnTo>
                    <a:pt x="37" y="153"/>
                  </a:lnTo>
                  <a:lnTo>
                    <a:pt x="48" y="144"/>
                  </a:lnTo>
                  <a:lnTo>
                    <a:pt x="54" y="148"/>
                  </a:lnTo>
                  <a:lnTo>
                    <a:pt x="53" y="161"/>
                  </a:lnTo>
                  <a:lnTo>
                    <a:pt x="61" y="163"/>
                  </a:lnTo>
                  <a:lnTo>
                    <a:pt x="67" y="152"/>
                  </a:lnTo>
                  <a:lnTo>
                    <a:pt x="75" y="153"/>
                  </a:lnTo>
                  <a:lnTo>
                    <a:pt x="77" y="165"/>
                  </a:lnTo>
                  <a:lnTo>
                    <a:pt x="85" y="166"/>
                  </a:lnTo>
                  <a:lnTo>
                    <a:pt x="88" y="153"/>
                  </a:lnTo>
                  <a:lnTo>
                    <a:pt x="96" y="152"/>
                  </a:lnTo>
                  <a:lnTo>
                    <a:pt x="102" y="163"/>
                  </a:lnTo>
                  <a:lnTo>
                    <a:pt x="109" y="162"/>
                  </a:lnTo>
                  <a:lnTo>
                    <a:pt x="109" y="148"/>
                  </a:lnTo>
                  <a:lnTo>
                    <a:pt x="116" y="145"/>
                  </a:lnTo>
                  <a:lnTo>
                    <a:pt x="125" y="153"/>
                  </a:lnTo>
                  <a:lnTo>
                    <a:pt x="131" y="150"/>
                  </a:lnTo>
                  <a:lnTo>
                    <a:pt x="127" y="138"/>
                  </a:lnTo>
                  <a:lnTo>
                    <a:pt x="133" y="132"/>
                  </a:lnTo>
                  <a:lnTo>
                    <a:pt x="143" y="138"/>
                  </a:lnTo>
                  <a:lnTo>
                    <a:pt x="149" y="132"/>
                  </a:lnTo>
                  <a:lnTo>
                    <a:pt x="141" y="122"/>
                  </a:lnTo>
                  <a:lnTo>
                    <a:pt x="145" y="116"/>
                  </a:lnTo>
                  <a:lnTo>
                    <a:pt x="158" y="117"/>
                  </a:lnTo>
                  <a:lnTo>
                    <a:pt x="160" y="110"/>
                  </a:lnTo>
                  <a:lnTo>
                    <a:pt x="150" y="103"/>
                  </a:lnTo>
                  <a:lnTo>
                    <a:pt x="151" y="95"/>
                  </a:lnTo>
                  <a:lnTo>
                    <a:pt x="164" y="94"/>
                  </a:lnTo>
                  <a:lnTo>
                    <a:pt x="165" y="87"/>
                  </a:lnTo>
                  <a:lnTo>
                    <a:pt x="152" y="83"/>
                  </a:lnTo>
                  <a:lnTo>
                    <a:pt x="152" y="74"/>
                  </a:lnTo>
                  <a:close/>
                  <a:moveTo>
                    <a:pt x="132" y="108"/>
                  </a:moveTo>
                  <a:lnTo>
                    <a:pt x="121" y="122"/>
                  </a:lnTo>
                  <a:lnTo>
                    <a:pt x="107" y="132"/>
                  </a:lnTo>
                  <a:lnTo>
                    <a:pt x="92" y="138"/>
                  </a:lnTo>
                  <a:lnTo>
                    <a:pt x="74" y="138"/>
                  </a:lnTo>
                  <a:lnTo>
                    <a:pt x="58" y="132"/>
                  </a:lnTo>
                  <a:lnTo>
                    <a:pt x="43" y="122"/>
                  </a:lnTo>
                  <a:lnTo>
                    <a:pt x="33" y="108"/>
                  </a:lnTo>
                  <a:lnTo>
                    <a:pt x="28" y="92"/>
                  </a:lnTo>
                  <a:lnTo>
                    <a:pt x="27" y="75"/>
                  </a:lnTo>
                  <a:lnTo>
                    <a:pt x="33" y="59"/>
                  </a:lnTo>
                  <a:lnTo>
                    <a:pt x="44" y="44"/>
                  </a:lnTo>
                  <a:lnTo>
                    <a:pt x="57" y="34"/>
                  </a:lnTo>
                  <a:lnTo>
                    <a:pt x="74" y="29"/>
                  </a:lnTo>
                  <a:lnTo>
                    <a:pt x="90" y="29"/>
                  </a:lnTo>
                  <a:lnTo>
                    <a:pt x="107" y="34"/>
                  </a:lnTo>
                  <a:lnTo>
                    <a:pt x="121" y="44"/>
                  </a:lnTo>
                  <a:lnTo>
                    <a:pt x="131" y="59"/>
                  </a:lnTo>
                  <a:lnTo>
                    <a:pt x="137" y="74"/>
                  </a:lnTo>
                  <a:lnTo>
                    <a:pt x="137" y="91"/>
                  </a:lnTo>
                  <a:lnTo>
                    <a:pt x="132" y="108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3"/>
            <p:cNvSpPr>
              <a:spLocks/>
            </p:cNvSpPr>
            <p:nvPr/>
          </p:nvSpPr>
          <p:spPr bwMode="auto">
            <a:xfrm>
              <a:off x="12749213" y="4456113"/>
              <a:ext cx="139700" cy="136525"/>
            </a:xfrm>
            <a:custGeom>
              <a:avLst/>
              <a:gdLst>
                <a:gd name="T0" fmla="*/ 44 w 88"/>
                <a:gd name="T1" fmla="*/ 0 h 86"/>
                <a:gd name="T2" fmla="*/ 27 w 88"/>
                <a:gd name="T3" fmla="*/ 2 h 86"/>
                <a:gd name="T4" fmla="*/ 13 w 88"/>
                <a:gd name="T5" fmla="*/ 11 h 86"/>
                <a:gd name="T6" fmla="*/ 4 w 88"/>
                <a:gd name="T7" fmla="*/ 25 h 86"/>
                <a:gd name="T8" fmla="*/ 0 w 88"/>
                <a:gd name="T9" fmla="*/ 42 h 86"/>
                <a:gd name="T10" fmla="*/ 4 w 88"/>
                <a:gd name="T11" fmla="*/ 60 h 86"/>
                <a:gd name="T12" fmla="*/ 13 w 88"/>
                <a:gd name="T13" fmla="*/ 73 h 86"/>
                <a:gd name="T14" fmla="*/ 27 w 88"/>
                <a:gd name="T15" fmla="*/ 84 h 86"/>
                <a:gd name="T16" fmla="*/ 44 w 88"/>
                <a:gd name="T17" fmla="*/ 86 h 86"/>
                <a:gd name="T18" fmla="*/ 60 w 88"/>
                <a:gd name="T19" fmla="*/ 84 h 86"/>
                <a:gd name="T20" fmla="*/ 75 w 88"/>
                <a:gd name="T21" fmla="*/ 73 h 86"/>
                <a:gd name="T22" fmla="*/ 84 w 88"/>
                <a:gd name="T23" fmla="*/ 60 h 86"/>
                <a:gd name="T24" fmla="*/ 88 w 88"/>
                <a:gd name="T25" fmla="*/ 42 h 86"/>
                <a:gd name="T26" fmla="*/ 84 w 88"/>
                <a:gd name="T27" fmla="*/ 25 h 86"/>
                <a:gd name="T28" fmla="*/ 75 w 88"/>
                <a:gd name="T29" fmla="*/ 11 h 86"/>
                <a:gd name="T30" fmla="*/ 60 w 88"/>
                <a:gd name="T31" fmla="*/ 2 h 86"/>
                <a:gd name="T32" fmla="*/ 44 w 88"/>
                <a:gd name="T3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44" y="0"/>
                  </a:moveTo>
                  <a:lnTo>
                    <a:pt x="27" y="2"/>
                  </a:lnTo>
                  <a:lnTo>
                    <a:pt x="13" y="11"/>
                  </a:lnTo>
                  <a:lnTo>
                    <a:pt x="4" y="25"/>
                  </a:lnTo>
                  <a:lnTo>
                    <a:pt x="0" y="42"/>
                  </a:lnTo>
                  <a:lnTo>
                    <a:pt x="4" y="60"/>
                  </a:lnTo>
                  <a:lnTo>
                    <a:pt x="13" y="73"/>
                  </a:lnTo>
                  <a:lnTo>
                    <a:pt x="27" y="84"/>
                  </a:lnTo>
                  <a:lnTo>
                    <a:pt x="44" y="86"/>
                  </a:lnTo>
                  <a:lnTo>
                    <a:pt x="60" y="84"/>
                  </a:lnTo>
                  <a:lnTo>
                    <a:pt x="75" y="73"/>
                  </a:lnTo>
                  <a:lnTo>
                    <a:pt x="84" y="60"/>
                  </a:lnTo>
                  <a:lnTo>
                    <a:pt x="88" y="42"/>
                  </a:lnTo>
                  <a:lnTo>
                    <a:pt x="84" y="25"/>
                  </a:lnTo>
                  <a:lnTo>
                    <a:pt x="75" y="11"/>
                  </a:lnTo>
                  <a:lnTo>
                    <a:pt x="60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4"/>
            <p:cNvSpPr>
              <a:spLocks noEditPoints="1"/>
            </p:cNvSpPr>
            <p:nvPr/>
          </p:nvSpPr>
          <p:spPr bwMode="auto">
            <a:xfrm>
              <a:off x="12882563" y="3792538"/>
              <a:ext cx="155575" cy="153988"/>
            </a:xfrm>
            <a:custGeom>
              <a:avLst/>
              <a:gdLst>
                <a:gd name="T0" fmla="*/ 1 w 98"/>
                <a:gd name="T1" fmla="*/ 54 h 97"/>
                <a:gd name="T2" fmla="*/ 9 w 98"/>
                <a:gd name="T3" fmla="*/ 59 h 97"/>
                <a:gd name="T4" fmla="*/ 5 w 98"/>
                <a:gd name="T5" fmla="*/ 68 h 97"/>
                <a:gd name="T6" fmla="*/ 15 w 98"/>
                <a:gd name="T7" fmla="*/ 71 h 97"/>
                <a:gd name="T8" fmla="*/ 13 w 98"/>
                <a:gd name="T9" fmla="*/ 80 h 97"/>
                <a:gd name="T10" fmla="*/ 23 w 98"/>
                <a:gd name="T11" fmla="*/ 80 h 97"/>
                <a:gd name="T12" fmla="*/ 24 w 98"/>
                <a:gd name="T13" fmla="*/ 89 h 97"/>
                <a:gd name="T14" fmla="*/ 33 w 98"/>
                <a:gd name="T15" fmla="*/ 86 h 97"/>
                <a:gd name="T16" fmla="*/ 37 w 98"/>
                <a:gd name="T17" fmla="*/ 95 h 97"/>
                <a:gd name="T18" fmla="*/ 46 w 98"/>
                <a:gd name="T19" fmla="*/ 89 h 97"/>
                <a:gd name="T20" fmla="*/ 51 w 98"/>
                <a:gd name="T21" fmla="*/ 97 h 97"/>
                <a:gd name="T22" fmla="*/ 58 w 98"/>
                <a:gd name="T23" fmla="*/ 88 h 97"/>
                <a:gd name="T24" fmla="*/ 66 w 98"/>
                <a:gd name="T25" fmla="*/ 93 h 97"/>
                <a:gd name="T26" fmla="*/ 70 w 98"/>
                <a:gd name="T27" fmla="*/ 84 h 97"/>
                <a:gd name="T28" fmla="*/ 79 w 98"/>
                <a:gd name="T29" fmla="*/ 86 h 97"/>
                <a:gd name="T30" fmla="*/ 79 w 98"/>
                <a:gd name="T31" fmla="*/ 76 h 97"/>
                <a:gd name="T32" fmla="*/ 89 w 98"/>
                <a:gd name="T33" fmla="*/ 76 h 97"/>
                <a:gd name="T34" fmla="*/ 86 w 98"/>
                <a:gd name="T35" fmla="*/ 66 h 97"/>
                <a:gd name="T36" fmla="*/ 95 w 98"/>
                <a:gd name="T37" fmla="*/ 63 h 97"/>
                <a:gd name="T38" fmla="*/ 90 w 98"/>
                <a:gd name="T39" fmla="*/ 54 h 97"/>
                <a:gd name="T40" fmla="*/ 98 w 98"/>
                <a:gd name="T41" fmla="*/ 49 h 97"/>
                <a:gd name="T42" fmla="*/ 90 w 98"/>
                <a:gd name="T43" fmla="*/ 41 h 97"/>
                <a:gd name="T44" fmla="*/ 95 w 98"/>
                <a:gd name="T45" fmla="*/ 35 h 97"/>
                <a:gd name="T46" fmla="*/ 86 w 98"/>
                <a:gd name="T47" fmla="*/ 30 h 97"/>
                <a:gd name="T48" fmla="*/ 89 w 98"/>
                <a:gd name="T49" fmla="*/ 20 h 97"/>
                <a:gd name="T50" fmla="*/ 79 w 98"/>
                <a:gd name="T51" fmla="*/ 19 h 97"/>
                <a:gd name="T52" fmla="*/ 80 w 98"/>
                <a:gd name="T53" fmla="*/ 10 h 97"/>
                <a:gd name="T54" fmla="*/ 70 w 98"/>
                <a:gd name="T55" fmla="*/ 11 h 97"/>
                <a:gd name="T56" fmla="*/ 67 w 98"/>
                <a:gd name="T57" fmla="*/ 2 h 97"/>
                <a:gd name="T58" fmla="*/ 58 w 98"/>
                <a:gd name="T59" fmla="*/ 8 h 97"/>
                <a:gd name="T60" fmla="*/ 53 w 98"/>
                <a:gd name="T61" fmla="*/ 0 h 97"/>
                <a:gd name="T62" fmla="*/ 45 w 98"/>
                <a:gd name="T63" fmla="*/ 6 h 97"/>
                <a:gd name="T64" fmla="*/ 39 w 98"/>
                <a:gd name="T65" fmla="*/ 0 h 97"/>
                <a:gd name="T66" fmla="*/ 33 w 98"/>
                <a:gd name="T67" fmla="*/ 9 h 97"/>
                <a:gd name="T68" fmla="*/ 26 w 98"/>
                <a:gd name="T69" fmla="*/ 5 h 97"/>
                <a:gd name="T70" fmla="*/ 23 w 98"/>
                <a:gd name="T71" fmla="*/ 15 h 97"/>
                <a:gd name="T72" fmla="*/ 14 w 98"/>
                <a:gd name="T73" fmla="*/ 14 h 97"/>
                <a:gd name="T74" fmla="*/ 14 w 98"/>
                <a:gd name="T75" fmla="*/ 24 h 97"/>
                <a:gd name="T76" fmla="*/ 5 w 98"/>
                <a:gd name="T77" fmla="*/ 26 h 97"/>
                <a:gd name="T78" fmla="*/ 9 w 98"/>
                <a:gd name="T79" fmla="*/ 36 h 97"/>
                <a:gd name="T80" fmla="*/ 1 w 98"/>
                <a:gd name="T81" fmla="*/ 40 h 97"/>
                <a:gd name="T82" fmla="*/ 8 w 98"/>
                <a:gd name="T83" fmla="*/ 48 h 97"/>
                <a:gd name="T84" fmla="*/ 32 w 98"/>
                <a:gd name="T85" fmla="*/ 20 h 97"/>
                <a:gd name="T86" fmla="*/ 57 w 98"/>
                <a:gd name="T87" fmla="*/ 17 h 97"/>
                <a:gd name="T88" fmla="*/ 76 w 98"/>
                <a:gd name="T89" fmla="*/ 31 h 97"/>
                <a:gd name="T90" fmla="*/ 80 w 98"/>
                <a:gd name="T91" fmla="*/ 55 h 97"/>
                <a:gd name="T92" fmla="*/ 66 w 98"/>
                <a:gd name="T93" fmla="*/ 76 h 97"/>
                <a:gd name="T94" fmla="*/ 41 w 98"/>
                <a:gd name="T95" fmla="*/ 79 h 97"/>
                <a:gd name="T96" fmla="*/ 22 w 98"/>
                <a:gd name="T97" fmla="*/ 64 h 97"/>
                <a:gd name="T98" fmla="*/ 18 w 98"/>
                <a:gd name="T99" fmla="*/ 40 h 97"/>
                <a:gd name="T100" fmla="*/ 32 w 98"/>
                <a:gd name="T101" fmla="*/ 2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8" h="97">
                  <a:moveTo>
                    <a:pt x="0" y="50"/>
                  </a:moveTo>
                  <a:lnTo>
                    <a:pt x="1" y="54"/>
                  </a:lnTo>
                  <a:lnTo>
                    <a:pt x="9" y="55"/>
                  </a:lnTo>
                  <a:lnTo>
                    <a:pt x="9" y="59"/>
                  </a:lnTo>
                  <a:lnTo>
                    <a:pt x="4" y="64"/>
                  </a:lnTo>
                  <a:lnTo>
                    <a:pt x="5" y="68"/>
                  </a:lnTo>
                  <a:lnTo>
                    <a:pt x="13" y="67"/>
                  </a:lnTo>
                  <a:lnTo>
                    <a:pt x="15" y="71"/>
                  </a:lnTo>
                  <a:lnTo>
                    <a:pt x="10" y="76"/>
                  </a:lnTo>
                  <a:lnTo>
                    <a:pt x="13" y="80"/>
                  </a:lnTo>
                  <a:lnTo>
                    <a:pt x="19" y="76"/>
                  </a:lnTo>
                  <a:lnTo>
                    <a:pt x="23" y="80"/>
                  </a:lnTo>
                  <a:lnTo>
                    <a:pt x="20" y="86"/>
                  </a:lnTo>
                  <a:lnTo>
                    <a:pt x="24" y="89"/>
                  </a:lnTo>
                  <a:lnTo>
                    <a:pt x="29" y="84"/>
                  </a:lnTo>
                  <a:lnTo>
                    <a:pt x="33" y="86"/>
                  </a:lnTo>
                  <a:lnTo>
                    <a:pt x="33" y="93"/>
                  </a:lnTo>
                  <a:lnTo>
                    <a:pt x="37" y="95"/>
                  </a:lnTo>
                  <a:lnTo>
                    <a:pt x="41" y="88"/>
                  </a:lnTo>
                  <a:lnTo>
                    <a:pt x="46" y="89"/>
                  </a:lnTo>
                  <a:lnTo>
                    <a:pt x="48" y="95"/>
                  </a:lnTo>
                  <a:lnTo>
                    <a:pt x="51" y="97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2" y="94"/>
                  </a:lnTo>
                  <a:lnTo>
                    <a:pt x="66" y="93"/>
                  </a:lnTo>
                  <a:lnTo>
                    <a:pt x="66" y="85"/>
                  </a:lnTo>
                  <a:lnTo>
                    <a:pt x="70" y="84"/>
                  </a:lnTo>
                  <a:lnTo>
                    <a:pt x="75" y="89"/>
                  </a:lnTo>
                  <a:lnTo>
                    <a:pt x="79" y="86"/>
                  </a:lnTo>
                  <a:lnTo>
                    <a:pt x="76" y="79"/>
                  </a:lnTo>
                  <a:lnTo>
                    <a:pt x="79" y="76"/>
                  </a:lnTo>
                  <a:lnTo>
                    <a:pt x="86" y="79"/>
                  </a:lnTo>
                  <a:lnTo>
                    <a:pt x="89" y="76"/>
                  </a:lnTo>
                  <a:lnTo>
                    <a:pt x="84" y="70"/>
                  </a:lnTo>
                  <a:lnTo>
                    <a:pt x="86" y="66"/>
                  </a:lnTo>
                  <a:lnTo>
                    <a:pt x="93" y="67"/>
                  </a:lnTo>
                  <a:lnTo>
                    <a:pt x="95" y="63"/>
                  </a:lnTo>
                  <a:lnTo>
                    <a:pt x="89" y="58"/>
                  </a:lnTo>
                  <a:lnTo>
                    <a:pt x="90" y="54"/>
                  </a:lnTo>
                  <a:lnTo>
                    <a:pt x="97" y="53"/>
                  </a:lnTo>
                  <a:lnTo>
                    <a:pt x="98" y="49"/>
                  </a:lnTo>
                  <a:lnTo>
                    <a:pt x="90" y="46"/>
                  </a:lnTo>
                  <a:lnTo>
                    <a:pt x="90" y="41"/>
                  </a:lnTo>
                  <a:lnTo>
                    <a:pt x="97" y="39"/>
                  </a:lnTo>
                  <a:lnTo>
                    <a:pt x="95" y="35"/>
                  </a:lnTo>
                  <a:lnTo>
                    <a:pt x="88" y="35"/>
                  </a:lnTo>
                  <a:lnTo>
                    <a:pt x="86" y="30"/>
                  </a:lnTo>
                  <a:lnTo>
                    <a:pt x="92" y="24"/>
                  </a:lnTo>
                  <a:lnTo>
                    <a:pt x="89" y="20"/>
                  </a:lnTo>
                  <a:lnTo>
                    <a:pt x="83" y="23"/>
                  </a:lnTo>
                  <a:lnTo>
                    <a:pt x="79" y="19"/>
                  </a:lnTo>
                  <a:lnTo>
                    <a:pt x="83" y="13"/>
                  </a:lnTo>
                  <a:lnTo>
                    <a:pt x="80" y="10"/>
                  </a:lnTo>
                  <a:lnTo>
                    <a:pt x="73" y="15"/>
                  </a:lnTo>
                  <a:lnTo>
                    <a:pt x="70" y="11"/>
                  </a:lnTo>
                  <a:lnTo>
                    <a:pt x="71" y="5"/>
                  </a:lnTo>
                  <a:lnTo>
                    <a:pt x="67" y="2"/>
                  </a:lnTo>
                  <a:lnTo>
                    <a:pt x="62" y="9"/>
                  </a:lnTo>
                  <a:lnTo>
                    <a:pt x="58" y="8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0" y="6"/>
                  </a:lnTo>
                  <a:lnTo>
                    <a:pt x="45" y="6"/>
                  </a:lnTo>
                  <a:lnTo>
                    <a:pt x="42" y="0"/>
                  </a:lnTo>
                  <a:lnTo>
                    <a:pt x="39" y="0"/>
                  </a:lnTo>
                  <a:lnTo>
                    <a:pt x="39" y="8"/>
                  </a:lnTo>
                  <a:lnTo>
                    <a:pt x="33" y="9"/>
                  </a:lnTo>
                  <a:lnTo>
                    <a:pt x="29" y="4"/>
                  </a:lnTo>
                  <a:lnTo>
                    <a:pt x="26" y="5"/>
                  </a:lnTo>
                  <a:lnTo>
                    <a:pt x="27" y="13"/>
                  </a:lnTo>
                  <a:lnTo>
                    <a:pt x="23" y="15"/>
                  </a:lnTo>
                  <a:lnTo>
                    <a:pt x="17" y="11"/>
                  </a:lnTo>
                  <a:lnTo>
                    <a:pt x="14" y="14"/>
                  </a:lnTo>
                  <a:lnTo>
                    <a:pt x="18" y="20"/>
                  </a:lnTo>
                  <a:lnTo>
                    <a:pt x="14" y="24"/>
                  </a:lnTo>
                  <a:lnTo>
                    <a:pt x="8" y="22"/>
                  </a:lnTo>
                  <a:lnTo>
                    <a:pt x="5" y="26"/>
                  </a:lnTo>
                  <a:lnTo>
                    <a:pt x="11" y="31"/>
                  </a:lnTo>
                  <a:lnTo>
                    <a:pt x="9" y="36"/>
                  </a:lnTo>
                  <a:lnTo>
                    <a:pt x="2" y="36"/>
                  </a:lnTo>
                  <a:lnTo>
                    <a:pt x="1" y="40"/>
                  </a:lnTo>
                  <a:lnTo>
                    <a:pt x="8" y="42"/>
                  </a:lnTo>
                  <a:lnTo>
                    <a:pt x="8" y="48"/>
                  </a:lnTo>
                  <a:lnTo>
                    <a:pt x="0" y="50"/>
                  </a:lnTo>
                  <a:close/>
                  <a:moveTo>
                    <a:pt x="32" y="20"/>
                  </a:moveTo>
                  <a:lnTo>
                    <a:pt x="45" y="15"/>
                  </a:lnTo>
                  <a:lnTo>
                    <a:pt x="57" y="17"/>
                  </a:lnTo>
                  <a:lnTo>
                    <a:pt x="68" y="22"/>
                  </a:lnTo>
                  <a:lnTo>
                    <a:pt x="76" y="31"/>
                  </a:lnTo>
                  <a:lnTo>
                    <a:pt x="81" y="44"/>
                  </a:lnTo>
                  <a:lnTo>
                    <a:pt x="80" y="55"/>
                  </a:lnTo>
                  <a:lnTo>
                    <a:pt x="75" y="67"/>
                  </a:lnTo>
                  <a:lnTo>
                    <a:pt x="66" y="76"/>
                  </a:lnTo>
                  <a:lnTo>
                    <a:pt x="53" y="80"/>
                  </a:lnTo>
                  <a:lnTo>
                    <a:pt x="41" y="79"/>
                  </a:lnTo>
                  <a:lnTo>
                    <a:pt x="29" y="74"/>
                  </a:lnTo>
                  <a:lnTo>
                    <a:pt x="22" y="64"/>
                  </a:lnTo>
                  <a:lnTo>
                    <a:pt x="17" y="52"/>
                  </a:lnTo>
                  <a:lnTo>
                    <a:pt x="18" y="40"/>
                  </a:lnTo>
                  <a:lnTo>
                    <a:pt x="23" y="28"/>
                  </a:lnTo>
                  <a:lnTo>
                    <a:pt x="32" y="2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5"/>
            <p:cNvSpPr>
              <a:spLocks/>
            </p:cNvSpPr>
            <p:nvPr/>
          </p:nvSpPr>
          <p:spPr bwMode="auto">
            <a:xfrm>
              <a:off x="12919075" y="3829050"/>
              <a:ext cx="82550" cy="80963"/>
            </a:xfrm>
            <a:custGeom>
              <a:avLst/>
              <a:gdLst>
                <a:gd name="T0" fmla="*/ 12 w 52"/>
                <a:gd name="T1" fmla="*/ 47 h 51"/>
                <a:gd name="T2" fmla="*/ 22 w 52"/>
                <a:gd name="T3" fmla="*/ 51 h 51"/>
                <a:gd name="T4" fmla="*/ 31 w 52"/>
                <a:gd name="T5" fmla="*/ 51 h 51"/>
                <a:gd name="T6" fmla="*/ 40 w 52"/>
                <a:gd name="T7" fmla="*/ 47 h 51"/>
                <a:gd name="T8" fmla="*/ 48 w 52"/>
                <a:gd name="T9" fmla="*/ 39 h 51"/>
                <a:gd name="T10" fmla="*/ 52 w 52"/>
                <a:gd name="T11" fmla="*/ 30 h 51"/>
                <a:gd name="T12" fmla="*/ 50 w 52"/>
                <a:gd name="T13" fmla="*/ 19 h 51"/>
                <a:gd name="T14" fmla="*/ 47 w 52"/>
                <a:gd name="T15" fmla="*/ 10 h 51"/>
                <a:gd name="T16" fmla="*/ 40 w 52"/>
                <a:gd name="T17" fmla="*/ 4 h 51"/>
                <a:gd name="T18" fmla="*/ 30 w 52"/>
                <a:gd name="T19" fmla="*/ 0 h 51"/>
                <a:gd name="T20" fmla="*/ 21 w 52"/>
                <a:gd name="T21" fmla="*/ 0 h 51"/>
                <a:gd name="T22" fmla="*/ 12 w 52"/>
                <a:gd name="T23" fmla="*/ 4 h 51"/>
                <a:gd name="T24" fmla="*/ 4 w 52"/>
                <a:gd name="T25" fmla="*/ 12 h 51"/>
                <a:gd name="T26" fmla="*/ 0 w 52"/>
                <a:gd name="T27" fmla="*/ 21 h 51"/>
                <a:gd name="T28" fmla="*/ 1 w 52"/>
                <a:gd name="T29" fmla="*/ 31 h 51"/>
                <a:gd name="T30" fmla="*/ 5 w 52"/>
                <a:gd name="T31" fmla="*/ 40 h 51"/>
                <a:gd name="T32" fmla="*/ 12 w 52"/>
                <a:gd name="T33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1">
                  <a:moveTo>
                    <a:pt x="12" y="47"/>
                  </a:moveTo>
                  <a:lnTo>
                    <a:pt x="22" y="51"/>
                  </a:lnTo>
                  <a:lnTo>
                    <a:pt x="31" y="51"/>
                  </a:lnTo>
                  <a:lnTo>
                    <a:pt x="40" y="47"/>
                  </a:lnTo>
                  <a:lnTo>
                    <a:pt x="48" y="39"/>
                  </a:lnTo>
                  <a:lnTo>
                    <a:pt x="52" y="30"/>
                  </a:lnTo>
                  <a:lnTo>
                    <a:pt x="50" y="19"/>
                  </a:lnTo>
                  <a:lnTo>
                    <a:pt x="47" y="10"/>
                  </a:lnTo>
                  <a:lnTo>
                    <a:pt x="40" y="4"/>
                  </a:lnTo>
                  <a:lnTo>
                    <a:pt x="30" y="0"/>
                  </a:lnTo>
                  <a:lnTo>
                    <a:pt x="21" y="0"/>
                  </a:lnTo>
                  <a:lnTo>
                    <a:pt x="12" y="4"/>
                  </a:lnTo>
                  <a:lnTo>
                    <a:pt x="4" y="12"/>
                  </a:lnTo>
                  <a:lnTo>
                    <a:pt x="0" y="21"/>
                  </a:lnTo>
                  <a:lnTo>
                    <a:pt x="1" y="31"/>
                  </a:lnTo>
                  <a:lnTo>
                    <a:pt x="5" y="40"/>
                  </a:lnTo>
                  <a:lnTo>
                    <a:pt x="12" y="47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6"/>
            <p:cNvSpPr>
              <a:spLocks/>
            </p:cNvSpPr>
            <p:nvPr/>
          </p:nvSpPr>
          <p:spPr bwMode="auto">
            <a:xfrm>
              <a:off x="11366500" y="3841750"/>
              <a:ext cx="238125" cy="238125"/>
            </a:xfrm>
            <a:custGeom>
              <a:avLst/>
              <a:gdLst>
                <a:gd name="T0" fmla="*/ 75 w 150"/>
                <a:gd name="T1" fmla="*/ 150 h 150"/>
                <a:gd name="T2" fmla="*/ 98 w 150"/>
                <a:gd name="T3" fmla="*/ 146 h 150"/>
                <a:gd name="T4" fmla="*/ 119 w 150"/>
                <a:gd name="T5" fmla="*/ 134 h 150"/>
                <a:gd name="T6" fmla="*/ 136 w 150"/>
                <a:gd name="T7" fmla="*/ 119 h 150"/>
                <a:gd name="T8" fmla="*/ 146 w 150"/>
                <a:gd name="T9" fmla="*/ 98 h 150"/>
                <a:gd name="T10" fmla="*/ 150 w 150"/>
                <a:gd name="T11" fmla="*/ 75 h 150"/>
                <a:gd name="T12" fmla="*/ 146 w 150"/>
                <a:gd name="T13" fmla="*/ 52 h 150"/>
                <a:gd name="T14" fmla="*/ 136 w 150"/>
                <a:gd name="T15" fmla="*/ 31 h 150"/>
                <a:gd name="T16" fmla="*/ 119 w 150"/>
                <a:gd name="T17" fmla="*/ 14 h 150"/>
                <a:gd name="T18" fmla="*/ 98 w 150"/>
                <a:gd name="T19" fmla="*/ 4 h 150"/>
                <a:gd name="T20" fmla="*/ 75 w 150"/>
                <a:gd name="T21" fmla="*/ 0 h 150"/>
                <a:gd name="T22" fmla="*/ 52 w 150"/>
                <a:gd name="T23" fmla="*/ 4 h 150"/>
                <a:gd name="T24" fmla="*/ 31 w 150"/>
                <a:gd name="T25" fmla="*/ 14 h 150"/>
                <a:gd name="T26" fmla="*/ 16 w 150"/>
                <a:gd name="T27" fmla="*/ 31 h 150"/>
                <a:gd name="T28" fmla="*/ 4 w 150"/>
                <a:gd name="T29" fmla="*/ 52 h 150"/>
                <a:gd name="T30" fmla="*/ 0 w 150"/>
                <a:gd name="T31" fmla="*/ 75 h 150"/>
                <a:gd name="T32" fmla="*/ 4 w 150"/>
                <a:gd name="T33" fmla="*/ 98 h 150"/>
                <a:gd name="T34" fmla="*/ 16 w 150"/>
                <a:gd name="T35" fmla="*/ 119 h 150"/>
                <a:gd name="T36" fmla="*/ 31 w 150"/>
                <a:gd name="T37" fmla="*/ 134 h 150"/>
                <a:gd name="T38" fmla="*/ 52 w 150"/>
                <a:gd name="T39" fmla="*/ 146 h 150"/>
                <a:gd name="T40" fmla="*/ 75 w 150"/>
                <a:gd name="T4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0" h="150">
                  <a:moveTo>
                    <a:pt x="75" y="150"/>
                  </a:moveTo>
                  <a:lnTo>
                    <a:pt x="98" y="146"/>
                  </a:lnTo>
                  <a:lnTo>
                    <a:pt x="119" y="134"/>
                  </a:lnTo>
                  <a:lnTo>
                    <a:pt x="136" y="119"/>
                  </a:lnTo>
                  <a:lnTo>
                    <a:pt x="146" y="98"/>
                  </a:lnTo>
                  <a:lnTo>
                    <a:pt x="150" y="75"/>
                  </a:lnTo>
                  <a:lnTo>
                    <a:pt x="146" y="52"/>
                  </a:lnTo>
                  <a:lnTo>
                    <a:pt x="136" y="31"/>
                  </a:lnTo>
                  <a:lnTo>
                    <a:pt x="119" y="14"/>
                  </a:lnTo>
                  <a:lnTo>
                    <a:pt x="98" y="4"/>
                  </a:lnTo>
                  <a:lnTo>
                    <a:pt x="75" y="0"/>
                  </a:lnTo>
                  <a:lnTo>
                    <a:pt x="52" y="4"/>
                  </a:lnTo>
                  <a:lnTo>
                    <a:pt x="31" y="14"/>
                  </a:lnTo>
                  <a:lnTo>
                    <a:pt x="16" y="31"/>
                  </a:lnTo>
                  <a:lnTo>
                    <a:pt x="4" y="52"/>
                  </a:lnTo>
                  <a:lnTo>
                    <a:pt x="0" y="75"/>
                  </a:lnTo>
                  <a:lnTo>
                    <a:pt x="4" y="98"/>
                  </a:lnTo>
                  <a:lnTo>
                    <a:pt x="16" y="119"/>
                  </a:lnTo>
                  <a:lnTo>
                    <a:pt x="31" y="134"/>
                  </a:lnTo>
                  <a:lnTo>
                    <a:pt x="52" y="146"/>
                  </a:lnTo>
                  <a:lnTo>
                    <a:pt x="75" y="15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7"/>
            <p:cNvSpPr>
              <a:spLocks/>
            </p:cNvSpPr>
            <p:nvPr/>
          </p:nvSpPr>
          <p:spPr bwMode="auto">
            <a:xfrm>
              <a:off x="13368338" y="3941763"/>
              <a:ext cx="58737" cy="111125"/>
            </a:xfrm>
            <a:custGeom>
              <a:avLst/>
              <a:gdLst>
                <a:gd name="T0" fmla="*/ 0 w 37"/>
                <a:gd name="T1" fmla="*/ 35 h 70"/>
                <a:gd name="T2" fmla="*/ 3 w 37"/>
                <a:gd name="T3" fmla="*/ 49 h 70"/>
                <a:gd name="T4" fmla="*/ 11 w 37"/>
                <a:gd name="T5" fmla="*/ 60 h 70"/>
                <a:gd name="T6" fmla="*/ 22 w 37"/>
                <a:gd name="T7" fmla="*/ 67 h 70"/>
                <a:gd name="T8" fmla="*/ 37 w 37"/>
                <a:gd name="T9" fmla="*/ 70 h 70"/>
                <a:gd name="T10" fmla="*/ 37 w 37"/>
                <a:gd name="T11" fmla="*/ 70 h 70"/>
                <a:gd name="T12" fmla="*/ 37 w 37"/>
                <a:gd name="T13" fmla="*/ 0 h 70"/>
                <a:gd name="T14" fmla="*/ 37 w 37"/>
                <a:gd name="T15" fmla="*/ 0 h 70"/>
                <a:gd name="T16" fmla="*/ 22 w 37"/>
                <a:gd name="T17" fmla="*/ 3 h 70"/>
                <a:gd name="T18" fmla="*/ 11 w 37"/>
                <a:gd name="T19" fmla="*/ 11 h 70"/>
                <a:gd name="T20" fmla="*/ 3 w 37"/>
                <a:gd name="T21" fmla="*/ 21 h 70"/>
                <a:gd name="T22" fmla="*/ 0 w 37"/>
                <a:gd name="T23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70">
                  <a:moveTo>
                    <a:pt x="0" y="35"/>
                  </a:moveTo>
                  <a:lnTo>
                    <a:pt x="3" y="49"/>
                  </a:lnTo>
                  <a:lnTo>
                    <a:pt x="11" y="60"/>
                  </a:lnTo>
                  <a:lnTo>
                    <a:pt x="22" y="67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2" y="3"/>
                  </a:lnTo>
                  <a:lnTo>
                    <a:pt x="11" y="11"/>
                  </a:lnTo>
                  <a:lnTo>
                    <a:pt x="3" y="21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8"/>
            <p:cNvSpPr>
              <a:spLocks/>
            </p:cNvSpPr>
            <p:nvPr/>
          </p:nvSpPr>
          <p:spPr bwMode="auto">
            <a:xfrm>
              <a:off x="12274550" y="4473575"/>
              <a:ext cx="58737" cy="60325"/>
            </a:xfrm>
            <a:custGeom>
              <a:avLst/>
              <a:gdLst>
                <a:gd name="T0" fmla="*/ 27 w 37"/>
                <a:gd name="T1" fmla="*/ 3 h 38"/>
                <a:gd name="T2" fmla="*/ 18 w 37"/>
                <a:gd name="T3" fmla="*/ 0 h 38"/>
                <a:gd name="T4" fmla="*/ 9 w 37"/>
                <a:gd name="T5" fmla="*/ 4 h 38"/>
                <a:gd name="T6" fmla="*/ 2 w 37"/>
                <a:gd name="T7" fmla="*/ 11 h 38"/>
                <a:gd name="T8" fmla="*/ 0 w 37"/>
                <a:gd name="T9" fmla="*/ 21 h 38"/>
                <a:gd name="T10" fmla="*/ 4 w 37"/>
                <a:gd name="T11" fmla="*/ 30 h 38"/>
                <a:gd name="T12" fmla="*/ 10 w 37"/>
                <a:gd name="T13" fmla="*/ 36 h 38"/>
                <a:gd name="T14" fmla="*/ 21 w 37"/>
                <a:gd name="T15" fmla="*/ 38 h 38"/>
                <a:gd name="T16" fmla="*/ 30 w 37"/>
                <a:gd name="T17" fmla="*/ 35 h 38"/>
                <a:gd name="T18" fmla="*/ 36 w 37"/>
                <a:gd name="T19" fmla="*/ 27 h 38"/>
                <a:gd name="T20" fmla="*/ 37 w 37"/>
                <a:gd name="T21" fmla="*/ 18 h 38"/>
                <a:gd name="T22" fmla="*/ 35 w 37"/>
                <a:gd name="T23" fmla="*/ 9 h 38"/>
                <a:gd name="T24" fmla="*/ 27 w 37"/>
                <a:gd name="T25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8">
                  <a:moveTo>
                    <a:pt x="27" y="3"/>
                  </a:moveTo>
                  <a:lnTo>
                    <a:pt x="18" y="0"/>
                  </a:lnTo>
                  <a:lnTo>
                    <a:pt x="9" y="4"/>
                  </a:lnTo>
                  <a:lnTo>
                    <a:pt x="2" y="11"/>
                  </a:lnTo>
                  <a:lnTo>
                    <a:pt x="0" y="21"/>
                  </a:lnTo>
                  <a:lnTo>
                    <a:pt x="4" y="30"/>
                  </a:lnTo>
                  <a:lnTo>
                    <a:pt x="10" y="36"/>
                  </a:lnTo>
                  <a:lnTo>
                    <a:pt x="21" y="38"/>
                  </a:lnTo>
                  <a:lnTo>
                    <a:pt x="30" y="35"/>
                  </a:lnTo>
                  <a:lnTo>
                    <a:pt x="36" y="27"/>
                  </a:lnTo>
                  <a:lnTo>
                    <a:pt x="37" y="18"/>
                  </a:lnTo>
                  <a:lnTo>
                    <a:pt x="35" y="9"/>
                  </a:lnTo>
                  <a:lnTo>
                    <a:pt x="27" y="3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9"/>
            <p:cNvSpPr>
              <a:spLocks/>
            </p:cNvSpPr>
            <p:nvPr/>
          </p:nvSpPr>
          <p:spPr bwMode="auto">
            <a:xfrm>
              <a:off x="13884275" y="3397250"/>
              <a:ext cx="1412875" cy="1412875"/>
            </a:xfrm>
            <a:custGeom>
              <a:avLst/>
              <a:gdLst>
                <a:gd name="T0" fmla="*/ 890 w 890"/>
                <a:gd name="T1" fmla="*/ 445 h 890"/>
                <a:gd name="T2" fmla="*/ 886 w 890"/>
                <a:gd name="T3" fmla="*/ 506 h 890"/>
                <a:gd name="T4" fmla="*/ 875 w 890"/>
                <a:gd name="T5" fmla="*/ 564 h 890"/>
                <a:gd name="T6" fmla="*/ 855 w 890"/>
                <a:gd name="T7" fmla="*/ 619 h 890"/>
                <a:gd name="T8" fmla="*/ 829 w 890"/>
                <a:gd name="T9" fmla="*/ 670 h 890"/>
                <a:gd name="T10" fmla="*/ 797 w 890"/>
                <a:gd name="T11" fmla="*/ 718 h 890"/>
                <a:gd name="T12" fmla="*/ 759 w 890"/>
                <a:gd name="T13" fmla="*/ 761 h 890"/>
                <a:gd name="T14" fmla="*/ 717 w 890"/>
                <a:gd name="T15" fmla="*/ 798 h 890"/>
                <a:gd name="T16" fmla="*/ 670 w 890"/>
                <a:gd name="T17" fmla="*/ 829 h 890"/>
                <a:gd name="T18" fmla="*/ 618 w 890"/>
                <a:gd name="T19" fmla="*/ 855 h 890"/>
                <a:gd name="T20" fmla="*/ 564 w 890"/>
                <a:gd name="T21" fmla="*/ 875 h 890"/>
                <a:gd name="T22" fmla="*/ 506 w 890"/>
                <a:gd name="T23" fmla="*/ 886 h 890"/>
                <a:gd name="T24" fmla="*/ 445 w 890"/>
                <a:gd name="T25" fmla="*/ 890 h 890"/>
                <a:gd name="T26" fmla="*/ 386 w 890"/>
                <a:gd name="T27" fmla="*/ 886 h 890"/>
                <a:gd name="T28" fmla="*/ 327 w 890"/>
                <a:gd name="T29" fmla="*/ 875 h 890"/>
                <a:gd name="T30" fmla="*/ 272 w 890"/>
                <a:gd name="T31" fmla="*/ 855 h 890"/>
                <a:gd name="T32" fmla="*/ 221 w 890"/>
                <a:gd name="T33" fmla="*/ 829 h 890"/>
                <a:gd name="T34" fmla="*/ 173 w 890"/>
                <a:gd name="T35" fmla="*/ 798 h 890"/>
                <a:gd name="T36" fmla="*/ 131 w 890"/>
                <a:gd name="T37" fmla="*/ 761 h 890"/>
                <a:gd name="T38" fmla="*/ 93 w 890"/>
                <a:gd name="T39" fmla="*/ 718 h 890"/>
                <a:gd name="T40" fmla="*/ 61 w 890"/>
                <a:gd name="T41" fmla="*/ 670 h 890"/>
                <a:gd name="T42" fmla="*/ 35 w 890"/>
                <a:gd name="T43" fmla="*/ 619 h 890"/>
                <a:gd name="T44" fmla="*/ 16 w 890"/>
                <a:gd name="T45" fmla="*/ 564 h 890"/>
                <a:gd name="T46" fmla="*/ 4 w 890"/>
                <a:gd name="T47" fmla="*/ 506 h 890"/>
                <a:gd name="T48" fmla="*/ 0 w 890"/>
                <a:gd name="T49" fmla="*/ 445 h 890"/>
                <a:gd name="T50" fmla="*/ 4 w 890"/>
                <a:gd name="T51" fmla="*/ 386 h 890"/>
                <a:gd name="T52" fmla="*/ 16 w 890"/>
                <a:gd name="T53" fmla="*/ 328 h 890"/>
                <a:gd name="T54" fmla="*/ 35 w 890"/>
                <a:gd name="T55" fmla="*/ 272 h 890"/>
                <a:gd name="T56" fmla="*/ 61 w 890"/>
                <a:gd name="T57" fmla="*/ 222 h 890"/>
                <a:gd name="T58" fmla="*/ 93 w 890"/>
                <a:gd name="T59" fmla="*/ 174 h 890"/>
                <a:gd name="T60" fmla="*/ 131 w 890"/>
                <a:gd name="T61" fmla="*/ 131 h 890"/>
                <a:gd name="T62" fmla="*/ 173 w 890"/>
                <a:gd name="T63" fmla="*/ 94 h 890"/>
                <a:gd name="T64" fmla="*/ 221 w 890"/>
                <a:gd name="T65" fmla="*/ 61 h 890"/>
                <a:gd name="T66" fmla="*/ 272 w 890"/>
                <a:gd name="T67" fmla="*/ 35 h 890"/>
                <a:gd name="T68" fmla="*/ 327 w 890"/>
                <a:gd name="T69" fmla="*/ 17 h 890"/>
                <a:gd name="T70" fmla="*/ 386 w 890"/>
                <a:gd name="T71" fmla="*/ 4 h 890"/>
                <a:gd name="T72" fmla="*/ 445 w 890"/>
                <a:gd name="T73" fmla="*/ 0 h 890"/>
                <a:gd name="T74" fmla="*/ 506 w 890"/>
                <a:gd name="T75" fmla="*/ 4 h 890"/>
                <a:gd name="T76" fmla="*/ 564 w 890"/>
                <a:gd name="T77" fmla="*/ 17 h 890"/>
                <a:gd name="T78" fmla="*/ 618 w 890"/>
                <a:gd name="T79" fmla="*/ 35 h 890"/>
                <a:gd name="T80" fmla="*/ 670 w 890"/>
                <a:gd name="T81" fmla="*/ 61 h 890"/>
                <a:gd name="T82" fmla="*/ 717 w 890"/>
                <a:gd name="T83" fmla="*/ 94 h 890"/>
                <a:gd name="T84" fmla="*/ 759 w 890"/>
                <a:gd name="T85" fmla="*/ 131 h 890"/>
                <a:gd name="T86" fmla="*/ 797 w 890"/>
                <a:gd name="T87" fmla="*/ 174 h 890"/>
                <a:gd name="T88" fmla="*/ 829 w 890"/>
                <a:gd name="T89" fmla="*/ 222 h 890"/>
                <a:gd name="T90" fmla="*/ 855 w 890"/>
                <a:gd name="T91" fmla="*/ 272 h 890"/>
                <a:gd name="T92" fmla="*/ 875 w 890"/>
                <a:gd name="T93" fmla="*/ 328 h 890"/>
                <a:gd name="T94" fmla="*/ 886 w 890"/>
                <a:gd name="T95" fmla="*/ 386 h 890"/>
                <a:gd name="T96" fmla="*/ 890 w 890"/>
                <a:gd name="T97" fmla="*/ 445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0" h="890">
                  <a:moveTo>
                    <a:pt x="890" y="445"/>
                  </a:moveTo>
                  <a:lnTo>
                    <a:pt x="886" y="506"/>
                  </a:lnTo>
                  <a:lnTo>
                    <a:pt x="875" y="564"/>
                  </a:lnTo>
                  <a:lnTo>
                    <a:pt x="855" y="619"/>
                  </a:lnTo>
                  <a:lnTo>
                    <a:pt x="829" y="670"/>
                  </a:lnTo>
                  <a:lnTo>
                    <a:pt x="797" y="718"/>
                  </a:lnTo>
                  <a:lnTo>
                    <a:pt x="759" y="761"/>
                  </a:lnTo>
                  <a:lnTo>
                    <a:pt x="717" y="798"/>
                  </a:lnTo>
                  <a:lnTo>
                    <a:pt x="670" y="829"/>
                  </a:lnTo>
                  <a:lnTo>
                    <a:pt x="618" y="855"/>
                  </a:lnTo>
                  <a:lnTo>
                    <a:pt x="564" y="875"/>
                  </a:lnTo>
                  <a:lnTo>
                    <a:pt x="506" y="886"/>
                  </a:lnTo>
                  <a:lnTo>
                    <a:pt x="445" y="890"/>
                  </a:lnTo>
                  <a:lnTo>
                    <a:pt x="386" y="886"/>
                  </a:lnTo>
                  <a:lnTo>
                    <a:pt x="327" y="875"/>
                  </a:lnTo>
                  <a:lnTo>
                    <a:pt x="272" y="855"/>
                  </a:lnTo>
                  <a:lnTo>
                    <a:pt x="221" y="829"/>
                  </a:lnTo>
                  <a:lnTo>
                    <a:pt x="173" y="798"/>
                  </a:lnTo>
                  <a:lnTo>
                    <a:pt x="131" y="761"/>
                  </a:lnTo>
                  <a:lnTo>
                    <a:pt x="93" y="718"/>
                  </a:lnTo>
                  <a:lnTo>
                    <a:pt x="61" y="670"/>
                  </a:lnTo>
                  <a:lnTo>
                    <a:pt x="35" y="619"/>
                  </a:lnTo>
                  <a:lnTo>
                    <a:pt x="16" y="564"/>
                  </a:lnTo>
                  <a:lnTo>
                    <a:pt x="4" y="506"/>
                  </a:lnTo>
                  <a:lnTo>
                    <a:pt x="0" y="445"/>
                  </a:lnTo>
                  <a:lnTo>
                    <a:pt x="4" y="386"/>
                  </a:lnTo>
                  <a:lnTo>
                    <a:pt x="16" y="328"/>
                  </a:lnTo>
                  <a:lnTo>
                    <a:pt x="35" y="272"/>
                  </a:lnTo>
                  <a:lnTo>
                    <a:pt x="61" y="222"/>
                  </a:lnTo>
                  <a:lnTo>
                    <a:pt x="93" y="174"/>
                  </a:lnTo>
                  <a:lnTo>
                    <a:pt x="131" y="131"/>
                  </a:lnTo>
                  <a:lnTo>
                    <a:pt x="173" y="94"/>
                  </a:lnTo>
                  <a:lnTo>
                    <a:pt x="221" y="61"/>
                  </a:lnTo>
                  <a:lnTo>
                    <a:pt x="272" y="35"/>
                  </a:lnTo>
                  <a:lnTo>
                    <a:pt x="327" y="17"/>
                  </a:lnTo>
                  <a:lnTo>
                    <a:pt x="386" y="4"/>
                  </a:lnTo>
                  <a:lnTo>
                    <a:pt x="445" y="0"/>
                  </a:lnTo>
                  <a:lnTo>
                    <a:pt x="506" y="4"/>
                  </a:lnTo>
                  <a:lnTo>
                    <a:pt x="564" y="17"/>
                  </a:lnTo>
                  <a:lnTo>
                    <a:pt x="618" y="35"/>
                  </a:lnTo>
                  <a:lnTo>
                    <a:pt x="670" y="61"/>
                  </a:lnTo>
                  <a:lnTo>
                    <a:pt x="717" y="94"/>
                  </a:lnTo>
                  <a:lnTo>
                    <a:pt x="759" y="131"/>
                  </a:lnTo>
                  <a:lnTo>
                    <a:pt x="797" y="174"/>
                  </a:lnTo>
                  <a:lnTo>
                    <a:pt x="829" y="222"/>
                  </a:lnTo>
                  <a:lnTo>
                    <a:pt x="855" y="272"/>
                  </a:lnTo>
                  <a:lnTo>
                    <a:pt x="875" y="328"/>
                  </a:lnTo>
                  <a:lnTo>
                    <a:pt x="886" y="386"/>
                  </a:lnTo>
                  <a:lnTo>
                    <a:pt x="890" y="445"/>
                  </a:lnTo>
                  <a:close/>
                </a:path>
              </a:pathLst>
            </a:custGeom>
            <a:solidFill>
              <a:srgbClr val="59F7FF"/>
            </a:solidFill>
            <a:ln w="0">
              <a:solidFill>
                <a:srgbClr val="59F7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0"/>
            <p:cNvSpPr>
              <a:spLocks/>
            </p:cNvSpPr>
            <p:nvPr/>
          </p:nvSpPr>
          <p:spPr bwMode="auto">
            <a:xfrm>
              <a:off x="14128750" y="3676650"/>
              <a:ext cx="903287" cy="1133475"/>
            </a:xfrm>
            <a:custGeom>
              <a:avLst/>
              <a:gdLst>
                <a:gd name="T0" fmla="*/ 185 w 569"/>
                <a:gd name="T1" fmla="*/ 598 h 714"/>
                <a:gd name="T2" fmla="*/ 103 w 569"/>
                <a:gd name="T3" fmla="*/ 608 h 714"/>
                <a:gd name="T4" fmla="*/ 19 w 569"/>
                <a:gd name="T5" fmla="*/ 622 h 714"/>
                <a:gd name="T6" fmla="*/ 173 w 569"/>
                <a:gd name="T7" fmla="*/ 699 h 714"/>
                <a:gd name="T8" fmla="*/ 343 w 569"/>
                <a:gd name="T9" fmla="*/ 712 h 714"/>
                <a:gd name="T10" fmla="*/ 486 w 569"/>
                <a:gd name="T11" fmla="*/ 670 h 714"/>
                <a:gd name="T12" fmla="*/ 541 w 569"/>
                <a:gd name="T13" fmla="*/ 613 h 714"/>
                <a:gd name="T14" fmla="*/ 461 w 569"/>
                <a:gd name="T15" fmla="*/ 603 h 714"/>
                <a:gd name="T16" fmla="*/ 407 w 569"/>
                <a:gd name="T17" fmla="*/ 593 h 714"/>
                <a:gd name="T18" fmla="*/ 397 w 569"/>
                <a:gd name="T19" fmla="*/ 560 h 714"/>
                <a:gd name="T20" fmla="*/ 396 w 569"/>
                <a:gd name="T21" fmla="*/ 489 h 714"/>
                <a:gd name="T22" fmla="*/ 402 w 569"/>
                <a:gd name="T23" fmla="*/ 428 h 714"/>
                <a:gd name="T24" fmla="*/ 410 w 569"/>
                <a:gd name="T25" fmla="*/ 378 h 714"/>
                <a:gd name="T26" fmla="*/ 413 w 569"/>
                <a:gd name="T27" fmla="*/ 360 h 714"/>
                <a:gd name="T28" fmla="*/ 428 w 569"/>
                <a:gd name="T29" fmla="*/ 317 h 714"/>
                <a:gd name="T30" fmla="*/ 450 w 569"/>
                <a:gd name="T31" fmla="*/ 251 h 714"/>
                <a:gd name="T32" fmla="*/ 466 w 569"/>
                <a:gd name="T33" fmla="*/ 193 h 714"/>
                <a:gd name="T34" fmla="*/ 459 w 569"/>
                <a:gd name="T35" fmla="*/ 134 h 714"/>
                <a:gd name="T36" fmla="*/ 424 w 569"/>
                <a:gd name="T37" fmla="*/ 66 h 714"/>
                <a:gd name="T38" fmla="*/ 389 w 569"/>
                <a:gd name="T39" fmla="*/ 34 h 714"/>
                <a:gd name="T40" fmla="*/ 339 w 569"/>
                <a:gd name="T41" fmla="*/ 9 h 714"/>
                <a:gd name="T42" fmla="*/ 305 w 569"/>
                <a:gd name="T43" fmla="*/ 0 h 714"/>
                <a:gd name="T44" fmla="*/ 269 w 569"/>
                <a:gd name="T45" fmla="*/ 4 h 714"/>
                <a:gd name="T46" fmla="*/ 220 w 569"/>
                <a:gd name="T47" fmla="*/ 8 h 714"/>
                <a:gd name="T48" fmla="*/ 188 w 569"/>
                <a:gd name="T49" fmla="*/ 16 h 714"/>
                <a:gd name="T50" fmla="*/ 128 w 569"/>
                <a:gd name="T51" fmla="*/ 61 h 714"/>
                <a:gd name="T52" fmla="*/ 96 w 569"/>
                <a:gd name="T53" fmla="*/ 115 h 714"/>
                <a:gd name="T54" fmla="*/ 76 w 569"/>
                <a:gd name="T55" fmla="*/ 176 h 714"/>
                <a:gd name="T56" fmla="*/ 35 w 569"/>
                <a:gd name="T57" fmla="*/ 219 h 714"/>
                <a:gd name="T58" fmla="*/ 1 w 569"/>
                <a:gd name="T59" fmla="*/ 244 h 714"/>
                <a:gd name="T60" fmla="*/ 9 w 569"/>
                <a:gd name="T61" fmla="*/ 264 h 714"/>
                <a:gd name="T62" fmla="*/ 45 w 569"/>
                <a:gd name="T63" fmla="*/ 281 h 714"/>
                <a:gd name="T64" fmla="*/ 61 w 569"/>
                <a:gd name="T65" fmla="*/ 297 h 714"/>
                <a:gd name="T66" fmla="*/ 44 w 569"/>
                <a:gd name="T67" fmla="*/ 322 h 714"/>
                <a:gd name="T68" fmla="*/ 39 w 569"/>
                <a:gd name="T69" fmla="*/ 331 h 714"/>
                <a:gd name="T70" fmla="*/ 40 w 569"/>
                <a:gd name="T71" fmla="*/ 341 h 714"/>
                <a:gd name="T72" fmla="*/ 50 w 569"/>
                <a:gd name="T73" fmla="*/ 348 h 714"/>
                <a:gd name="T74" fmla="*/ 54 w 569"/>
                <a:gd name="T75" fmla="*/ 350 h 714"/>
                <a:gd name="T76" fmla="*/ 44 w 569"/>
                <a:gd name="T77" fmla="*/ 356 h 714"/>
                <a:gd name="T78" fmla="*/ 45 w 569"/>
                <a:gd name="T79" fmla="*/ 373 h 714"/>
                <a:gd name="T80" fmla="*/ 57 w 569"/>
                <a:gd name="T81" fmla="*/ 382 h 714"/>
                <a:gd name="T82" fmla="*/ 65 w 569"/>
                <a:gd name="T83" fmla="*/ 401 h 714"/>
                <a:gd name="T84" fmla="*/ 58 w 569"/>
                <a:gd name="T85" fmla="*/ 435 h 714"/>
                <a:gd name="T86" fmla="*/ 61 w 569"/>
                <a:gd name="T87" fmla="*/ 470 h 714"/>
                <a:gd name="T88" fmla="*/ 103 w 569"/>
                <a:gd name="T89" fmla="*/ 491 h 714"/>
                <a:gd name="T90" fmla="*/ 153 w 569"/>
                <a:gd name="T91" fmla="*/ 496 h 714"/>
                <a:gd name="T92" fmla="*/ 182 w 569"/>
                <a:gd name="T93" fmla="*/ 491 h 714"/>
                <a:gd name="T94" fmla="*/ 206 w 569"/>
                <a:gd name="T95" fmla="*/ 496 h 714"/>
                <a:gd name="T96" fmla="*/ 216 w 569"/>
                <a:gd name="T97" fmla="*/ 531 h 714"/>
                <a:gd name="T98" fmla="*/ 221 w 569"/>
                <a:gd name="T99" fmla="*/ 575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9" h="714">
                  <a:moveTo>
                    <a:pt x="213" y="593"/>
                  </a:moveTo>
                  <a:lnTo>
                    <a:pt x="203" y="595"/>
                  </a:lnTo>
                  <a:lnTo>
                    <a:pt x="185" y="598"/>
                  </a:lnTo>
                  <a:lnTo>
                    <a:pt x="162" y="602"/>
                  </a:lnTo>
                  <a:lnTo>
                    <a:pt x="133" y="606"/>
                  </a:lnTo>
                  <a:lnTo>
                    <a:pt x="103" y="608"/>
                  </a:lnTo>
                  <a:lnTo>
                    <a:pt x="72" y="613"/>
                  </a:lnTo>
                  <a:lnTo>
                    <a:pt x="44" y="617"/>
                  </a:lnTo>
                  <a:lnTo>
                    <a:pt x="19" y="622"/>
                  </a:lnTo>
                  <a:lnTo>
                    <a:pt x="66" y="653"/>
                  </a:lnTo>
                  <a:lnTo>
                    <a:pt x="118" y="679"/>
                  </a:lnTo>
                  <a:lnTo>
                    <a:pt x="173" y="699"/>
                  </a:lnTo>
                  <a:lnTo>
                    <a:pt x="230" y="710"/>
                  </a:lnTo>
                  <a:lnTo>
                    <a:pt x="291" y="714"/>
                  </a:lnTo>
                  <a:lnTo>
                    <a:pt x="343" y="712"/>
                  </a:lnTo>
                  <a:lnTo>
                    <a:pt x="393" y="703"/>
                  </a:lnTo>
                  <a:lnTo>
                    <a:pt x="441" y="688"/>
                  </a:lnTo>
                  <a:lnTo>
                    <a:pt x="486" y="670"/>
                  </a:lnTo>
                  <a:lnTo>
                    <a:pt x="529" y="646"/>
                  </a:lnTo>
                  <a:lnTo>
                    <a:pt x="569" y="617"/>
                  </a:lnTo>
                  <a:lnTo>
                    <a:pt x="541" y="613"/>
                  </a:lnTo>
                  <a:lnTo>
                    <a:pt x="514" y="610"/>
                  </a:lnTo>
                  <a:lnTo>
                    <a:pt x="486" y="606"/>
                  </a:lnTo>
                  <a:lnTo>
                    <a:pt x="461" y="603"/>
                  </a:lnTo>
                  <a:lnTo>
                    <a:pt x="439" y="600"/>
                  </a:lnTo>
                  <a:lnTo>
                    <a:pt x="420" y="597"/>
                  </a:lnTo>
                  <a:lnTo>
                    <a:pt x="407" y="593"/>
                  </a:lnTo>
                  <a:lnTo>
                    <a:pt x="401" y="586"/>
                  </a:lnTo>
                  <a:lnTo>
                    <a:pt x="400" y="577"/>
                  </a:lnTo>
                  <a:lnTo>
                    <a:pt x="397" y="560"/>
                  </a:lnTo>
                  <a:lnTo>
                    <a:pt x="396" y="538"/>
                  </a:lnTo>
                  <a:lnTo>
                    <a:pt x="396" y="514"/>
                  </a:lnTo>
                  <a:lnTo>
                    <a:pt x="396" y="489"/>
                  </a:lnTo>
                  <a:lnTo>
                    <a:pt x="397" y="465"/>
                  </a:lnTo>
                  <a:lnTo>
                    <a:pt x="398" y="444"/>
                  </a:lnTo>
                  <a:lnTo>
                    <a:pt x="402" y="428"/>
                  </a:lnTo>
                  <a:lnTo>
                    <a:pt x="406" y="409"/>
                  </a:lnTo>
                  <a:lnTo>
                    <a:pt x="409" y="392"/>
                  </a:lnTo>
                  <a:lnTo>
                    <a:pt x="410" y="378"/>
                  </a:lnTo>
                  <a:lnTo>
                    <a:pt x="411" y="369"/>
                  </a:lnTo>
                  <a:lnTo>
                    <a:pt x="411" y="364"/>
                  </a:lnTo>
                  <a:lnTo>
                    <a:pt x="413" y="360"/>
                  </a:lnTo>
                  <a:lnTo>
                    <a:pt x="417" y="351"/>
                  </a:lnTo>
                  <a:lnTo>
                    <a:pt x="422" y="335"/>
                  </a:lnTo>
                  <a:lnTo>
                    <a:pt x="428" y="317"/>
                  </a:lnTo>
                  <a:lnTo>
                    <a:pt x="436" y="297"/>
                  </a:lnTo>
                  <a:lnTo>
                    <a:pt x="444" y="275"/>
                  </a:lnTo>
                  <a:lnTo>
                    <a:pt x="450" y="251"/>
                  </a:lnTo>
                  <a:lnTo>
                    <a:pt x="457" y="231"/>
                  </a:lnTo>
                  <a:lnTo>
                    <a:pt x="462" y="210"/>
                  </a:lnTo>
                  <a:lnTo>
                    <a:pt x="466" y="193"/>
                  </a:lnTo>
                  <a:lnTo>
                    <a:pt x="467" y="179"/>
                  </a:lnTo>
                  <a:lnTo>
                    <a:pt x="466" y="157"/>
                  </a:lnTo>
                  <a:lnTo>
                    <a:pt x="459" y="134"/>
                  </a:lnTo>
                  <a:lnTo>
                    <a:pt x="449" y="109"/>
                  </a:lnTo>
                  <a:lnTo>
                    <a:pt x="437" y="86"/>
                  </a:lnTo>
                  <a:lnTo>
                    <a:pt x="424" y="66"/>
                  </a:lnTo>
                  <a:lnTo>
                    <a:pt x="414" y="52"/>
                  </a:lnTo>
                  <a:lnTo>
                    <a:pt x="404" y="43"/>
                  </a:lnTo>
                  <a:lnTo>
                    <a:pt x="389" y="34"/>
                  </a:lnTo>
                  <a:lnTo>
                    <a:pt x="374" y="25"/>
                  </a:lnTo>
                  <a:lnTo>
                    <a:pt x="356" y="16"/>
                  </a:lnTo>
                  <a:lnTo>
                    <a:pt x="339" y="9"/>
                  </a:lnTo>
                  <a:lnTo>
                    <a:pt x="325" y="4"/>
                  </a:lnTo>
                  <a:lnTo>
                    <a:pt x="313" y="0"/>
                  </a:lnTo>
                  <a:lnTo>
                    <a:pt x="305" y="0"/>
                  </a:lnTo>
                  <a:lnTo>
                    <a:pt x="298" y="0"/>
                  </a:lnTo>
                  <a:lnTo>
                    <a:pt x="285" y="2"/>
                  </a:lnTo>
                  <a:lnTo>
                    <a:pt x="269" y="4"/>
                  </a:lnTo>
                  <a:lnTo>
                    <a:pt x="251" y="6"/>
                  </a:lnTo>
                  <a:lnTo>
                    <a:pt x="234" y="7"/>
                  </a:lnTo>
                  <a:lnTo>
                    <a:pt x="220" y="8"/>
                  </a:lnTo>
                  <a:lnTo>
                    <a:pt x="210" y="9"/>
                  </a:lnTo>
                  <a:lnTo>
                    <a:pt x="207" y="9"/>
                  </a:lnTo>
                  <a:lnTo>
                    <a:pt x="188" y="16"/>
                  </a:lnTo>
                  <a:lnTo>
                    <a:pt x="167" y="29"/>
                  </a:lnTo>
                  <a:lnTo>
                    <a:pt x="146" y="44"/>
                  </a:lnTo>
                  <a:lnTo>
                    <a:pt x="128" y="61"/>
                  </a:lnTo>
                  <a:lnTo>
                    <a:pt x="113" y="79"/>
                  </a:lnTo>
                  <a:lnTo>
                    <a:pt x="102" y="96"/>
                  </a:lnTo>
                  <a:lnTo>
                    <a:pt x="96" y="115"/>
                  </a:lnTo>
                  <a:lnTo>
                    <a:pt x="89" y="136"/>
                  </a:lnTo>
                  <a:lnTo>
                    <a:pt x="84" y="157"/>
                  </a:lnTo>
                  <a:lnTo>
                    <a:pt x="76" y="176"/>
                  </a:lnTo>
                  <a:lnTo>
                    <a:pt x="66" y="193"/>
                  </a:lnTo>
                  <a:lnTo>
                    <a:pt x="50" y="207"/>
                  </a:lnTo>
                  <a:lnTo>
                    <a:pt x="35" y="219"/>
                  </a:lnTo>
                  <a:lnTo>
                    <a:pt x="19" y="228"/>
                  </a:lnTo>
                  <a:lnTo>
                    <a:pt x="8" y="237"/>
                  </a:lnTo>
                  <a:lnTo>
                    <a:pt x="1" y="244"/>
                  </a:lnTo>
                  <a:lnTo>
                    <a:pt x="0" y="251"/>
                  </a:lnTo>
                  <a:lnTo>
                    <a:pt x="3" y="258"/>
                  </a:lnTo>
                  <a:lnTo>
                    <a:pt x="9" y="264"/>
                  </a:lnTo>
                  <a:lnTo>
                    <a:pt x="19" y="271"/>
                  </a:lnTo>
                  <a:lnTo>
                    <a:pt x="32" y="276"/>
                  </a:lnTo>
                  <a:lnTo>
                    <a:pt x="45" y="281"/>
                  </a:lnTo>
                  <a:lnTo>
                    <a:pt x="54" y="285"/>
                  </a:lnTo>
                  <a:lnTo>
                    <a:pt x="59" y="290"/>
                  </a:lnTo>
                  <a:lnTo>
                    <a:pt x="61" y="297"/>
                  </a:lnTo>
                  <a:lnTo>
                    <a:pt x="57" y="307"/>
                  </a:lnTo>
                  <a:lnTo>
                    <a:pt x="50" y="316"/>
                  </a:lnTo>
                  <a:lnTo>
                    <a:pt x="44" y="322"/>
                  </a:lnTo>
                  <a:lnTo>
                    <a:pt x="41" y="325"/>
                  </a:lnTo>
                  <a:lnTo>
                    <a:pt x="40" y="328"/>
                  </a:lnTo>
                  <a:lnTo>
                    <a:pt x="39" y="331"/>
                  </a:lnTo>
                  <a:lnTo>
                    <a:pt x="37" y="334"/>
                  </a:lnTo>
                  <a:lnTo>
                    <a:pt x="39" y="338"/>
                  </a:lnTo>
                  <a:lnTo>
                    <a:pt x="40" y="341"/>
                  </a:lnTo>
                  <a:lnTo>
                    <a:pt x="43" y="343"/>
                  </a:lnTo>
                  <a:lnTo>
                    <a:pt x="47" y="346"/>
                  </a:lnTo>
                  <a:lnTo>
                    <a:pt x="50" y="348"/>
                  </a:lnTo>
                  <a:lnTo>
                    <a:pt x="52" y="348"/>
                  </a:lnTo>
                  <a:lnTo>
                    <a:pt x="54" y="350"/>
                  </a:lnTo>
                  <a:lnTo>
                    <a:pt x="54" y="350"/>
                  </a:lnTo>
                  <a:lnTo>
                    <a:pt x="53" y="350"/>
                  </a:lnTo>
                  <a:lnTo>
                    <a:pt x="49" y="352"/>
                  </a:lnTo>
                  <a:lnTo>
                    <a:pt x="44" y="356"/>
                  </a:lnTo>
                  <a:lnTo>
                    <a:pt x="41" y="360"/>
                  </a:lnTo>
                  <a:lnTo>
                    <a:pt x="41" y="366"/>
                  </a:lnTo>
                  <a:lnTo>
                    <a:pt x="45" y="373"/>
                  </a:lnTo>
                  <a:lnTo>
                    <a:pt x="49" y="377"/>
                  </a:lnTo>
                  <a:lnTo>
                    <a:pt x="53" y="379"/>
                  </a:lnTo>
                  <a:lnTo>
                    <a:pt x="57" y="382"/>
                  </a:lnTo>
                  <a:lnTo>
                    <a:pt x="59" y="386"/>
                  </a:lnTo>
                  <a:lnTo>
                    <a:pt x="62" y="390"/>
                  </a:lnTo>
                  <a:lnTo>
                    <a:pt x="65" y="401"/>
                  </a:lnTo>
                  <a:lnTo>
                    <a:pt x="65" y="412"/>
                  </a:lnTo>
                  <a:lnTo>
                    <a:pt x="61" y="423"/>
                  </a:lnTo>
                  <a:lnTo>
                    <a:pt x="58" y="435"/>
                  </a:lnTo>
                  <a:lnTo>
                    <a:pt x="56" y="449"/>
                  </a:lnTo>
                  <a:lnTo>
                    <a:pt x="57" y="459"/>
                  </a:lnTo>
                  <a:lnTo>
                    <a:pt x="61" y="470"/>
                  </a:lnTo>
                  <a:lnTo>
                    <a:pt x="72" y="479"/>
                  </a:lnTo>
                  <a:lnTo>
                    <a:pt x="87" y="487"/>
                  </a:lnTo>
                  <a:lnTo>
                    <a:pt x="103" y="491"/>
                  </a:lnTo>
                  <a:lnTo>
                    <a:pt x="122" y="493"/>
                  </a:lnTo>
                  <a:lnTo>
                    <a:pt x="138" y="496"/>
                  </a:lnTo>
                  <a:lnTo>
                    <a:pt x="153" y="496"/>
                  </a:lnTo>
                  <a:lnTo>
                    <a:pt x="162" y="494"/>
                  </a:lnTo>
                  <a:lnTo>
                    <a:pt x="172" y="493"/>
                  </a:lnTo>
                  <a:lnTo>
                    <a:pt x="182" y="491"/>
                  </a:lnTo>
                  <a:lnTo>
                    <a:pt x="193" y="489"/>
                  </a:lnTo>
                  <a:lnTo>
                    <a:pt x="200" y="492"/>
                  </a:lnTo>
                  <a:lnTo>
                    <a:pt x="206" y="496"/>
                  </a:lnTo>
                  <a:lnTo>
                    <a:pt x="208" y="505"/>
                  </a:lnTo>
                  <a:lnTo>
                    <a:pt x="212" y="516"/>
                  </a:lnTo>
                  <a:lnTo>
                    <a:pt x="216" y="531"/>
                  </a:lnTo>
                  <a:lnTo>
                    <a:pt x="220" y="546"/>
                  </a:lnTo>
                  <a:lnTo>
                    <a:pt x="221" y="562"/>
                  </a:lnTo>
                  <a:lnTo>
                    <a:pt x="221" y="575"/>
                  </a:lnTo>
                  <a:lnTo>
                    <a:pt x="219" y="586"/>
                  </a:lnTo>
                  <a:lnTo>
                    <a:pt x="213" y="593"/>
                  </a:lnTo>
                  <a:close/>
                </a:path>
              </a:pathLst>
            </a:custGeom>
            <a:solidFill>
              <a:srgbClr val="FFAA7E"/>
            </a:solidFill>
            <a:ln w="0">
              <a:solidFill>
                <a:srgbClr val="FFAA7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1"/>
            <p:cNvSpPr>
              <a:spLocks/>
            </p:cNvSpPr>
            <p:nvPr/>
          </p:nvSpPr>
          <p:spPr bwMode="auto">
            <a:xfrm>
              <a:off x="14190663" y="3592513"/>
              <a:ext cx="847725" cy="828675"/>
            </a:xfrm>
            <a:custGeom>
              <a:avLst/>
              <a:gdLst>
                <a:gd name="T0" fmla="*/ 453 w 534"/>
                <a:gd name="T1" fmla="*/ 449 h 522"/>
                <a:gd name="T2" fmla="*/ 471 w 534"/>
                <a:gd name="T3" fmla="*/ 419 h 522"/>
                <a:gd name="T4" fmla="*/ 495 w 534"/>
                <a:gd name="T5" fmla="*/ 374 h 522"/>
                <a:gd name="T6" fmla="*/ 519 w 534"/>
                <a:gd name="T7" fmla="*/ 317 h 522"/>
                <a:gd name="T8" fmla="*/ 533 w 534"/>
                <a:gd name="T9" fmla="*/ 254 h 522"/>
                <a:gd name="T10" fmla="*/ 530 w 534"/>
                <a:gd name="T11" fmla="*/ 187 h 522"/>
                <a:gd name="T12" fmla="*/ 507 w 534"/>
                <a:gd name="T13" fmla="*/ 122 h 522"/>
                <a:gd name="T14" fmla="*/ 476 w 534"/>
                <a:gd name="T15" fmla="*/ 71 h 522"/>
                <a:gd name="T16" fmla="*/ 434 w 534"/>
                <a:gd name="T17" fmla="*/ 34 h 522"/>
                <a:gd name="T18" fmla="*/ 380 w 534"/>
                <a:gd name="T19" fmla="*/ 9 h 522"/>
                <a:gd name="T20" fmla="*/ 310 w 534"/>
                <a:gd name="T21" fmla="*/ 0 h 522"/>
                <a:gd name="T22" fmla="*/ 233 w 534"/>
                <a:gd name="T23" fmla="*/ 6 h 522"/>
                <a:gd name="T24" fmla="*/ 174 w 534"/>
                <a:gd name="T25" fmla="*/ 20 h 522"/>
                <a:gd name="T26" fmla="*/ 130 w 534"/>
                <a:gd name="T27" fmla="*/ 38 h 522"/>
                <a:gd name="T28" fmla="*/ 99 w 534"/>
                <a:gd name="T29" fmla="*/ 51 h 522"/>
                <a:gd name="T30" fmla="*/ 72 w 534"/>
                <a:gd name="T31" fmla="*/ 56 h 522"/>
                <a:gd name="T32" fmla="*/ 46 w 534"/>
                <a:gd name="T33" fmla="*/ 52 h 522"/>
                <a:gd name="T34" fmla="*/ 36 w 534"/>
                <a:gd name="T35" fmla="*/ 49 h 522"/>
                <a:gd name="T36" fmla="*/ 28 w 534"/>
                <a:gd name="T37" fmla="*/ 61 h 522"/>
                <a:gd name="T38" fmla="*/ 20 w 534"/>
                <a:gd name="T39" fmla="*/ 93 h 522"/>
                <a:gd name="T40" fmla="*/ 23 w 534"/>
                <a:gd name="T41" fmla="*/ 115 h 522"/>
                <a:gd name="T42" fmla="*/ 26 w 534"/>
                <a:gd name="T43" fmla="*/ 127 h 522"/>
                <a:gd name="T44" fmla="*/ 20 w 534"/>
                <a:gd name="T45" fmla="*/ 121 h 522"/>
                <a:gd name="T46" fmla="*/ 9 w 534"/>
                <a:gd name="T47" fmla="*/ 108 h 522"/>
                <a:gd name="T48" fmla="*/ 1 w 534"/>
                <a:gd name="T49" fmla="*/ 106 h 522"/>
                <a:gd name="T50" fmla="*/ 1 w 534"/>
                <a:gd name="T51" fmla="*/ 128 h 522"/>
                <a:gd name="T52" fmla="*/ 9 w 534"/>
                <a:gd name="T53" fmla="*/ 161 h 522"/>
                <a:gd name="T54" fmla="*/ 26 w 534"/>
                <a:gd name="T55" fmla="*/ 187 h 522"/>
                <a:gd name="T56" fmla="*/ 42 w 534"/>
                <a:gd name="T57" fmla="*/ 198 h 522"/>
                <a:gd name="T58" fmla="*/ 72 w 534"/>
                <a:gd name="T59" fmla="*/ 210 h 522"/>
                <a:gd name="T60" fmla="*/ 118 w 534"/>
                <a:gd name="T61" fmla="*/ 220 h 522"/>
                <a:gd name="T62" fmla="*/ 171 w 534"/>
                <a:gd name="T63" fmla="*/ 218 h 522"/>
                <a:gd name="T64" fmla="*/ 225 w 534"/>
                <a:gd name="T65" fmla="*/ 206 h 522"/>
                <a:gd name="T66" fmla="*/ 270 w 534"/>
                <a:gd name="T67" fmla="*/ 187 h 522"/>
                <a:gd name="T68" fmla="*/ 281 w 534"/>
                <a:gd name="T69" fmla="*/ 185 h 522"/>
                <a:gd name="T70" fmla="*/ 282 w 534"/>
                <a:gd name="T71" fmla="*/ 202 h 522"/>
                <a:gd name="T72" fmla="*/ 275 w 534"/>
                <a:gd name="T73" fmla="*/ 231 h 522"/>
                <a:gd name="T74" fmla="*/ 268 w 534"/>
                <a:gd name="T75" fmla="*/ 269 h 522"/>
                <a:gd name="T76" fmla="*/ 261 w 534"/>
                <a:gd name="T77" fmla="*/ 312 h 522"/>
                <a:gd name="T78" fmla="*/ 261 w 534"/>
                <a:gd name="T79" fmla="*/ 356 h 522"/>
                <a:gd name="T80" fmla="*/ 275 w 534"/>
                <a:gd name="T81" fmla="*/ 410 h 522"/>
                <a:gd name="T82" fmla="*/ 297 w 534"/>
                <a:gd name="T83" fmla="*/ 458 h 522"/>
                <a:gd name="T84" fmla="*/ 318 w 534"/>
                <a:gd name="T85" fmla="*/ 487 h 522"/>
                <a:gd name="T86" fmla="*/ 337 w 534"/>
                <a:gd name="T87" fmla="*/ 502 h 522"/>
                <a:gd name="T88" fmla="*/ 352 w 534"/>
                <a:gd name="T89" fmla="*/ 512 h 522"/>
                <a:gd name="T90" fmla="*/ 374 w 534"/>
                <a:gd name="T91" fmla="*/ 520 h 522"/>
                <a:gd name="T92" fmla="*/ 400 w 534"/>
                <a:gd name="T93" fmla="*/ 520 h 522"/>
                <a:gd name="T94" fmla="*/ 416 w 534"/>
                <a:gd name="T95" fmla="*/ 515 h 522"/>
                <a:gd name="T96" fmla="*/ 416 w 534"/>
                <a:gd name="T97" fmla="*/ 507 h 522"/>
                <a:gd name="T98" fmla="*/ 425 w 534"/>
                <a:gd name="T99" fmla="*/ 491 h 522"/>
                <a:gd name="T100" fmla="*/ 441 w 534"/>
                <a:gd name="T101" fmla="*/ 469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34" h="522">
                  <a:moveTo>
                    <a:pt x="447" y="457"/>
                  </a:moveTo>
                  <a:lnTo>
                    <a:pt x="453" y="449"/>
                  </a:lnTo>
                  <a:lnTo>
                    <a:pt x="460" y="436"/>
                  </a:lnTo>
                  <a:lnTo>
                    <a:pt x="471" y="419"/>
                  </a:lnTo>
                  <a:lnTo>
                    <a:pt x="484" y="399"/>
                  </a:lnTo>
                  <a:lnTo>
                    <a:pt x="495" y="374"/>
                  </a:lnTo>
                  <a:lnTo>
                    <a:pt x="508" y="347"/>
                  </a:lnTo>
                  <a:lnTo>
                    <a:pt x="519" y="317"/>
                  </a:lnTo>
                  <a:lnTo>
                    <a:pt x="528" y="286"/>
                  </a:lnTo>
                  <a:lnTo>
                    <a:pt x="533" y="254"/>
                  </a:lnTo>
                  <a:lnTo>
                    <a:pt x="534" y="220"/>
                  </a:lnTo>
                  <a:lnTo>
                    <a:pt x="530" y="187"/>
                  </a:lnTo>
                  <a:lnTo>
                    <a:pt x="520" y="152"/>
                  </a:lnTo>
                  <a:lnTo>
                    <a:pt x="507" y="122"/>
                  </a:lnTo>
                  <a:lnTo>
                    <a:pt x="493" y="96"/>
                  </a:lnTo>
                  <a:lnTo>
                    <a:pt x="476" y="71"/>
                  </a:lnTo>
                  <a:lnTo>
                    <a:pt x="456" y="51"/>
                  </a:lnTo>
                  <a:lnTo>
                    <a:pt x="434" y="34"/>
                  </a:lnTo>
                  <a:lnTo>
                    <a:pt x="410" y="20"/>
                  </a:lnTo>
                  <a:lnTo>
                    <a:pt x="380" y="9"/>
                  </a:lnTo>
                  <a:lnTo>
                    <a:pt x="348" y="3"/>
                  </a:lnTo>
                  <a:lnTo>
                    <a:pt x="310" y="0"/>
                  </a:lnTo>
                  <a:lnTo>
                    <a:pt x="269" y="2"/>
                  </a:lnTo>
                  <a:lnTo>
                    <a:pt x="233" y="6"/>
                  </a:lnTo>
                  <a:lnTo>
                    <a:pt x="202" y="12"/>
                  </a:lnTo>
                  <a:lnTo>
                    <a:pt x="174" y="20"/>
                  </a:lnTo>
                  <a:lnTo>
                    <a:pt x="151" y="29"/>
                  </a:lnTo>
                  <a:lnTo>
                    <a:pt x="130" y="38"/>
                  </a:lnTo>
                  <a:lnTo>
                    <a:pt x="114" y="46"/>
                  </a:lnTo>
                  <a:lnTo>
                    <a:pt x="99" y="51"/>
                  </a:lnTo>
                  <a:lnTo>
                    <a:pt x="86" y="55"/>
                  </a:lnTo>
                  <a:lnTo>
                    <a:pt x="72" y="56"/>
                  </a:lnTo>
                  <a:lnTo>
                    <a:pt x="58" y="55"/>
                  </a:lnTo>
                  <a:lnTo>
                    <a:pt x="46" y="52"/>
                  </a:lnTo>
                  <a:lnTo>
                    <a:pt x="39" y="51"/>
                  </a:lnTo>
                  <a:lnTo>
                    <a:pt x="36" y="49"/>
                  </a:lnTo>
                  <a:lnTo>
                    <a:pt x="33" y="52"/>
                  </a:lnTo>
                  <a:lnTo>
                    <a:pt x="28" y="61"/>
                  </a:lnTo>
                  <a:lnTo>
                    <a:pt x="23" y="74"/>
                  </a:lnTo>
                  <a:lnTo>
                    <a:pt x="20" y="93"/>
                  </a:lnTo>
                  <a:lnTo>
                    <a:pt x="22" y="105"/>
                  </a:lnTo>
                  <a:lnTo>
                    <a:pt x="23" y="115"/>
                  </a:lnTo>
                  <a:lnTo>
                    <a:pt x="26" y="124"/>
                  </a:lnTo>
                  <a:lnTo>
                    <a:pt x="26" y="127"/>
                  </a:lnTo>
                  <a:lnTo>
                    <a:pt x="24" y="126"/>
                  </a:lnTo>
                  <a:lnTo>
                    <a:pt x="20" y="121"/>
                  </a:lnTo>
                  <a:lnTo>
                    <a:pt x="15" y="114"/>
                  </a:lnTo>
                  <a:lnTo>
                    <a:pt x="9" y="108"/>
                  </a:lnTo>
                  <a:lnTo>
                    <a:pt x="4" y="105"/>
                  </a:lnTo>
                  <a:lnTo>
                    <a:pt x="1" y="106"/>
                  </a:lnTo>
                  <a:lnTo>
                    <a:pt x="0" y="114"/>
                  </a:lnTo>
                  <a:lnTo>
                    <a:pt x="1" y="128"/>
                  </a:lnTo>
                  <a:lnTo>
                    <a:pt x="4" y="144"/>
                  </a:lnTo>
                  <a:lnTo>
                    <a:pt x="9" y="161"/>
                  </a:lnTo>
                  <a:lnTo>
                    <a:pt x="17" y="176"/>
                  </a:lnTo>
                  <a:lnTo>
                    <a:pt x="26" y="187"/>
                  </a:lnTo>
                  <a:lnTo>
                    <a:pt x="33" y="193"/>
                  </a:lnTo>
                  <a:lnTo>
                    <a:pt x="42" y="198"/>
                  </a:lnTo>
                  <a:lnTo>
                    <a:pt x="54" y="205"/>
                  </a:lnTo>
                  <a:lnTo>
                    <a:pt x="72" y="210"/>
                  </a:lnTo>
                  <a:lnTo>
                    <a:pt x="96" y="216"/>
                  </a:lnTo>
                  <a:lnTo>
                    <a:pt x="118" y="220"/>
                  </a:lnTo>
                  <a:lnTo>
                    <a:pt x="143" y="220"/>
                  </a:lnTo>
                  <a:lnTo>
                    <a:pt x="171" y="218"/>
                  </a:lnTo>
                  <a:lnTo>
                    <a:pt x="199" y="214"/>
                  </a:lnTo>
                  <a:lnTo>
                    <a:pt x="225" y="206"/>
                  </a:lnTo>
                  <a:lnTo>
                    <a:pt x="249" y="198"/>
                  </a:lnTo>
                  <a:lnTo>
                    <a:pt x="270" y="187"/>
                  </a:lnTo>
                  <a:lnTo>
                    <a:pt x="277" y="184"/>
                  </a:lnTo>
                  <a:lnTo>
                    <a:pt x="281" y="185"/>
                  </a:lnTo>
                  <a:lnTo>
                    <a:pt x="282" y="192"/>
                  </a:lnTo>
                  <a:lnTo>
                    <a:pt x="282" y="202"/>
                  </a:lnTo>
                  <a:lnTo>
                    <a:pt x="279" y="215"/>
                  </a:lnTo>
                  <a:lnTo>
                    <a:pt x="275" y="231"/>
                  </a:lnTo>
                  <a:lnTo>
                    <a:pt x="271" y="250"/>
                  </a:lnTo>
                  <a:lnTo>
                    <a:pt x="268" y="269"/>
                  </a:lnTo>
                  <a:lnTo>
                    <a:pt x="264" y="290"/>
                  </a:lnTo>
                  <a:lnTo>
                    <a:pt x="261" y="312"/>
                  </a:lnTo>
                  <a:lnTo>
                    <a:pt x="261" y="334"/>
                  </a:lnTo>
                  <a:lnTo>
                    <a:pt x="261" y="356"/>
                  </a:lnTo>
                  <a:lnTo>
                    <a:pt x="265" y="377"/>
                  </a:lnTo>
                  <a:lnTo>
                    <a:pt x="275" y="410"/>
                  </a:lnTo>
                  <a:lnTo>
                    <a:pt x="286" y="437"/>
                  </a:lnTo>
                  <a:lnTo>
                    <a:pt x="297" y="458"/>
                  </a:lnTo>
                  <a:lnTo>
                    <a:pt x="308" y="474"/>
                  </a:lnTo>
                  <a:lnTo>
                    <a:pt x="318" y="487"/>
                  </a:lnTo>
                  <a:lnTo>
                    <a:pt x="328" y="496"/>
                  </a:lnTo>
                  <a:lnTo>
                    <a:pt x="337" y="502"/>
                  </a:lnTo>
                  <a:lnTo>
                    <a:pt x="345" y="507"/>
                  </a:lnTo>
                  <a:lnTo>
                    <a:pt x="352" y="512"/>
                  </a:lnTo>
                  <a:lnTo>
                    <a:pt x="361" y="518"/>
                  </a:lnTo>
                  <a:lnTo>
                    <a:pt x="374" y="520"/>
                  </a:lnTo>
                  <a:lnTo>
                    <a:pt x="387" y="522"/>
                  </a:lnTo>
                  <a:lnTo>
                    <a:pt x="400" y="520"/>
                  </a:lnTo>
                  <a:lnTo>
                    <a:pt x="410" y="518"/>
                  </a:lnTo>
                  <a:lnTo>
                    <a:pt x="416" y="515"/>
                  </a:lnTo>
                  <a:lnTo>
                    <a:pt x="418" y="512"/>
                  </a:lnTo>
                  <a:lnTo>
                    <a:pt x="416" y="507"/>
                  </a:lnTo>
                  <a:lnTo>
                    <a:pt x="420" y="501"/>
                  </a:lnTo>
                  <a:lnTo>
                    <a:pt x="425" y="491"/>
                  </a:lnTo>
                  <a:lnTo>
                    <a:pt x="433" y="480"/>
                  </a:lnTo>
                  <a:lnTo>
                    <a:pt x="441" y="469"/>
                  </a:lnTo>
                  <a:lnTo>
                    <a:pt x="447" y="45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2"/>
            <p:cNvSpPr>
              <a:spLocks/>
            </p:cNvSpPr>
            <p:nvPr/>
          </p:nvSpPr>
          <p:spPr bwMode="auto">
            <a:xfrm>
              <a:off x="14128750" y="4075113"/>
              <a:ext cx="109537" cy="66675"/>
            </a:xfrm>
            <a:custGeom>
              <a:avLst/>
              <a:gdLst>
                <a:gd name="T0" fmla="*/ 47 w 69"/>
                <a:gd name="T1" fmla="*/ 7 h 42"/>
                <a:gd name="T2" fmla="*/ 57 w 69"/>
                <a:gd name="T3" fmla="*/ 7 h 42"/>
                <a:gd name="T4" fmla="*/ 63 w 69"/>
                <a:gd name="T5" fmla="*/ 11 h 42"/>
                <a:gd name="T6" fmla="*/ 67 w 69"/>
                <a:gd name="T7" fmla="*/ 17 h 42"/>
                <a:gd name="T8" fmla="*/ 69 w 69"/>
                <a:gd name="T9" fmla="*/ 25 h 42"/>
                <a:gd name="T10" fmla="*/ 69 w 69"/>
                <a:gd name="T11" fmla="*/ 30 h 42"/>
                <a:gd name="T12" fmla="*/ 67 w 69"/>
                <a:gd name="T13" fmla="*/ 34 h 42"/>
                <a:gd name="T14" fmla="*/ 63 w 69"/>
                <a:gd name="T15" fmla="*/ 38 h 42"/>
                <a:gd name="T16" fmla="*/ 61 w 69"/>
                <a:gd name="T17" fmla="*/ 42 h 42"/>
                <a:gd name="T18" fmla="*/ 61 w 69"/>
                <a:gd name="T19" fmla="*/ 40 h 42"/>
                <a:gd name="T20" fmla="*/ 59 w 69"/>
                <a:gd name="T21" fmla="*/ 39 h 42"/>
                <a:gd name="T22" fmla="*/ 54 w 69"/>
                <a:gd name="T23" fmla="*/ 34 h 42"/>
                <a:gd name="T24" fmla="*/ 45 w 69"/>
                <a:gd name="T25" fmla="*/ 30 h 42"/>
                <a:gd name="T26" fmla="*/ 32 w 69"/>
                <a:gd name="T27" fmla="*/ 25 h 42"/>
                <a:gd name="T28" fmla="*/ 19 w 69"/>
                <a:gd name="T29" fmla="*/ 20 h 42"/>
                <a:gd name="T30" fmla="*/ 13 w 69"/>
                <a:gd name="T31" fmla="*/ 16 h 42"/>
                <a:gd name="T32" fmla="*/ 8 w 69"/>
                <a:gd name="T33" fmla="*/ 12 h 42"/>
                <a:gd name="T34" fmla="*/ 3 w 69"/>
                <a:gd name="T35" fmla="*/ 8 h 42"/>
                <a:gd name="T36" fmla="*/ 0 w 69"/>
                <a:gd name="T37" fmla="*/ 4 h 42"/>
                <a:gd name="T38" fmla="*/ 0 w 69"/>
                <a:gd name="T39" fmla="*/ 0 h 42"/>
                <a:gd name="T40" fmla="*/ 0 w 69"/>
                <a:gd name="T41" fmla="*/ 2 h 42"/>
                <a:gd name="T42" fmla="*/ 9 w 69"/>
                <a:gd name="T43" fmla="*/ 5 h 42"/>
                <a:gd name="T44" fmla="*/ 21 w 69"/>
                <a:gd name="T45" fmla="*/ 7 h 42"/>
                <a:gd name="T46" fmla="*/ 34 w 69"/>
                <a:gd name="T47" fmla="*/ 7 h 42"/>
                <a:gd name="T48" fmla="*/ 47 w 69"/>
                <a:gd name="T49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42">
                  <a:moveTo>
                    <a:pt x="47" y="7"/>
                  </a:moveTo>
                  <a:lnTo>
                    <a:pt x="57" y="7"/>
                  </a:lnTo>
                  <a:lnTo>
                    <a:pt x="63" y="11"/>
                  </a:lnTo>
                  <a:lnTo>
                    <a:pt x="67" y="17"/>
                  </a:lnTo>
                  <a:lnTo>
                    <a:pt x="69" y="25"/>
                  </a:lnTo>
                  <a:lnTo>
                    <a:pt x="69" y="30"/>
                  </a:lnTo>
                  <a:lnTo>
                    <a:pt x="67" y="34"/>
                  </a:lnTo>
                  <a:lnTo>
                    <a:pt x="63" y="38"/>
                  </a:lnTo>
                  <a:lnTo>
                    <a:pt x="61" y="42"/>
                  </a:lnTo>
                  <a:lnTo>
                    <a:pt x="61" y="40"/>
                  </a:lnTo>
                  <a:lnTo>
                    <a:pt x="59" y="39"/>
                  </a:lnTo>
                  <a:lnTo>
                    <a:pt x="54" y="34"/>
                  </a:lnTo>
                  <a:lnTo>
                    <a:pt x="45" y="30"/>
                  </a:lnTo>
                  <a:lnTo>
                    <a:pt x="32" y="25"/>
                  </a:lnTo>
                  <a:lnTo>
                    <a:pt x="19" y="20"/>
                  </a:lnTo>
                  <a:lnTo>
                    <a:pt x="13" y="16"/>
                  </a:lnTo>
                  <a:lnTo>
                    <a:pt x="8" y="12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9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7" y="7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3"/>
            <p:cNvSpPr>
              <a:spLocks/>
            </p:cNvSpPr>
            <p:nvPr/>
          </p:nvSpPr>
          <p:spPr bwMode="auto">
            <a:xfrm>
              <a:off x="14187488" y="4183063"/>
              <a:ext cx="58737" cy="53975"/>
            </a:xfrm>
            <a:custGeom>
              <a:avLst/>
              <a:gdLst>
                <a:gd name="T0" fmla="*/ 35 w 37"/>
                <a:gd name="T1" fmla="*/ 25 h 34"/>
                <a:gd name="T2" fmla="*/ 37 w 37"/>
                <a:gd name="T3" fmla="*/ 28 h 34"/>
                <a:gd name="T4" fmla="*/ 37 w 37"/>
                <a:gd name="T5" fmla="*/ 31 h 34"/>
                <a:gd name="T6" fmla="*/ 35 w 37"/>
                <a:gd name="T7" fmla="*/ 32 h 34"/>
                <a:gd name="T8" fmla="*/ 33 w 37"/>
                <a:gd name="T9" fmla="*/ 33 h 34"/>
                <a:gd name="T10" fmla="*/ 30 w 37"/>
                <a:gd name="T11" fmla="*/ 34 h 34"/>
                <a:gd name="T12" fmla="*/ 26 w 37"/>
                <a:gd name="T13" fmla="*/ 33 h 34"/>
                <a:gd name="T14" fmla="*/ 21 w 37"/>
                <a:gd name="T15" fmla="*/ 32 h 34"/>
                <a:gd name="T16" fmla="*/ 17 w 37"/>
                <a:gd name="T17" fmla="*/ 31 h 34"/>
                <a:gd name="T18" fmla="*/ 17 w 37"/>
                <a:gd name="T19" fmla="*/ 31 h 34"/>
                <a:gd name="T20" fmla="*/ 17 w 37"/>
                <a:gd name="T21" fmla="*/ 31 h 34"/>
                <a:gd name="T22" fmla="*/ 15 w 37"/>
                <a:gd name="T23" fmla="*/ 29 h 34"/>
                <a:gd name="T24" fmla="*/ 13 w 37"/>
                <a:gd name="T25" fmla="*/ 29 h 34"/>
                <a:gd name="T26" fmla="*/ 10 w 37"/>
                <a:gd name="T27" fmla="*/ 27 h 34"/>
                <a:gd name="T28" fmla="*/ 6 w 37"/>
                <a:gd name="T29" fmla="*/ 24 h 34"/>
                <a:gd name="T30" fmla="*/ 3 w 37"/>
                <a:gd name="T31" fmla="*/ 22 h 34"/>
                <a:gd name="T32" fmla="*/ 2 w 37"/>
                <a:gd name="T33" fmla="*/ 19 h 34"/>
                <a:gd name="T34" fmla="*/ 0 w 37"/>
                <a:gd name="T35" fmla="*/ 15 h 34"/>
                <a:gd name="T36" fmla="*/ 2 w 37"/>
                <a:gd name="T37" fmla="*/ 12 h 34"/>
                <a:gd name="T38" fmla="*/ 3 w 37"/>
                <a:gd name="T39" fmla="*/ 9 h 34"/>
                <a:gd name="T40" fmla="*/ 4 w 37"/>
                <a:gd name="T41" fmla="*/ 6 h 34"/>
                <a:gd name="T42" fmla="*/ 7 w 37"/>
                <a:gd name="T43" fmla="*/ 3 h 34"/>
                <a:gd name="T44" fmla="*/ 10 w 37"/>
                <a:gd name="T45" fmla="*/ 2 h 34"/>
                <a:gd name="T46" fmla="*/ 12 w 37"/>
                <a:gd name="T47" fmla="*/ 0 h 34"/>
                <a:gd name="T48" fmla="*/ 13 w 37"/>
                <a:gd name="T49" fmla="*/ 2 h 34"/>
                <a:gd name="T50" fmla="*/ 15 w 37"/>
                <a:gd name="T51" fmla="*/ 6 h 34"/>
                <a:gd name="T52" fmla="*/ 16 w 37"/>
                <a:gd name="T53" fmla="*/ 10 h 34"/>
                <a:gd name="T54" fmla="*/ 17 w 37"/>
                <a:gd name="T55" fmla="*/ 12 h 34"/>
                <a:gd name="T56" fmla="*/ 21 w 37"/>
                <a:gd name="T57" fmla="*/ 15 h 34"/>
                <a:gd name="T58" fmla="*/ 25 w 37"/>
                <a:gd name="T59" fmla="*/ 19 h 34"/>
                <a:gd name="T60" fmla="*/ 29 w 37"/>
                <a:gd name="T61" fmla="*/ 22 h 34"/>
                <a:gd name="T62" fmla="*/ 33 w 37"/>
                <a:gd name="T63" fmla="*/ 23 h 34"/>
                <a:gd name="T64" fmla="*/ 35 w 37"/>
                <a:gd name="T65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34">
                  <a:moveTo>
                    <a:pt x="35" y="25"/>
                  </a:moveTo>
                  <a:lnTo>
                    <a:pt x="37" y="28"/>
                  </a:lnTo>
                  <a:lnTo>
                    <a:pt x="37" y="31"/>
                  </a:lnTo>
                  <a:lnTo>
                    <a:pt x="35" y="32"/>
                  </a:lnTo>
                  <a:lnTo>
                    <a:pt x="33" y="33"/>
                  </a:lnTo>
                  <a:lnTo>
                    <a:pt x="30" y="34"/>
                  </a:lnTo>
                  <a:lnTo>
                    <a:pt x="26" y="33"/>
                  </a:lnTo>
                  <a:lnTo>
                    <a:pt x="21" y="32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5" y="29"/>
                  </a:lnTo>
                  <a:lnTo>
                    <a:pt x="13" y="29"/>
                  </a:lnTo>
                  <a:lnTo>
                    <a:pt x="10" y="27"/>
                  </a:lnTo>
                  <a:lnTo>
                    <a:pt x="6" y="24"/>
                  </a:lnTo>
                  <a:lnTo>
                    <a:pt x="3" y="22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2" y="12"/>
                  </a:lnTo>
                  <a:lnTo>
                    <a:pt x="3" y="9"/>
                  </a:lnTo>
                  <a:lnTo>
                    <a:pt x="4" y="6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3" y="2"/>
                  </a:lnTo>
                  <a:lnTo>
                    <a:pt x="15" y="6"/>
                  </a:lnTo>
                  <a:lnTo>
                    <a:pt x="16" y="10"/>
                  </a:lnTo>
                  <a:lnTo>
                    <a:pt x="17" y="12"/>
                  </a:lnTo>
                  <a:lnTo>
                    <a:pt x="21" y="15"/>
                  </a:lnTo>
                  <a:lnTo>
                    <a:pt x="25" y="19"/>
                  </a:lnTo>
                  <a:lnTo>
                    <a:pt x="29" y="22"/>
                  </a:lnTo>
                  <a:lnTo>
                    <a:pt x="33" y="23"/>
                  </a:lnTo>
                  <a:lnTo>
                    <a:pt x="35" y="25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4"/>
            <p:cNvSpPr>
              <a:spLocks/>
            </p:cNvSpPr>
            <p:nvPr/>
          </p:nvSpPr>
          <p:spPr bwMode="auto">
            <a:xfrm>
              <a:off x="14200188" y="4267200"/>
              <a:ext cx="73025" cy="119063"/>
            </a:xfrm>
            <a:custGeom>
              <a:avLst/>
              <a:gdLst>
                <a:gd name="T0" fmla="*/ 46 w 46"/>
                <a:gd name="T1" fmla="*/ 28 h 75"/>
                <a:gd name="T2" fmla="*/ 46 w 46"/>
                <a:gd name="T3" fmla="*/ 37 h 75"/>
                <a:gd name="T4" fmla="*/ 43 w 46"/>
                <a:gd name="T5" fmla="*/ 47 h 75"/>
                <a:gd name="T6" fmla="*/ 36 w 46"/>
                <a:gd name="T7" fmla="*/ 59 h 75"/>
                <a:gd name="T8" fmla="*/ 26 w 46"/>
                <a:gd name="T9" fmla="*/ 68 h 75"/>
                <a:gd name="T10" fmla="*/ 14 w 46"/>
                <a:gd name="T11" fmla="*/ 75 h 75"/>
                <a:gd name="T12" fmla="*/ 11 w 46"/>
                <a:gd name="T13" fmla="*/ 75 h 75"/>
                <a:gd name="T14" fmla="*/ 12 w 46"/>
                <a:gd name="T15" fmla="*/ 69 h 75"/>
                <a:gd name="T16" fmla="*/ 13 w 46"/>
                <a:gd name="T17" fmla="*/ 63 h 75"/>
                <a:gd name="T18" fmla="*/ 16 w 46"/>
                <a:gd name="T19" fmla="*/ 51 h 75"/>
                <a:gd name="T20" fmla="*/ 20 w 46"/>
                <a:gd name="T21" fmla="*/ 40 h 75"/>
                <a:gd name="T22" fmla="*/ 20 w 46"/>
                <a:gd name="T23" fmla="*/ 29 h 75"/>
                <a:gd name="T24" fmla="*/ 17 w 46"/>
                <a:gd name="T25" fmla="*/ 18 h 75"/>
                <a:gd name="T26" fmla="*/ 14 w 46"/>
                <a:gd name="T27" fmla="*/ 14 h 75"/>
                <a:gd name="T28" fmla="*/ 12 w 46"/>
                <a:gd name="T29" fmla="*/ 10 h 75"/>
                <a:gd name="T30" fmla="*/ 8 w 46"/>
                <a:gd name="T31" fmla="*/ 7 h 75"/>
                <a:gd name="T32" fmla="*/ 4 w 46"/>
                <a:gd name="T33" fmla="*/ 5 h 75"/>
                <a:gd name="T34" fmla="*/ 0 w 46"/>
                <a:gd name="T35" fmla="*/ 1 h 75"/>
                <a:gd name="T36" fmla="*/ 0 w 46"/>
                <a:gd name="T37" fmla="*/ 0 h 75"/>
                <a:gd name="T38" fmla="*/ 11 w 46"/>
                <a:gd name="T39" fmla="*/ 6 h 75"/>
                <a:gd name="T40" fmla="*/ 22 w 46"/>
                <a:gd name="T41" fmla="*/ 11 h 75"/>
                <a:gd name="T42" fmla="*/ 34 w 46"/>
                <a:gd name="T43" fmla="*/ 16 h 75"/>
                <a:gd name="T44" fmla="*/ 42 w 46"/>
                <a:gd name="T45" fmla="*/ 22 h 75"/>
                <a:gd name="T46" fmla="*/ 46 w 46"/>
                <a:gd name="T47" fmla="*/ 2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75">
                  <a:moveTo>
                    <a:pt x="46" y="28"/>
                  </a:moveTo>
                  <a:lnTo>
                    <a:pt x="46" y="37"/>
                  </a:lnTo>
                  <a:lnTo>
                    <a:pt x="43" y="47"/>
                  </a:lnTo>
                  <a:lnTo>
                    <a:pt x="36" y="59"/>
                  </a:lnTo>
                  <a:lnTo>
                    <a:pt x="26" y="68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12" y="69"/>
                  </a:lnTo>
                  <a:lnTo>
                    <a:pt x="13" y="63"/>
                  </a:lnTo>
                  <a:lnTo>
                    <a:pt x="16" y="51"/>
                  </a:lnTo>
                  <a:lnTo>
                    <a:pt x="20" y="40"/>
                  </a:lnTo>
                  <a:lnTo>
                    <a:pt x="20" y="29"/>
                  </a:lnTo>
                  <a:lnTo>
                    <a:pt x="17" y="18"/>
                  </a:lnTo>
                  <a:lnTo>
                    <a:pt x="14" y="14"/>
                  </a:lnTo>
                  <a:lnTo>
                    <a:pt x="12" y="10"/>
                  </a:lnTo>
                  <a:lnTo>
                    <a:pt x="8" y="7"/>
                  </a:lnTo>
                  <a:lnTo>
                    <a:pt x="4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11" y="6"/>
                  </a:lnTo>
                  <a:lnTo>
                    <a:pt x="22" y="11"/>
                  </a:lnTo>
                  <a:lnTo>
                    <a:pt x="34" y="16"/>
                  </a:lnTo>
                  <a:lnTo>
                    <a:pt x="42" y="22"/>
                  </a:lnTo>
                  <a:lnTo>
                    <a:pt x="46" y="28"/>
                  </a:lnTo>
                  <a:close/>
                </a:path>
              </a:pathLst>
            </a:custGeom>
            <a:solidFill>
              <a:srgbClr val="EE9152"/>
            </a:solidFill>
            <a:ln w="0">
              <a:solidFill>
                <a:srgbClr val="EE915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5"/>
            <p:cNvSpPr>
              <a:spLocks/>
            </p:cNvSpPr>
            <p:nvPr/>
          </p:nvSpPr>
          <p:spPr bwMode="auto">
            <a:xfrm>
              <a:off x="14158913" y="4618038"/>
              <a:ext cx="873125" cy="192088"/>
            </a:xfrm>
            <a:custGeom>
              <a:avLst/>
              <a:gdLst>
                <a:gd name="T0" fmla="*/ 272 w 550"/>
                <a:gd name="T1" fmla="*/ 121 h 121"/>
                <a:gd name="T2" fmla="*/ 324 w 550"/>
                <a:gd name="T3" fmla="*/ 119 h 121"/>
                <a:gd name="T4" fmla="*/ 374 w 550"/>
                <a:gd name="T5" fmla="*/ 110 h 121"/>
                <a:gd name="T6" fmla="*/ 422 w 550"/>
                <a:gd name="T7" fmla="*/ 95 h 121"/>
                <a:gd name="T8" fmla="*/ 467 w 550"/>
                <a:gd name="T9" fmla="*/ 77 h 121"/>
                <a:gd name="T10" fmla="*/ 510 w 550"/>
                <a:gd name="T11" fmla="*/ 53 h 121"/>
                <a:gd name="T12" fmla="*/ 550 w 550"/>
                <a:gd name="T13" fmla="*/ 24 h 121"/>
                <a:gd name="T14" fmla="*/ 520 w 550"/>
                <a:gd name="T15" fmla="*/ 19 h 121"/>
                <a:gd name="T16" fmla="*/ 491 w 550"/>
                <a:gd name="T17" fmla="*/ 15 h 121"/>
                <a:gd name="T18" fmla="*/ 462 w 550"/>
                <a:gd name="T19" fmla="*/ 13 h 121"/>
                <a:gd name="T20" fmla="*/ 436 w 550"/>
                <a:gd name="T21" fmla="*/ 10 h 121"/>
                <a:gd name="T22" fmla="*/ 414 w 550"/>
                <a:gd name="T23" fmla="*/ 6 h 121"/>
                <a:gd name="T24" fmla="*/ 398 w 550"/>
                <a:gd name="T25" fmla="*/ 2 h 121"/>
                <a:gd name="T26" fmla="*/ 360 w 550"/>
                <a:gd name="T27" fmla="*/ 7 h 121"/>
                <a:gd name="T28" fmla="*/ 317 w 550"/>
                <a:gd name="T29" fmla="*/ 11 h 121"/>
                <a:gd name="T30" fmla="*/ 275 w 550"/>
                <a:gd name="T31" fmla="*/ 11 h 121"/>
                <a:gd name="T32" fmla="*/ 233 w 550"/>
                <a:gd name="T33" fmla="*/ 9 h 121"/>
                <a:gd name="T34" fmla="*/ 210 w 550"/>
                <a:gd name="T35" fmla="*/ 5 h 121"/>
                <a:gd name="T36" fmla="*/ 192 w 550"/>
                <a:gd name="T37" fmla="*/ 0 h 121"/>
                <a:gd name="T38" fmla="*/ 180 w 550"/>
                <a:gd name="T39" fmla="*/ 2 h 121"/>
                <a:gd name="T40" fmla="*/ 161 w 550"/>
                <a:gd name="T41" fmla="*/ 6 h 121"/>
                <a:gd name="T42" fmla="*/ 138 w 550"/>
                <a:gd name="T43" fmla="*/ 9 h 121"/>
                <a:gd name="T44" fmla="*/ 110 w 550"/>
                <a:gd name="T45" fmla="*/ 13 h 121"/>
                <a:gd name="T46" fmla="*/ 81 w 550"/>
                <a:gd name="T47" fmla="*/ 17 h 121"/>
                <a:gd name="T48" fmla="*/ 52 w 550"/>
                <a:gd name="T49" fmla="*/ 20 h 121"/>
                <a:gd name="T50" fmla="*/ 25 w 550"/>
                <a:gd name="T51" fmla="*/ 24 h 121"/>
                <a:gd name="T52" fmla="*/ 0 w 550"/>
                <a:gd name="T53" fmla="*/ 29 h 121"/>
                <a:gd name="T54" fmla="*/ 47 w 550"/>
                <a:gd name="T55" fmla="*/ 60 h 121"/>
                <a:gd name="T56" fmla="*/ 99 w 550"/>
                <a:gd name="T57" fmla="*/ 86 h 121"/>
                <a:gd name="T58" fmla="*/ 154 w 550"/>
                <a:gd name="T59" fmla="*/ 106 h 121"/>
                <a:gd name="T60" fmla="*/ 211 w 550"/>
                <a:gd name="T61" fmla="*/ 117 h 121"/>
                <a:gd name="T62" fmla="*/ 272 w 550"/>
                <a:gd name="T6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0" h="121">
                  <a:moveTo>
                    <a:pt x="272" y="121"/>
                  </a:moveTo>
                  <a:lnTo>
                    <a:pt x="324" y="119"/>
                  </a:lnTo>
                  <a:lnTo>
                    <a:pt x="374" y="110"/>
                  </a:lnTo>
                  <a:lnTo>
                    <a:pt x="422" y="95"/>
                  </a:lnTo>
                  <a:lnTo>
                    <a:pt x="467" y="77"/>
                  </a:lnTo>
                  <a:lnTo>
                    <a:pt x="510" y="53"/>
                  </a:lnTo>
                  <a:lnTo>
                    <a:pt x="550" y="24"/>
                  </a:lnTo>
                  <a:lnTo>
                    <a:pt x="520" y="19"/>
                  </a:lnTo>
                  <a:lnTo>
                    <a:pt x="491" y="15"/>
                  </a:lnTo>
                  <a:lnTo>
                    <a:pt x="462" y="13"/>
                  </a:lnTo>
                  <a:lnTo>
                    <a:pt x="436" y="10"/>
                  </a:lnTo>
                  <a:lnTo>
                    <a:pt x="414" y="6"/>
                  </a:lnTo>
                  <a:lnTo>
                    <a:pt x="398" y="2"/>
                  </a:lnTo>
                  <a:lnTo>
                    <a:pt x="360" y="7"/>
                  </a:lnTo>
                  <a:lnTo>
                    <a:pt x="317" y="11"/>
                  </a:lnTo>
                  <a:lnTo>
                    <a:pt x="275" y="11"/>
                  </a:lnTo>
                  <a:lnTo>
                    <a:pt x="233" y="9"/>
                  </a:lnTo>
                  <a:lnTo>
                    <a:pt x="210" y="5"/>
                  </a:lnTo>
                  <a:lnTo>
                    <a:pt x="192" y="0"/>
                  </a:lnTo>
                  <a:lnTo>
                    <a:pt x="180" y="2"/>
                  </a:lnTo>
                  <a:lnTo>
                    <a:pt x="161" y="6"/>
                  </a:lnTo>
                  <a:lnTo>
                    <a:pt x="138" y="9"/>
                  </a:lnTo>
                  <a:lnTo>
                    <a:pt x="110" y="13"/>
                  </a:lnTo>
                  <a:lnTo>
                    <a:pt x="81" y="17"/>
                  </a:lnTo>
                  <a:lnTo>
                    <a:pt x="52" y="20"/>
                  </a:lnTo>
                  <a:lnTo>
                    <a:pt x="25" y="24"/>
                  </a:lnTo>
                  <a:lnTo>
                    <a:pt x="0" y="29"/>
                  </a:lnTo>
                  <a:lnTo>
                    <a:pt x="47" y="60"/>
                  </a:lnTo>
                  <a:lnTo>
                    <a:pt x="99" y="86"/>
                  </a:lnTo>
                  <a:lnTo>
                    <a:pt x="154" y="106"/>
                  </a:lnTo>
                  <a:lnTo>
                    <a:pt x="211" y="117"/>
                  </a:lnTo>
                  <a:lnTo>
                    <a:pt x="272" y="121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6"/>
            <p:cNvSpPr>
              <a:spLocks/>
            </p:cNvSpPr>
            <p:nvPr/>
          </p:nvSpPr>
          <p:spPr bwMode="auto">
            <a:xfrm>
              <a:off x="11839575" y="3508375"/>
              <a:ext cx="1120775" cy="1123950"/>
            </a:xfrm>
            <a:custGeom>
              <a:avLst/>
              <a:gdLst>
                <a:gd name="T0" fmla="*/ 706 w 706"/>
                <a:gd name="T1" fmla="*/ 353 h 708"/>
                <a:gd name="T2" fmla="*/ 702 w 706"/>
                <a:gd name="T3" fmla="*/ 406 h 708"/>
                <a:gd name="T4" fmla="*/ 692 w 706"/>
                <a:gd name="T5" fmla="*/ 456 h 708"/>
                <a:gd name="T6" fmla="*/ 674 w 706"/>
                <a:gd name="T7" fmla="*/ 503 h 708"/>
                <a:gd name="T8" fmla="*/ 649 w 706"/>
                <a:gd name="T9" fmla="*/ 546 h 708"/>
                <a:gd name="T10" fmla="*/ 619 w 706"/>
                <a:gd name="T11" fmla="*/ 586 h 708"/>
                <a:gd name="T12" fmla="*/ 584 w 706"/>
                <a:gd name="T13" fmla="*/ 621 h 708"/>
                <a:gd name="T14" fmla="*/ 545 w 706"/>
                <a:gd name="T15" fmla="*/ 651 h 708"/>
                <a:gd name="T16" fmla="*/ 502 w 706"/>
                <a:gd name="T17" fmla="*/ 674 h 708"/>
                <a:gd name="T18" fmla="*/ 455 w 706"/>
                <a:gd name="T19" fmla="*/ 692 h 708"/>
                <a:gd name="T20" fmla="*/ 406 w 706"/>
                <a:gd name="T21" fmla="*/ 704 h 708"/>
                <a:gd name="T22" fmla="*/ 353 w 706"/>
                <a:gd name="T23" fmla="*/ 708 h 708"/>
                <a:gd name="T24" fmla="*/ 301 w 706"/>
                <a:gd name="T25" fmla="*/ 704 h 708"/>
                <a:gd name="T26" fmla="*/ 251 w 706"/>
                <a:gd name="T27" fmla="*/ 692 h 708"/>
                <a:gd name="T28" fmla="*/ 204 w 706"/>
                <a:gd name="T29" fmla="*/ 674 h 708"/>
                <a:gd name="T30" fmla="*/ 160 w 706"/>
                <a:gd name="T31" fmla="*/ 651 h 708"/>
                <a:gd name="T32" fmla="*/ 121 w 706"/>
                <a:gd name="T33" fmla="*/ 621 h 708"/>
                <a:gd name="T34" fmla="*/ 86 w 706"/>
                <a:gd name="T35" fmla="*/ 586 h 708"/>
                <a:gd name="T36" fmla="*/ 56 w 706"/>
                <a:gd name="T37" fmla="*/ 546 h 708"/>
                <a:gd name="T38" fmla="*/ 32 w 706"/>
                <a:gd name="T39" fmla="*/ 503 h 708"/>
                <a:gd name="T40" fmla="*/ 14 w 706"/>
                <a:gd name="T41" fmla="*/ 456 h 708"/>
                <a:gd name="T42" fmla="*/ 3 w 706"/>
                <a:gd name="T43" fmla="*/ 406 h 708"/>
                <a:gd name="T44" fmla="*/ 0 w 706"/>
                <a:gd name="T45" fmla="*/ 353 h 708"/>
                <a:gd name="T46" fmla="*/ 3 w 706"/>
                <a:gd name="T47" fmla="*/ 302 h 708"/>
                <a:gd name="T48" fmla="*/ 14 w 706"/>
                <a:gd name="T49" fmla="*/ 251 h 708"/>
                <a:gd name="T50" fmla="*/ 32 w 706"/>
                <a:gd name="T51" fmla="*/ 205 h 708"/>
                <a:gd name="T52" fmla="*/ 56 w 706"/>
                <a:gd name="T53" fmla="*/ 162 h 708"/>
                <a:gd name="T54" fmla="*/ 86 w 706"/>
                <a:gd name="T55" fmla="*/ 122 h 708"/>
                <a:gd name="T56" fmla="*/ 121 w 706"/>
                <a:gd name="T57" fmla="*/ 87 h 708"/>
                <a:gd name="T58" fmla="*/ 160 w 706"/>
                <a:gd name="T59" fmla="*/ 57 h 708"/>
                <a:gd name="T60" fmla="*/ 204 w 706"/>
                <a:gd name="T61" fmla="*/ 33 h 708"/>
                <a:gd name="T62" fmla="*/ 251 w 706"/>
                <a:gd name="T63" fmla="*/ 16 h 708"/>
                <a:gd name="T64" fmla="*/ 301 w 706"/>
                <a:gd name="T65" fmla="*/ 4 h 708"/>
                <a:gd name="T66" fmla="*/ 353 w 706"/>
                <a:gd name="T67" fmla="*/ 0 h 708"/>
                <a:gd name="T68" fmla="*/ 406 w 706"/>
                <a:gd name="T69" fmla="*/ 4 h 708"/>
                <a:gd name="T70" fmla="*/ 455 w 706"/>
                <a:gd name="T71" fmla="*/ 16 h 708"/>
                <a:gd name="T72" fmla="*/ 502 w 706"/>
                <a:gd name="T73" fmla="*/ 33 h 708"/>
                <a:gd name="T74" fmla="*/ 545 w 706"/>
                <a:gd name="T75" fmla="*/ 57 h 708"/>
                <a:gd name="T76" fmla="*/ 584 w 706"/>
                <a:gd name="T77" fmla="*/ 87 h 708"/>
                <a:gd name="T78" fmla="*/ 619 w 706"/>
                <a:gd name="T79" fmla="*/ 122 h 708"/>
                <a:gd name="T80" fmla="*/ 649 w 706"/>
                <a:gd name="T81" fmla="*/ 162 h 708"/>
                <a:gd name="T82" fmla="*/ 674 w 706"/>
                <a:gd name="T83" fmla="*/ 205 h 708"/>
                <a:gd name="T84" fmla="*/ 692 w 706"/>
                <a:gd name="T85" fmla="*/ 251 h 708"/>
                <a:gd name="T86" fmla="*/ 702 w 706"/>
                <a:gd name="T87" fmla="*/ 302 h 708"/>
                <a:gd name="T88" fmla="*/ 706 w 706"/>
                <a:gd name="T89" fmla="*/ 353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6" h="708">
                  <a:moveTo>
                    <a:pt x="706" y="353"/>
                  </a:moveTo>
                  <a:lnTo>
                    <a:pt x="702" y="406"/>
                  </a:lnTo>
                  <a:lnTo>
                    <a:pt x="692" y="456"/>
                  </a:lnTo>
                  <a:lnTo>
                    <a:pt x="674" y="503"/>
                  </a:lnTo>
                  <a:lnTo>
                    <a:pt x="649" y="546"/>
                  </a:lnTo>
                  <a:lnTo>
                    <a:pt x="619" y="586"/>
                  </a:lnTo>
                  <a:lnTo>
                    <a:pt x="584" y="621"/>
                  </a:lnTo>
                  <a:lnTo>
                    <a:pt x="545" y="651"/>
                  </a:lnTo>
                  <a:lnTo>
                    <a:pt x="502" y="674"/>
                  </a:lnTo>
                  <a:lnTo>
                    <a:pt x="455" y="692"/>
                  </a:lnTo>
                  <a:lnTo>
                    <a:pt x="406" y="704"/>
                  </a:lnTo>
                  <a:lnTo>
                    <a:pt x="353" y="708"/>
                  </a:lnTo>
                  <a:lnTo>
                    <a:pt x="301" y="704"/>
                  </a:lnTo>
                  <a:lnTo>
                    <a:pt x="251" y="692"/>
                  </a:lnTo>
                  <a:lnTo>
                    <a:pt x="204" y="674"/>
                  </a:lnTo>
                  <a:lnTo>
                    <a:pt x="160" y="651"/>
                  </a:lnTo>
                  <a:lnTo>
                    <a:pt x="121" y="621"/>
                  </a:lnTo>
                  <a:lnTo>
                    <a:pt x="86" y="586"/>
                  </a:lnTo>
                  <a:lnTo>
                    <a:pt x="56" y="546"/>
                  </a:lnTo>
                  <a:lnTo>
                    <a:pt x="32" y="503"/>
                  </a:lnTo>
                  <a:lnTo>
                    <a:pt x="14" y="456"/>
                  </a:lnTo>
                  <a:lnTo>
                    <a:pt x="3" y="406"/>
                  </a:lnTo>
                  <a:lnTo>
                    <a:pt x="0" y="353"/>
                  </a:lnTo>
                  <a:lnTo>
                    <a:pt x="3" y="302"/>
                  </a:lnTo>
                  <a:lnTo>
                    <a:pt x="14" y="251"/>
                  </a:lnTo>
                  <a:lnTo>
                    <a:pt x="32" y="205"/>
                  </a:lnTo>
                  <a:lnTo>
                    <a:pt x="56" y="162"/>
                  </a:lnTo>
                  <a:lnTo>
                    <a:pt x="86" y="122"/>
                  </a:lnTo>
                  <a:lnTo>
                    <a:pt x="121" y="87"/>
                  </a:lnTo>
                  <a:lnTo>
                    <a:pt x="160" y="57"/>
                  </a:lnTo>
                  <a:lnTo>
                    <a:pt x="204" y="33"/>
                  </a:lnTo>
                  <a:lnTo>
                    <a:pt x="251" y="16"/>
                  </a:lnTo>
                  <a:lnTo>
                    <a:pt x="301" y="4"/>
                  </a:lnTo>
                  <a:lnTo>
                    <a:pt x="353" y="0"/>
                  </a:lnTo>
                  <a:lnTo>
                    <a:pt x="406" y="4"/>
                  </a:lnTo>
                  <a:lnTo>
                    <a:pt x="455" y="16"/>
                  </a:lnTo>
                  <a:lnTo>
                    <a:pt x="502" y="33"/>
                  </a:lnTo>
                  <a:lnTo>
                    <a:pt x="545" y="57"/>
                  </a:lnTo>
                  <a:lnTo>
                    <a:pt x="584" y="87"/>
                  </a:lnTo>
                  <a:lnTo>
                    <a:pt x="619" y="122"/>
                  </a:lnTo>
                  <a:lnTo>
                    <a:pt x="649" y="162"/>
                  </a:lnTo>
                  <a:lnTo>
                    <a:pt x="674" y="205"/>
                  </a:lnTo>
                  <a:lnTo>
                    <a:pt x="692" y="251"/>
                  </a:lnTo>
                  <a:lnTo>
                    <a:pt x="702" y="302"/>
                  </a:lnTo>
                  <a:lnTo>
                    <a:pt x="706" y="35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7"/>
            <p:cNvSpPr>
              <a:spLocks/>
            </p:cNvSpPr>
            <p:nvPr/>
          </p:nvSpPr>
          <p:spPr bwMode="auto">
            <a:xfrm>
              <a:off x="12577763" y="3805238"/>
              <a:ext cx="90487" cy="119063"/>
            </a:xfrm>
            <a:custGeom>
              <a:avLst/>
              <a:gdLst>
                <a:gd name="T0" fmla="*/ 0 w 57"/>
                <a:gd name="T1" fmla="*/ 6 h 75"/>
                <a:gd name="T2" fmla="*/ 0 w 57"/>
                <a:gd name="T3" fmla="*/ 9 h 75"/>
                <a:gd name="T4" fmla="*/ 2 w 57"/>
                <a:gd name="T5" fmla="*/ 11 h 75"/>
                <a:gd name="T6" fmla="*/ 4 w 57"/>
                <a:gd name="T7" fmla="*/ 14 h 75"/>
                <a:gd name="T8" fmla="*/ 7 w 57"/>
                <a:gd name="T9" fmla="*/ 15 h 75"/>
                <a:gd name="T10" fmla="*/ 13 w 57"/>
                <a:gd name="T11" fmla="*/ 19 h 75"/>
                <a:gd name="T12" fmla="*/ 16 w 57"/>
                <a:gd name="T13" fmla="*/ 27 h 75"/>
                <a:gd name="T14" fmla="*/ 16 w 57"/>
                <a:gd name="T15" fmla="*/ 37 h 75"/>
                <a:gd name="T16" fmla="*/ 16 w 57"/>
                <a:gd name="T17" fmla="*/ 40 h 75"/>
                <a:gd name="T18" fmla="*/ 16 w 57"/>
                <a:gd name="T19" fmla="*/ 44 h 75"/>
                <a:gd name="T20" fmla="*/ 17 w 57"/>
                <a:gd name="T21" fmla="*/ 46 h 75"/>
                <a:gd name="T22" fmla="*/ 20 w 57"/>
                <a:gd name="T23" fmla="*/ 49 h 75"/>
                <a:gd name="T24" fmla="*/ 22 w 57"/>
                <a:gd name="T25" fmla="*/ 50 h 75"/>
                <a:gd name="T26" fmla="*/ 26 w 57"/>
                <a:gd name="T27" fmla="*/ 51 h 75"/>
                <a:gd name="T28" fmla="*/ 30 w 57"/>
                <a:gd name="T29" fmla="*/ 51 h 75"/>
                <a:gd name="T30" fmla="*/ 34 w 57"/>
                <a:gd name="T31" fmla="*/ 53 h 75"/>
                <a:gd name="T32" fmla="*/ 37 w 57"/>
                <a:gd name="T33" fmla="*/ 55 h 75"/>
                <a:gd name="T34" fmla="*/ 38 w 57"/>
                <a:gd name="T35" fmla="*/ 59 h 75"/>
                <a:gd name="T36" fmla="*/ 39 w 57"/>
                <a:gd name="T37" fmla="*/ 62 h 75"/>
                <a:gd name="T38" fmla="*/ 40 w 57"/>
                <a:gd name="T39" fmla="*/ 64 h 75"/>
                <a:gd name="T40" fmla="*/ 42 w 57"/>
                <a:gd name="T41" fmla="*/ 67 h 75"/>
                <a:gd name="T42" fmla="*/ 42 w 57"/>
                <a:gd name="T43" fmla="*/ 67 h 75"/>
                <a:gd name="T44" fmla="*/ 43 w 57"/>
                <a:gd name="T45" fmla="*/ 71 h 75"/>
                <a:gd name="T46" fmla="*/ 44 w 57"/>
                <a:gd name="T47" fmla="*/ 72 h 75"/>
                <a:gd name="T48" fmla="*/ 47 w 57"/>
                <a:gd name="T49" fmla="*/ 73 h 75"/>
                <a:gd name="T50" fmla="*/ 49 w 57"/>
                <a:gd name="T51" fmla="*/ 75 h 75"/>
                <a:gd name="T52" fmla="*/ 51 w 57"/>
                <a:gd name="T53" fmla="*/ 75 h 75"/>
                <a:gd name="T54" fmla="*/ 55 w 57"/>
                <a:gd name="T55" fmla="*/ 73 h 75"/>
                <a:gd name="T56" fmla="*/ 56 w 57"/>
                <a:gd name="T57" fmla="*/ 71 h 75"/>
                <a:gd name="T58" fmla="*/ 57 w 57"/>
                <a:gd name="T59" fmla="*/ 68 h 75"/>
                <a:gd name="T60" fmla="*/ 57 w 57"/>
                <a:gd name="T61" fmla="*/ 64 h 75"/>
                <a:gd name="T62" fmla="*/ 56 w 57"/>
                <a:gd name="T63" fmla="*/ 56 h 75"/>
                <a:gd name="T64" fmla="*/ 51 w 57"/>
                <a:gd name="T65" fmla="*/ 47 h 75"/>
                <a:gd name="T66" fmla="*/ 43 w 57"/>
                <a:gd name="T67" fmla="*/ 40 h 75"/>
                <a:gd name="T68" fmla="*/ 33 w 57"/>
                <a:gd name="T69" fmla="*/ 34 h 75"/>
                <a:gd name="T70" fmla="*/ 33 w 57"/>
                <a:gd name="T71" fmla="*/ 28 h 75"/>
                <a:gd name="T72" fmla="*/ 31 w 57"/>
                <a:gd name="T73" fmla="*/ 20 h 75"/>
                <a:gd name="T74" fmla="*/ 27 w 57"/>
                <a:gd name="T75" fmla="*/ 11 h 75"/>
                <a:gd name="T76" fmla="*/ 21 w 57"/>
                <a:gd name="T77" fmla="*/ 5 h 75"/>
                <a:gd name="T78" fmla="*/ 11 w 57"/>
                <a:gd name="T79" fmla="*/ 0 h 75"/>
                <a:gd name="T80" fmla="*/ 8 w 57"/>
                <a:gd name="T81" fmla="*/ 0 h 75"/>
                <a:gd name="T82" fmla="*/ 4 w 57"/>
                <a:gd name="T83" fmla="*/ 1 h 75"/>
                <a:gd name="T84" fmla="*/ 3 w 57"/>
                <a:gd name="T85" fmla="*/ 2 h 75"/>
                <a:gd name="T86" fmla="*/ 0 w 57"/>
                <a:gd name="T87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75">
                  <a:moveTo>
                    <a:pt x="0" y="6"/>
                  </a:moveTo>
                  <a:lnTo>
                    <a:pt x="0" y="9"/>
                  </a:lnTo>
                  <a:lnTo>
                    <a:pt x="2" y="11"/>
                  </a:lnTo>
                  <a:lnTo>
                    <a:pt x="4" y="14"/>
                  </a:lnTo>
                  <a:lnTo>
                    <a:pt x="7" y="15"/>
                  </a:lnTo>
                  <a:lnTo>
                    <a:pt x="13" y="19"/>
                  </a:lnTo>
                  <a:lnTo>
                    <a:pt x="16" y="27"/>
                  </a:lnTo>
                  <a:lnTo>
                    <a:pt x="16" y="37"/>
                  </a:lnTo>
                  <a:lnTo>
                    <a:pt x="16" y="40"/>
                  </a:lnTo>
                  <a:lnTo>
                    <a:pt x="16" y="44"/>
                  </a:lnTo>
                  <a:lnTo>
                    <a:pt x="17" y="46"/>
                  </a:lnTo>
                  <a:lnTo>
                    <a:pt x="20" y="49"/>
                  </a:lnTo>
                  <a:lnTo>
                    <a:pt x="22" y="50"/>
                  </a:lnTo>
                  <a:lnTo>
                    <a:pt x="26" y="51"/>
                  </a:lnTo>
                  <a:lnTo>
                    <a:pt x="30" y="51"/>
                  </a:lnTo>
                  <a:lnTo>
                    <a:pt x="34" y="53"/>
                  </a:lnTo>
                  <a:lnTo>
                    <a:pt x="37" y="55"/>
                  </a:lnTo>
                  <a:lnTo>
                    <a:pt x="38" y="59"/>
                  </a:lnTo>
                  <a:lnTo>
                    <a:pt x="39" y="62"/>
                  </a:lnTo>
                  <a:lnTo>
                    <a:pt x="40" y="64"/>
                  </a:lnTo>
                  <a:lnTo>
                    <a:pt x="42" y="67"/>
                  </a:lnTo>
                  <a:lnTo>
                    <a:pt x="42" y="67"/>
                  </a:lnTo>
                  <a:lnTo>
                    <a:pt x="43" y="71"/>
                  </a:lnTo>
                  <a:lnTo>
                    <a:pt x="44" y="72"/>
                  </a:lnTo>
                  <a:lnTo>
                    <a:pt x="47" y="73"/>
                  </a:lnTo>
                  <a:lnTo>
                    <a:pt x="49" y="75"/>
                  </a:lnTo>
                  <a:lnTo>
                    <a:pt x="51" y="75"/>
                  </a:lnTo>
                  <a:lnTo>
                    <a:pt x="55" y="73"/>
                  </a:lnTo>
                  <a:lnTo>
                    <a:pt x="56" y="71"/>
                  </a:lnTo>
                  <a:lnTo>
                    <a:pt x="57" y="68"/>
                  </a:lnTo>
                  <a:lnTo>
                    <a:pt x="57" y="64"/>
                  </a:lnTo>
                  <a:lnTo>
                    <a:pt x="56" y="56"/>
                  </a:lnTo>
                  <a:lnTo>
                    <a:pt x="51" y="47"/>
                  </a:lnTo>
                  <a:lnTo>
                    <a:pt x="43" y="40"/>
                  </a:lnTo>
                  <a:lnTo>
                    <a:pt x="33" y="34"/>
                  </a:lnTo>
                  <a:lnTo>
                    <a:pt x="33" y="28"/>
                  </a:lnTo>
                  <a:lnTo>
                    <a:pt x="31" y="20"/>
                  </a:lnTo>
                  <a:lnTo>
                    <a:pt x="27" y="11"/>
                  </a:lnTo>
                  <a:lnTo>
                    <a:pt x="21" y="5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2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8"/>
            <p:cNvSpPr>
              <a:spLocks/>
            </p:cNvSpPr>
            <p:nvPr/>
          </p:nvSpPr>
          <p:spPr bwMode="auto">
            <a:xfrm>
              <a:off x="12449175" y="4073525"/>
              <a:ext cx="285750" cy="244475"/>
            </a:xfrm>
            <a:custGeom>
              <a:avLst/>
              <a:gdLst>
                <a:gd name="T0" fmla="*/ 133 w 180"/>
                <a:gd name="T1" fmla="*/ 13 h 154"/>
                <a:gd name="T2" fmla="*/ 112 w 180"/>
                <a:gd name="T3" fmla="*/ 35 h 154"/>
                <a:gd name="T4" fmla="*/ 103 w 180"/>
                <a:gd name="T5" fmla="*/ 47 h 154"/>
                <a:gd name="T6" fmla="*/ 90 w 180"/>
                <a:gd name="T7" fmla="*/ 54 h 154"/>
                <a:gd name="T8" fmla="*/ 80 w 180"/>
                <a:gd name="T9" fmla="*/ 63 h 154"/>
                <a:gd name="T10" fmla="*/ 57 w 180"/>
                <a:gd name="T11" fmla="*/ 67 h 154"/>
                <a:gd name="T12" fmla="*/ 26 w 180"/>
                <a:gd name="T13" fmla="*/ 79 h 154"/>
                <a:gd name="T14" fmla="*/ 14 w 180"/>
                <a:gd name="T15" fmla="*/ 93 h 154"/>
                <a:gd name="T16" fmla="*/ 9 w 180"/>
                <a:gd name="T17" fmla="*/ 98 h 154"/>
                <a:gd name="T18" fmla="*/ 1 w 180"/>
                <a:gd name="T19" fmla="*/ 103 h 154"/>
                <a:gd name="T20" fmla="*/ 2 w 180"/>
                <a:gd name="T21" fmla="*/ 112 h 154"/>
                <a:gd name="T22" fmla="*/ 13 w 180"/>
                <a:gd name="T23" fmla="*/ 115 h 154"/>
                <a:gd name="T24" fmla="*/ 23 w 180"/>
                <a:gd name="T25" fmla="*/ 107 h 154"/>
                <a:gd name="T26" fmla="*/ 33 w 180"/>
                <a:gd name="T27" fmla="*/ 94 h 154"/>
                <a:gd name="T28" fmla="*/ 57 w 180"/>
                <a:gd name="T29" fmla="*/ 84 h 154"/>
                <a:gd name="T30" fmla="*/ 67 w 180"/>
                <a:gd name="T31" fmla="*/ 87 h 154"/>
                <a:gd name="T32" fmla="*/ 75 w 180"/>
                <a:gd name="T33" fmla="*/ 105 h 154"/>
                <a:gd name="T34" fmla="*/ 70 w 180"/>
                <a:gd name="T35" fmla="*/ 122 h 154"/>
                <a:gd name="T36" fmla="*/ 72 w 180"/>
                <a:gd name="T37" fmla="*/ 132 h 154"/>
                <a:gd name="T38" fmla="*/ 79 w 180"/>
                <a:gd name="T39" fmla="*/ 140 h 154"/>
                <a:gd name="T40" fmla="*/ 84 w 180"/>
                <a:gd name="T41" fmla="*/ 147 h 154"/>
                <a:gd name="T42" fmla="*/ 89 w 180"/>
                <a:gd name="T43" fmla="*/ 154 h 154"/>
                <a:gd name="T44" fmla="*/ 97 w 180"/>
                <a:gd name="T45" fmla="*/ 154 h 154"/>
                <a:gd name="T46" fmla="*/ 101 w 180"/>
                <a:gd name="T47" fmla="*/ 145 h 154"/>
                <a:gd name="T48" fmla="*/ 93 w 180"/>
                <a:gd name="T49" fmla="*/ 129 h 154"/>
                <a:gd name="T50" fmla="*/ 90 w 180"/>
                <a:gd name="T51" fmla="*/ 114 h 154"/>
                <a:gd name="T52" fmla="*/ 94 w 180"/>
                <a:gd name="T53" fmla="*/ 103 h 154"/>
                <a:gd name="T54" fmla="*/ 103 w 180"/>
                <a:gd name="T55" fmla="*/ 110 h 154"/>
                <a:gd name="T56" fmla="*/ 127 w 180"/>
                <a:gd name="T57" fmla="*/ 115 h 154"/>
                <a:gd name="T58" fmla="*/ 160 w 180"/>
                <a:gd name="T59" fmla="*/ 96 h 154"/>
                <a:gd name="T60" fmla="*/ 172 w 180"/>
                <a:gd name="T61" fmla="*/ 88 h 154"/>
                <a:gd name="T62" fmla="*/ 180 w 180"/>
                <a:gd name="T63" fmla="*/ 83 h 154"/>
                <a:gd name="T64" fmla="*/ 178 w 180"/>
                <a:gd name="T65" fmla="*/ 74 h 154"/>
                <a:gd name="T66" fmla="*/ 169 w 180"/>
                <a:gd name="T67" fmla="*/ 71 h 154"/>
                <a:gd name="T68" fmla="*/ 151 w 180"/>
                <a:gd name="T69" fmla="*/ 83 h 154"/>
                <a:gd name="T70" fmla="*/ 125 w 180"/>
                <a:gd name="T71" fmla="*/ 98 h 154"/>
                <a:gd name="T72" fmla="*/ 112 w 180"/>
                <a:gd name="T73" fmla="*/ 96 h 154"/>
                <a:gd name="T74" fmla="*/ 102 w 180"/>
                <a:gd name="T75" fmla="*/ 89 h 154"/>
                <a:gd name="T76" fmla="*/ 93 w 180"/>
                <a:gd name="T77" fmla="*/ 85 h 154"/>
                <a:gd name="T78" fmla="*/ 86 w 180"/>
                <a:gd name="T79" fmla="*/ 79 h 154"/>
                <a:gd name="T80" fmla="*/ 98 w 180"/>
                <a:gd name="T81" fmla="*/ 69 h 154"/>
                <a:gd name="T82" fmla="*/ 111 w 180"/>
                <a:gd name="T83" fmla="*/ 61 h 154"/>
                <a:gd name="T84" fmla="*/ 123 w 180"/>
                <a:gd name="T85" fmla="*/ 49 h 154"/>
                <a:gd name="T86" fmla="*/ 138 w 180"/>
                <a:gd name="T87" fmla="*/ 28 h 154"/>
                <a:gd name="T88" fmla="*/ 168 w 180"/>
                <a:gd name="T89" fmla="*/ 15 h 154"/>
                <a:gd name="T90" fmla="*/ 172 w 180"/>
                <a:gd name="T91" fmla="*/ 6 h 154"/>
                <a:gd name="T92" fmla="*/ 165 w 180"/>
                <a:gd name="T9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0" h="154">
                  <a:moveTo>
                    <a:pt x="161" y="1"/>
                  </a:moveTo>
                  <a:lnTo>
                    <a:pt x="146" y="6"/>
                  </a:lnTo>
                  <a:lnTo>
                    <a:pt x="133" y="13"/>
                  </a:lnTo>
                  <a:lnTo>
                    <a:pt x="124" y="21"/>
                  </a:lnTo>
                  <a:lnTo>
                    <a:pt x="118" y="28"/>
                  </a:lnTo>
                  <a:lnTo>
                    <a:pt x="112" y="35"/>
                  </a:lnTo>
                  <a:lnTo>
                    <a:pt x="110" y="40"/>
                  </a:lnTo>
                  <a:lnTo>
                    <a:pt x="106" y="44"/>
                  </a:lnTo>
                  <a:lnTo>
                    <a:pt x="103" y="47"/>
                  </a:lnTo>
                  <a:lnTo>
                    <a:pt x="101" y="48"/>
                  </a:lnTo>
                  <a:lnTo>
                    <a:pt x="94" y="50"/>
                  </a:lnTo>
                  <a:lnTo>
                    <a:pt x="90" y="54"/>
                  </a:lnTo>
                  <a:lnTo>
                    <a:pt x="86" y="57"/>
                  </a:lnTo>
                  <a:lnTo>
                    <a:pt x="84" y="59"/>
                  </a:lnTo>
                  <a:lnTo>
                    <a:pt x="80" y="63"/>
                  </a:lnTo>
                  <a:lnTo>
                    <a:pt x="75" y="66"/>
                  </a:lnTo>
                  <a:lnTo>
                    <a:pt x="68" y="67"/>
                  </a:lnTo>
                  <a:lnTo>
                    <a:pt x="57" y="67"/>
                  </a:lnTo>
                  <a:lnTo>
                    <a:pt x="44" y="69"/>
                  </a:lnTo>
                  <a:lnTo>
                    <a:pt x="33" y="72"/>
                  </a:lnTo>
                  <a:lnTo>
                    <a:pt x="26" y="79"/>
                  </a:lnTo>
                  <a:lnTo>
                    <a:pt x="19" y="85"/>
                  </a:lnTo>
                  <a:lnTo>
                    <a:pt x="15" y="92"/>
                  </a:lnTo>
                  <a:lnTo>
                    <a:pt x="14" y="93"/>
                  </a:lnTo>
                  <a:lnTo>
                    <a:pt x="11" y="96"/>
                  </a:lnTo>
                  <a:lnTo>
                    <a:pt x="10" y="98"/>
                  </a:lnTo>
                  <a:lnTo>
                    <a:pt x="9" y="98"/>
                  </a:lnTo>
                  <a:lnTo>
                    <a:pt x="5" y="100"/>
                  </a:lnTo>
                  <a:lnTo>
                    <a:pt x="2" y="101"/>
                  </a:lnTo>
                  <a:lnTo>
                    <a:pt x="1" y="103"/>
                  </a:lnTo>
                  <a:lnTo>
                    <a:pt x="0" y="107"/>
                  </a:lnTo>
                  <a:lnTo>
                    <a:pt x="1" y="110"/>
                  </a:lnTo>
                  <a:lnTo>
                    <a:pt x="2" y="112"/>
                  </a:lnTo>
                  <a:lnTo>
                    <a:pt x="5" y="115"/>
                  </a:lnTo>
                  <a:lnTo>
                    <a:pt x="9" y="115"/>
                  </a:lnTo>
                  <a:lnTo>
                    <a:pt x="13" y="115"/>
                  </a:lnTo>
                  <a:lnTo>
                    <a:pt x="17" y="112"/>
                  </a:lnTo>
                  <a:lnTo>
                    <a:pt x="20" y="110"/>
                  </a:lnTo>
                  <a:lnTo>
                    <a:pt x="23" y="107"/>
                  </a:lnTo>
                  <a:lnTo>
                    <a:pt x="26" y="105"/>
                  </a:lnTo>
                  <a:lnTo>
                    <a:pt x="28" y="101"/>
                  </a:lnTo>
                  <a:lnTo>
                    <a:pt x="33" y="94"/>
                  </a:lnTo>
                  <a:lnTo>
                    <a:pt x="39" y="89"/>
                  </a:lnTo>
                  <a:lnTo>
                    <a:pt x="46" y="85"/>
                  </a:lnTo>
                  <a:lnTo>
                    <a:pt x="57" y="84"/>
                  </a:lnTo>
                  <a:lnTo>
                    <a:pt x="63" y="84"/>
                  </a:lnTo>
                  <a:lnTo>
                    <a:pt x="64" y="85"/>
                  </a:lnTo>
                  <a:lnTo>
                    <a:pt x="67" y="87"/>
                  </a:lnTo>
                  <a:lnTo>
                    <a:pt x="70" y="89"/>
                  </a:lnTo>
                  <a:lnTo>
                    <a:pt x="74" y="92"/>
                  </a:lnTo>
                  <a:lnTo>
                    <a:pt x="75" y="105"/>
                  </a:lnTo>
                  <a:lnTo>
                    <a:pt x="74" y="114"/>
                  </a:lnTo>
                  <a:lnTo>
                    <a:pt x="72" y="118"/>
                  </a:lnTo>
                  <a:lnTo>
                    <a:pt x="70" y="122"/>
                  </a:lnTo>
                  <a:lnTo>
                    <a:pt x="70" y="125"/>
                  </a:lnTo>
                  <a:lnTo>
                    <a:pt x="71" y="128"/>
                  </a:lnTo>
                  <a:lnTo>
                    <a:pt x="72" y="132"/>
                  </a:lnTo>
                  <a:lnTo>
                    <a:pt x="75" y="134"/>
                  </a:lnTo>
                  <a:lnTo>
                    <a:pt x="77" y="137"/>
                  </a:lnTo>
                  <a:lnTo>
                    <a:pt x="79" y="140"/>
                  </a:lnTo>
                  <a:lnTo>
                    <a:pt x="81" y="142"/>
                  </a:lnTo>
                  <a:lnTo>
                    <a:pt x="84" y="145"/>
                  </a:lnTo>
                  <a:lnTo>
                    <a:pt x="84" y="147"/>
                  </a:lnTo>
                  <a:lnTo>
                    <a:pt x="85" y="150"/>
                  </a:lnTo>
                  <a:lnTo>
                    <a:pt x="86" y="153"/>
                  </a:lnTo>
                  <a:lnTo>
                    <a:pt x="89" y="154"/>
                  </a:lnTo>
                  <a:lnTo>
                    <a:pt x="93" y="154"/>
                  </a:lnTo>
                  <a:lnTo>
                    <a:pt x="93" y="154"/>
                  </a:lnTo>
                  <a:lnTo>
                    <a:pt x="97" y="154"/>
                  </a:lnTo>
                  <a:lnTo>
                    <a:pt x="99" y="151"/>
                  </a:lnTo>
                  <a:lnTo>
                    <a:pt x="101" y="149"/>
                  </a:lnTo>
                  <a:lnTo>
                    <a:pt x="101" y="145"/>
                  </a:lnTo>
                  <a:lnTo>
                    <a:pt x="99" y="140"/>
                  </a:lnTo>
                  <a:lnTo>
                    <a:pt x="97" y="134"/>
                  </a:lnTo>
                  <a:lnTo>
                    <a:pt x="93" y="129"/>
                  </a:lnTo>
                  <a:lnTo>
                    <a:pt x="89" y="125"/>
                  </a:lnTo>
                  <a:lnTo>
                    <a:pt x="88" y="124"/>
                  </a:lnTo>
                  <a:lnTo>
                    <a:pt x="90" y="114"/>
                  </a:lnTo>
                  <a:lnTo>
                    <a:pt x="90" y="102"/>
                  </a:lnTo>
                  <a:lnTo>
                    <a:pt x="93" y="103"/>
                  </a:lnTo>
                  <a:lnTo>
                    <a:pt x="94" y="103"/>
                  </a:lnTo>
                  <a:lnTo>
                    <a:pt x="96" y="105"/>
                  </a:lnTo>
                  <a:lnTo>
                    <a:pt x="97" y="106"/>
                  </a:lnTo>
                  <a:lnTo>
                    <a:pt x="103" y="110"/>
                  </a:lnTo>
                  <a:lnTo>
                    <a:pt x="112" y="114"/>
                  </a:lnTo>
                  <a:lnTo>
                    <a:pt x="124" y="115"/>
                  </a:lnTo>
                  <a:lnTo>
                    <a:pt x="127" y="115"/>
                  </a:lnTo>
                  <a:lnTo>
                    <a:pt x="138" y="111"/>
                  </a:lnTo>
                  <a:lnTo>
                    <a:pt x="150" y="105"/>
                  </a:lnTo>
                  <a:lnTo>
                    <a:pt x="160" y="96"/>
                  </a:lnTo>
                  <a:lnTo>
                    <a:pt x="164" y="93"/>
                  </a:lnTo>
                  <a:lnTo>
                    <a:pt x="168" y="91"/>
                  </a:lnTo>
                  <a:lnTo>
                    <a:pt x="172" y="88"/>
                  </a:lnTo>
                  <a:lnTo>
                    <a:pt x="174" y="87"/>
                  </a:lnTo>
                  <a:lnTo>
                    <a:pt x="177" y="85"/>
                  </a:lnTo>
                  <a:lnTo>
                    <a:pt x="180" y="83"/>
                  </a:lnTo>
                  <a:lnTo>
                    <a:pt x="180" y="80"/>
                  </a:lnTo>
                  <a:lnTo>
                    <a:pt x="180" y="76"/>
                  </a:lnTo>
                  <a:lnTo>
                    <a:pt x="178" y="74"/>
                  </a:lnTo>
                  <a:lnTo>
                    <a:pt x="176" y="71"/>
                  </a:lnTo>
                  <a:lnTo>
                    <a:pt x="173" y="71"/>
                  </a:lnTo>
                  <a:lnTo>
                    <a:pt x="169" y="71"/>
                  </a:lnTo>
                  <a:lnTo>
                    <a:pt x="164" y="74"/>
                  </a:lnTo>
                  <a:lnTo>
                    <a:pt x="158" y="78"/>
                  </a:lnTo>
                  <a:lnTo>
                    <a:pt x="151" y="83"/>
                  </a:lnTo>
                  <a:lnTo>
                    <a:pt x="142" y="91"/>
                  </a:lnTo>
                  <a:lnTo>
                    <a:pt x="133" y="96"/>
                  </a:lnTo>
                  <a:lnTo>
                    <a:pt x="125" y="98"/>
                  </a:lnTo>
                  <a:lnTo>
                    <a:pt x="120" y="98"/>
                  </a:lnTo>
                  <a:lnTo>
                    <a:pt x="116" y="97"/>
                  </a:lnTo>
                  <a:lnTo>
                    <a:pt x="112" y="96"/>
                  </a:lnTo>
                  <a:lnTo>
                    <a:pt x="108" y="94"/>
                  </a:lnTo>
                  <a:lnTo>
                    <a:pt x="106" y="92"/>
                  </a:lnTo>
                  <a:lnTo>
                    <a:pt x="102" y="89"/>
                  </a:lnTo>
                  <a:lnTo>
                    <a:pt x="98" y="88"/>
                  </a:lnTo>
                  <a:lnTo>
                    <a:pt x="96" y="87"/>
                  </a:lnTo>
                  <a:lnTo>
                    <a:pt x="93" y="85"/>
                  </a:lnTo>
                  <a:lnTo>
                    <a:pt x="89" y="83"/>
                  </a:lnTo>
                  <a:lnTo>
                    <a:pt x="88" y="80"/>
                  </a:lnTo>
                  <a:lnTo>
                    <a:pt x="86" y="79"/>
                  </a:lnTo>
                  <a:lnTo>
                    <a:pt x="90" y="75"/>
                  </a:lnTo>
                  <a:lnTo>
                    <a:pt x="96" y="71"/>
                  </a:lnTo>
                  <a:lnTo>
                    <a:pt x="98" y="69"/>
                  </a:lnTo>
                  <a:lnTo>
                    <a:pt x="102" y="66"/>
                  </a:lnTo>
                  <a:lnTo>
                    <a:pt x="106" y="63"/>
                  </a:lnTo>
                  <a:lnTo>
                    <a:pt x="111" y="61"/>
                  </a:lnTo>
                  <a:lnTo>
                    <a:pt x="116" y="57"/>
                  </a:lnTo>
                  <a:lnTo>
                    <a:pt x="120" y="53"/>
                  </a:lnTo>
                  <a:lnTo>
                    <a:pt x="123" y="49"/>
                  </a:lnTo>
                  <a:lnTo>
                    <a:pt x="127" y="45"/>
                  </a:lnTo>
                  <a:lnTo>
                    <a:pt x="132" y="36"/>
                  </a:lnTo>
                  <a:lnTo>
                    <a:pt x="138" y="28"/>
                  </a:lnTo>
                  <a:lnTo>
                    <a:pt x="150" y="22"/>
                  </a:lnTo>
                  <a:lnTo>
                    <a:pt x="165" y="17"/>
                  </a:lnTo>
                  <a:lnTo>
                    <a:pt x="168" y="15"/>
                  </a:lnTo>
                  <a:lnTo>
                    <a:pt x="171" y="13"/>
                  </a:lnTo>
                  <a:lnTo>
                    <a:pt x="172" y="10"/>
                  </a:lnTo>
                  <a:lnTo>
                    <a:pt x="172" y="6"/>
                  </a:lnTo>
                  <a:lnTo>
                    <a:pt x="171" y="4"/>
                  </a:lnTo>
                  <a:lnTo>
                    <a:pt x="168" y="1"/>
                  </a:lnTo>
                  <a:lnTo>
                    <a:pt x="165" y="0"/>
                  </a:lnTo>
                  <a:lnTo>
                    <a:pt x="161" y="1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9"/>
            <p:cNvSpPr>
              <a:spLocks noEditPoints="1"/>
            </p:cNvSpPr>
            <p:nvPr/>
          </p:nvSpPr>
          <p:spPr bwMode="auto">
            <a:xfrm>
              <a:off x="12038013" y="3714750"/>
              <a:ext cx="749300" cy="720725"/>
            </a:xfrm>
            <a:custGeom>
              <a:avLst/>
              <a:gdLst>
                <a:gd name="T0" fmla="*/ 334 w 472"/>
                <a:gd name="T1" fmla="*/ 10 h 454"/>
                <a:gd name="T2" fmla="*/ 206 w 472"/>
                <a:gd name="T3" fmla="*/ 2 h 454"/>
                <a:gd name="T4" fmla="*/ 74 w 472"/>
                <a:gd name="T5" fmla="*/ 57 h 454"/>
                <a:gd name="T6" fmla="*/ 21 w 472"/>
                <a:gd name="T7" fmla="*/ 173 h 454"/>
                <a:gd name="T8" fmla="*/ 17 w 472"/>
                <a:gd name="T9" fmla="*/ 350 h 454"/>
                <a:gd name="T10" fmla="*/ 126 w 472"/>
                <a:gd name="T11" fmla="*/ 450 h 454"/>
                <a:gd name="T12" fmla="*/ 286 w 472"/>
                <a:gd name="T13" fmla="*/ 447 h 454"/>
                <a:gd name="T14" fmla="*/ 410 w 472"/>
                <a:gd name="T15" fmla="*/ 395 h 454"/>
                <a:gd name="T16" fmla="*/ 464 w 472"/>
                <a:gd name="T17" fmla="*/ 236 h 454"/>
                <a:gd name="T18" fmla="*/ 426 w 472"/>
                <a:gd name="T19" fmla="*/ 95 h 454"/>
                <a:gd name="T20" fmla="*/ 60 w 472"/>
                <a:gd name="T21" fmla="*/ 157 h 454"/>
                <a:gd name="T22" fmla="*/ 67 w 472"/>
                <a:gd name="T23" fmla="*/ 142 h 454"/>
                <a:gd name="T24" fmla="*/ 83 w 472"/>
                <a:gd name="T25" fmla="*/ 71 h 454"/>
                <a:gd name="T26" fmla="*/ 158 w 472"/>
                <a:gd name="T27" fmla="*/ 20 h 454"/>
                <a:gd name="T28" fmla="*/ 173 w 472"/>
                <a:gd name="T29" fmla="*/ 44 h 454"/>
                <a:gd name="T30" fmla="*/ 225 w 472"/>
                <a:gd name="T31" fmla="*/ 226 h 454"/>
                <a:gd name="T32" fmla="*/ 199 w 472"/>
                <a:gd name="T33" fmla="*/ 235 h 454"/>
                <a:gd name="T34" fmla="*/ 138 w 472"/>
                <a:gd name="T35" fmla="*/ 230 h 454"/>
                <a:gd name="T36" fmla="*/ 157 w 472"/>
                <a:gd name="T37" fmla="*/ 159 h 454"/>
                <a:gd name="T38" fmla="*/ 177 w 472"/>
                <a:gd name="T39" fmla="*/ 192 h 454"/>
                <a:gd name="T40" fmla="*/ 180 w 472"/>
                <a:gd name="T41" fmla="*/ 106 h 454"/>
                <a:gd name="T42" fmla="*/ 150 w 472"/>
                <a:gd name="T43" fmla="*/ 88 h 454"/>
                <a:gd name="T44" fmla="*/ 140 w 472"/>
                <a:gd name="T45" fmla="*/ 51 h 454"/>
                <a:gd name="T46" fmla="*/ 114 w 472"/>
                <a:gd name="T47" fmla="*/ 198 h 454"/>
                <a:gd name="T48" fmla="*/ 43 w 472"/>
                <a:gd name="T49" fmla="*/ 179 h 454"/>
                <a:gd name="T50" fmla="*/ 144 w 472"/>
                <a:gd name="T51" fmla="*/ 251 h 454"/>
                <a:gd name="T52" fmla="*/ 105 w 472"/>
                <a:gd name="T53" fmla="*/ 248 h 454"/>
                <a:gd name="T54" fmla="*/ 66 w 472"/>
                <a:gd name="T55" fmla="*/ 262 h 454"/>
                <a:gd name="T56" fmla="*/ 127 w 472"/>
                <a:gd name="T57" fmla="*/ 306 h 454"/>
                <a:gd name="T58" fmla="*/ 22 w 472"/>
                <a:gd name="T59" fmla="*/ 301 h 454"/>
                <a:gd name="T60" fmla="*/ 168 w 472"/>
                <a:gd name="T61" fmla="*/ 366 h 454"/>
                <a:gd name="T62" fmla="*/ 199 w 472"/>
                <a:gd name="T63" fmla="*/ 398 h 454"/>
                <a:gd name="T64" fmla="*/ 93 w 472"/>
                <a:gd name="T65" fmla="*/ 395 h 454"/>
                <a:gd name="T66" fmla="*/ 88 w 472"/>
                <a:gd name="T67" fmla="*/ 327 h 454"/>
                <a:gd name="T68" fmla="*/ 180 w 472"/>
                <a:gd name="T69" fmla="*/ 344 h 454"/>
                <a:gd name="T70" fmla="*/ 203 w 472"/>
                <a:gd name="T71" fmla="*/ 322 h 454"/>
                <a:gd name="T72" fmla="*/ 159 w 472"/>
                <a:gd name="T73" fmla="*/ 285 h 454"/>
                <a:gd name="T74" fmla="*/ 212 w 472"/>
                <a:gd name="T75" fmla="*/ 280 h 454"/>
                <a:gd name="T76" fmla="*/ 420 w 472"/>
                <a:gd name="T77" fmla="*/ 125 h 454"/>
                <a:gd name="T78" fmla="*/ 369 w 472"/>
                <a:gd name="T79" fmla="*/ 147 h 454"/>
                <a:gd name="T80" fmla="*/ 449 w 472"/>
                <a:gd name="T81" fmla="*/ 262 h 454"/>
                <a:gd name="T82" fmla="*/ 388 w 472"/>
                <a:gd name="T83" fmla="*/ 388 h 454"/>
                <a:gd name="T84" fmla="*/ 239 w 472"/>
                <a:gd name="T85" fmla="*/ 388 h 454"/>
                <a:gd name="T86" fmla="*/ 298 w 472"/>
                <a:gd name="T87" fmla="*/ 386 h 454"/>
                <a:gd name="T88" fmla="*/ 270 w 472"/>
                <a:gd name="T89" fmla="*/ 375 h 454"/>
                <a:gd name="T90" fmla="*/ 243 w 472"/>
                <a:gd name="T91" fmla="*/ 232 h 454"/>
                <a:gd name="T92" fmla="*/ 300 w 472"/>
                <a:gd name="T93" fmla="*/ 263 h 454"/>
                <a:gd name="T94" fmla="*/ 404 w 472"/>
                <a:gd name="T95" fmla="*/ 217 h 454"/>
                <a:gd name="T96" fmla="*/ 397 w 472"/>
                <a:gd name="T97" fmla="*/ 200 h 454"/>
                <a:gd name="T98" fmla="*/ 336 w 472"/>
                <a:gd name="T99" fmla="*/ 82 h 454"/>
                <a:gd name="T100" fmla="*/ 314 w 472"/>
                <a:gd name="T101" fmla="*/ 59 h 454"/>
                <a:gd name="T102" fmla="*/ 317 w 472"/>
                <a:gd name="T103" fmla="*/ 111 h 454"/>
                <a:gd name="T104" fmla="*/ 298 w 472"/>
                <a:gd name="T105" fmla="*/ 151 h 454"/>
                <a:gd name="T106" fmla="*/ 321 w 472"/>
                <a:gd name="T107" fmla="*/ 203 h 454"/>
                <a:gd name="T108" fmla="*/ 344 w 472"/>
                <a:gd name="T109" fmla="*/ 205 h 454"/>
                <a:gd name="T110" fmla="*/ 287 w 472"/>
                <a:gd name="T111" fmla="*/ 227 h 454"/>
                <a:gd name="T112" fmla="*/ 239 w 472"/>
                <a:gd name="T113" fmla="*/ 203 h 454"/>
                <a:gd name="T114" fmla="*/ 257 w 472"/>
                <a:gd name="T115" fmla="*/ 152 h 454"/>
                <a:gd name="T116" fmla="*/ 294 w 472"/>
                <a:gd name="T117" fmla="*/ 69 h 454"/>
                <a:gd name="T118" fmla="*/ 250 w 472"/>
                <a:gd name="T119" fmla="*/ 50 h 454"/>
                <a:gd name="T120" fmla="*/ 356 w 472"/>
                <a:gd name="T121" fmla="*/ 45 h 454"/>
                <a:gd name="T122" fmla="*/ 409 w 472"/>
                <a:gd name="T123" fmla="*/ 101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2" h="454">
                  <a:moveTo>
                    <a:pt x="422" y="90"/>
                  </a:moveTo>
                  <a:lnTo>
                    <a:pt x="415" y="81"/>
                  </a:lnTo>
                  <a:lnTo>
                    <a:pt x="406" y="68"/>
                  </a:lnTo>
                  <a:lnTo>
                    <a:pt x="397" y="55"/>
                  </a:lnTo>
                  <a:lnTo>
                    <a:pt x="388" y="47"/>
                  </a:lnTo>
                  <a:lnTo>
                    <a:pt x="380" y="44"/>
                  </a:lnTo>
                  <a:lnTo>
                    <a:pt x="379" y="42"/>
                  </a:lnTo>
                  <a:lnTo>
                    <a:pt x="378" y="42"/>
                  </a:lnTo>
                  <a:lnTo>
                    <a:pt x="375" y="38"/>
                  </a:lnTo>
                  <a:lnTo>
                    <a:pt x="370" y="36"/>
                  </a:lnTo>
                  <a:lnTo>
                    <a:pt x="364" y="32"/>
                  </a:lnTo>
                  <a:lnTo>
                    <a:pt x="358" y="27"/>
                  </a:lnTo>
                  <a:lnTo>
                    <a:pt x="352" y="23"/>
                  </a:lnTo>
                  <a:lnTo>
                    <a:pt x="347" y="18"/>
                  </a:lnTo>
                  <a:lnTo>
                    <a:pt x="334" y="10"/>
                  </a:lnTo>
                  <a:lnTo>
                    <a:pt x="317" y="4"/>
                  </a:lnTo>
                  <a:lnTo>
                    <a:pt x="298" y="0"/>
                  </a:lnTo>
                  <a:lnTo>
                    <a:pt x="278" y="0"/>
                  </a:lnTo>
                  <a:lnTo>
                    <a:pt x="264" y="1"/>
                  </a:lnTo>
                  <a:lnTo>
                    <a:pt x="254" y="7"/>
                  </a:lnTo>
                  <a:lnTo>
                    <a:pt x="246" y="16"/>
                  </a:lnTo>
                  <a:lnTo>
                    <a:pt x="241" y="26"/>
                  </a:lnTo>
                  <a:lnTo>
                    <a:pt x="238" y="33"/>
                  </a:lnTo>
                  <a:lnTo>
                    <a:pt x="237" y="40"/>
                  </a:lnTo>
                  <a:lnTo>
                    <a:pt x="237" y="41"/>
                  </a:lnTo>
                  <a:lnTo>
                    <a:pt x="237" y="41"/>
                  </a:lnTo>
                  <a:lnTo>
                    <a:pt x="232" y="31"/>
                  </a:lnTo>
                  <a:lnTo>
                    <a:pt x="225" y="20"/>
                  </a:lnTo>
                  <a:lnTo>
                    <a:pt x="216" y="10"/>
                  </a:lnTo>
                  <a:lnTo>
                    <a:pt x="206" y="2"/>
                  </a:lnTo>
                  <a:lnTo>
                    <a:pt x="193" y="0"/>
                  </a:lnTo>
                  <a:lnTo>
                    <a:pt x="173" y="1"/>
                  </a:lnTo>
                  <a:lnTo>
                    <a:pt x="153" y="5"/>
                  </a:lnTo>
                  <a:lnTo>
                    <a:pt x="136" y="10"/>
                  </a:lnTo>
                  <a:lnTo>
                    <a:pt x="124" y="19"/>
                  </a:lnTo>
                  <a:lnTo>
                    <a:pt x="119" y="24"/>
                  </a:lnTo>
                  <a:lnTo>
                    <a:pt x="113" y="28"/>
                  </a:lnTo>
                  <a:lnTo>
                    <a:pt x="106" y="33"/>
                  </a:lnTo>
                  <a:lnTo>
                    <a:pt x="100" y="37"/>
                  </a:lnTo>
                  <a:lnTo>
                    <a:pt x="96" y="40"/>
                  </a:lnTo>
                  <a:lnTo>
                    <a:pt x="92" y="44"/>
                  </a:lnTo>
                  <a:lnTo>
                    <a:pt x="91" y="45"/>
                  </a:lnTo>
                  <a:lnTo>
                    <a:pt x="89" y="45"/>
                  </a:lnTo>
                  <a:lnTo>
                    <a:pt x="82" y="49"/>
                  </a:lnTo>
                  <a:lnTo>
                    <a:pt x="74" y="57"/>
                  </a:lnTo>
                  <a:lnTo>
                    <a:pt x="65" y="69"/>
                  </a:lnTo>
                  <a:lnTo>
                    <a:pt x="56" y="84"/>
                  </a:lnTo>
                  <a:lnTo>
                    <a:pt x="49" y="91"/>
                  </a:lnTo>
                  <a:lnTo>
                    <a:pt x="47" y="94"/>
                  </a:lnTo>
                  <a:lnTo>
                    <a:pt x="45" y="98"/>
                  </a:lnTo>
                  <a:lnTo>
                    <a:pt x="44" y="101"/>
                  </a:lnTo>
                  <a:lnTo>
                    <a:pt x="43" y="102"/>
                  </a:lnTo>
                  <a:lnTo>
                    <a:pt x="39" y="108"/>
                  </a:lnTo>
                  <a:lnTo>
                    <a:pt x="35" y="117"/>
                  </a:lnTo>
                  <a:lnTo>
                    <a:pt x="34" y="129"/>
                  </a:lnTo>
                  <a:lnTo>
                    <a:pt x="36" y="142"/>
                  </a:lnTo>
                  <a:lnTo>
                    <a:pt x="38" y="144"/>
                  </a:lnTo>
                  <a:lnTo>
                    <a:pt x="34" y="151"/>
                  </a:lnTo>
                  <a:lnTo>
                    <a:pt x="27" y="161"/>
                  </a:lnTo>
                  <a:lnTo>
                    <a:pt x="21" y="173"/>
                  </a:lnTo>
                  <a:lnTo>
                    <a:pt x="14" y="186"/>
                  </a:lnTo>
                  <a:lnTo>
                    <a:pt x="9" y="199"/>
                  </a:lnTo>
                  <a:lnTo>
                    <a:pt x="7" y="213"/>
                  </a:lnTo>
                  <a:lnTo>
                    <a:pt x="7" y="226"/>
                  </a:lnTo>
                  <a:lnTo>
                    <a:pt x="8" y="238"/>
                  </a:lnTo>
                  <a:lnTo>
                    <a:pt x="9" y="249"/>
                  </a:lnTo>
                  <a:lnTo>
                    <a:pt x="8" y="260"/>
                  </a:lnTo>
                  <a:lnTo>
                    <a:pt x="7" y="263"/>
                  </a:lnTo>
                  <a:lnTo>
                    <a:pt x="5" y="267"/>
                  </a:lnTo>
                  <a:lnTo>
                    <a:pt x="1" y="275"/>
                  </a:lnTo>
                  <a:lnTo>
                    <a:pt x="0" y="283"/>
                  </a:lnTo>
                  <a:lnTo>
                    <a:pt x="1" y="292"/>
                  </a:lnTo>
                  <a:lnTo>
                    <a:pt x="4" y="304"/>
                  </a:lnTo>
                  <a:lnTo>
                    <a:pt x="10" y="327"/>
                  </a:lnTo>
                  <a:lnTo>
                    <a:pt x="17" y="350"/>
                  </a:lnTo>
                  <a:lnTo>
                    <a:pt x="25" y="371"/>
                  </a:lnTo>
                  <a:lnTo>
                    <a:pt x="31" y="381"/>
                  </a:lnTo>
                  <a:lnTo>
                    <a:pt x="40" y="389"/>
                  </a:lnTo>
                  <a:lnTo>
                    <a:pt x="52" y="394"/>
                  </a:lnTo>
                  <a:lnTo>
                    <a:pt x="63" y="398"/>
                  </a:lnTo>
                  <a:lnTo>
                    <a:pt x="69" y="399"/>
                  </a:lnTo>
                  <a:lnTo>
                    <a:pt x="74" y="402"/>
                  </a:lnTo>
                  <a:lnTo>
                    <a:pt x="78" y="403"/>
                  </a:lnTo>
                  <a:lnTo>
                    <a:pt x="80" y="406"/>
                  </a:lnTo>
                  <a:lnTo>
                    <a:pt x="83" y="408"/>
                  </a:lnTo>
                  <a:lnTo>
                    <a:pt x="87" y="414"/>
                  </a:lnTo>
                  <a:lnTo>
                    <a:pt x="92" y="421"/>
                  </a:lnTo>
                  <a:lnTo>
                    <a:pt x="101" y="432"/>
                  </a:lnTo>
                  <a:lnTo>
                    <a:pt x="114" y="443"/>
                  </a:lnTo>
                  <a:lnTo>
                    <a:pt x="126" y="450"/>
                  </a:lnTo>
                  <a:lnTo>
                    <a:pt x="138" y="454"/>
                  </a:lnTo>
                  <a:lnTo>
                    <a:pt x="151" y="454"/>
                  </a:lnTo>
                  <a:lnTo>
                    <a:pt x="167" y="452"/>
                  </a:lnTo>
                  <a:lnTo>
                    <a:pt x="180" y="450"/>
                  </a:lnTo>
                  <a:lnTo>
                    <a:pt x="197" y="445"/>
                  </a:lnTo>
                  <a:lnTo>
                    <a:pt x="212" y="437"/>
                  </a:lnTo>
                  <a:lnTo>
                    <a:pt x="220" y="430"/>
                  </a:lnTo>
                  <a:lnTo>
                    <a:pt x="225" y="423"/>
                  </a:lnTo>
                  <a:lnTo>
                    <a:pt x="230" y="415"/>
                  </a:lnTo>
                  <a:lnTo>
                    <a:pt x="233" y="410"/>
                  </a:lnTo>
                  <a:lnTo>
                    <a:pt x="239" y="416"/>
                  </a:lnTo>
                  <a:lnTo>
                    <a:pt x="250" y="425"/>
                  </a:lnTo>
                  <a:lnTo>
                    <a:pt x="263" y="433"/>
                  </a:lnTo>
                  <a:lnTo>
                    <a:pt x="274" y="441"/>
                  </a:lnTo>
                  <a:lnTo>
                    <a:pt x="286" y="447"/>
                  </a:lnTo>
                  <a:lnTo>
                    <a:pt x="295" y="450"/>
                  </a:lnTo>
                  <a:lnTo>
                    <a:pt x="307" y="452"/>
                  </a:lnTo>
                  <a:lnTo>
                    <a:pt x="322" y="454"/>
                  </a:lnTo>
                  <a:lnTo>
                    <a:pt x="335" y="452"/>
                  </a:lnTo>
                  <a:lnTo>
                    <a:pt x="348" y="448"/>
                  </a:lnTo>
                  <a:lnTo>
                    <a:pt x="360" y="442"/>
                  </a:lnTo>
                  <a:lnTo>
                    <a:pt x="373" y="430"/>
                  </a:lnTo>
                  <a:lnTo>
                    <a:pt x="382" y="420"/>
                  </a:lnTo>
                  <a:lnTo>
                    <a:pt x="388" y="412"/>
                  </a:lnTo>
                  <a:lnTo>
                    <a:pt x="391" y="407"/>
                  </a:lnTo>
                  <a:lnTo>
                    <a:pt x="393" y="404"/>
                  </a:lnTo>
                  <a:lnTo>
                    <a:pt x="396" y="402"/>
                  </a:lnTo>
                  <a:lnTo>
                    <a:pt x="400" y="399"/>
                  </a:lnTo>
                  <a:lnTo>
                    <a:pt x="405" y="398"/>
                  </a:lnTo>
                  <a:lnTo>
                    <a:pt x="410" y="395"/>
                  </a:lnTo>
                  <a:lnTo>
                    <a:pt x="422" y="392"/>
                  </a:lnTo>
                  <a:lnTo>
                    <a:pt x="433" y="386"/>
                  </a:lnTo>
                  <a:lnTo>
                    <a:pt x="442" y="380"/>
                  </a:lnTo>
                  <a:lnTo>
                    <a:pt x="449" y="368"/>
                  </a:lnTo>
                  <a:lnTo>
                    <a:pt x="455" y="348"/>
                  </a:lnTo>
                  <a:lnTo>
                    <a:pt x="463" y="324"/>
                  </a:lnTo>
                  <a:lnTo>
                    <a:pt x="470" y="302"/>
                  </a:lnTo>
                  <a:lnTo>
                    <a:pt x="472" y="289"/>
                  </a:lnTo>
                  <a:lnTo>
                    <a:pt x="472" y="280"/>
                  </a:lnTo>
                  <a:lnTo>
                    <a:pt x="471" y="273"/>
                  </a:lnTo>
                  <a:lnTo>
                    <a:pt x="468" y="265"/>
                  </a:lnTo>
                  <a:lnTo>
                    <a:pt x="466" y="261"/>
                  </a:lnTo>
                  <a:lnTo>
                    <a:pt x="464" y="257"/>
                  </a:lnTo>
                  <a:lnTo>
                    <a:pt x="463" y="248"/>
                  </a:lnTo>
                  <a:lnTo>
                    <a:pt x="464" y="236"/>
                  </a:lnTo>
                  <a:lnTo>
                    <a:pt x="466" y="225"/>
                  </a:lnTo>
                  <a:lnTo>
                    <a:pt x="466" y="212"/>
                  </a:lnTo>
                  <a:lnTo>
                    <a:pt x="463" y="198"/>
                  </a:lnTo>
                  <a:lnTo>
                    <a:pt x="458" y="185"/>
                  </a:lnTo>
                  <a:lnTo>
                    <a:pt x="452" y="172"/>
                  </a:lnTo>
                  <a:lnTo>
                    <a:pt x="444" y="160"/>
                  </a:lnTo>
                  <a:lnTo>
                    <a:pt x="439" y="150"/>
                  </a:lnTo>
                  <a:lnTo>
                    <a:pt x="433" y="143"/>
                  </a:lnTo>
                  <a:lnTo>
                    <a:pt x="435" y="139"/>
                  </a:lnTo>
                  <a:lnTo>
                    <a:pt x="437" y="126"/>
                  </a:lnTo>
                  <a:lnTo>
                    <a:pt x="436" y="116"/>
                  </a:lnTo>
                  <a:lnTo>
                    <a:pt x="432" y="107"/>
                  </a:lnTo>
                  <a:lnTo>
                    <a:pt x="428" y="101"/>
                  </a:lnTo>
                  <a:lnTo>
                    <a:pt x="427" y="99"/>
                  </a:lnTo>
                  <a:lnTo>
                    <a:pt x="426" y="95"/>
                  </a:lnTo>
                  <a:lnTo>
                    <a:pt x="424" y="93"/>
                  </a:lnTo>
                  <a:lnTo>
                    <a:pt x="422" y="90"/>
                  </a:lnTo>
                  <a:close/>
                  <a:moveTo>
                    <a:pt x="19" y="274"/>
                  </a:moveTo>
                  <a:lnTo>
                    <a:pt x="22" y="270"/>
                  </a:lnTo>
                  <a:lnTo>
                    <a:pt x="23" y="265"/>
                  </a:lnTo>
                  <a:lnTo>
                    <a:pt x="26" y="251"/>
                  </a:lnTo>
                  <a:lnTo>
                    <a:pt x="23" y="236"/>
                  </a:lnTo>
                  <a:lnTo>
                    <a:pt x="22" y="221"/>
                  </a:lnTo>
                  <a:lnTo>
                    <a:pt x="25" y="204"/>
                  </a:lnTo>
                  <a:lnTo>
                    <a:pt x="30" y="190"/>
                  </a:lnTo>
                  <a:lnTo>
                    <a:pt x="38" y="177"/>
                  </a:lnTo>
                  <a:lnTo>
                    <a:pt x="45" y="164"/>
                  </a:lnTo>
                  <a:lnTo>
                    <a:pt x="51" y="155"/>
                  </a:lnTo>
                  <a:lnTo>
                    <a:pt x="53" y="156"/>
                  </a:lnTo>
                  <a:lnTo>
                    <a:pt x="60" y="157"/>
                  </a:lnTo>
                  <a:lnTo>
                    <a:pt x="67" y="157"/>
                  </a:lnTo>
                  <a:lnTo>
                    <a:pt x="82" y="156"/>
                  </a:lnTo>
                  <a:lnTo>
                    <a:pt x="93" y="154"/>
                  </a:lnTo>
                  <a:lnTo>
                    <a:pt x="101" y="150"/>
                  </a:lnTo>
                  <a:lnTo>
                    <a:pt x="104" y="148"/>
                  </a:lnTo>
                  <a:lnTo>
                    <a:pt x="104" y="144"/>
                  </a:lnTo>
                  <a:lnTo>
                    <a:pt x="104" y="142"/>
                  </a:lnTo>
                  <a:lnTo>
                    <a:pt x="102" y="139"/>
                  </a:lnTo>
                  <a:lnTo>
                    <a:pt x="100" y="137"/>
                  </a:lnTo>
                  <a:lnTo>
                    <a:pt x="97" y="135"/>
                  </a:lnTo>
                  <a:lnTo>
                    <a:pt x="94" y="135"/>
                  </a:lnTo>
                  <a:lnTo>
                    <a:pt x="91" y="137"/>
                  </a:lnTo>
                  <a:lnTo>
                    <a:pt x="87" y="138"/>
                  </a:lnTo>
                  <a:lnTo>
                    <a:pt x="78" y="141"/>
                  </a:lnTo>
                  <a:lnTo>
                    <a:pt x="67" y="142"/>
                  </a:lnTo>
                  <a:lnTo>
                    <a:pt x="57" y="141"/>
                  </a:lnTo>
                  <a:lnTo>
                    <a:pt x="54" y="138"/>
                  </a:lnTo>
                  <a:lnTo>
                    <a:pt x="53" y="137"/>
                  </a:lnTo>
                  <a:lnTo>
                    <a:pt x="52" y="135"/>
                  </a:lnTo>
                  <a:lnTo>
                    <a:pt x="51" y="126"/>
                  </a:lnTo>
                  <a:lnTo>
                    <a:pt x="53" y="119"/>
                  </a:lnTo>
                  <a:lnTo>
                    <a:pt x="57" y="111"/>
                  </a:lnTo>
                  <a:lnTo>
                    <a:pt x="58" y="107"/>
                  </a:lnTo>
                  <a:lnTo>
                    <a:pt x="60" y="104"/>
                  </a:lnTo>
                  <a:lnTo>
                    <a:pt x="61" y="103"/>
                  </a:lnTo>
                  <a:lnTo>
                    <a:pt x="62" y="102"/>
                  </a:lnTo>
                  <a:lnTo>
                    <a:pt x="66" y="97"/>
                  </a:lnTo>
                  <a:lnTo>
                    <a:pt x="73" y="89"/>
                  </a:lnTo>
                  <a:lnTo>
                    <a:pt x="79" y="77"/>
                  </a:lnTo>
                  <a:lnTo>
                    <a:pt x="83" y="71"/>
                  </a:lnTo>
                  <a:lnTo>
                    <a:pt x="87" y="67"/>
                  </a:lnTo>
                  <a:lnTo>
                    <a:pt x="91" y="64"/>
                  </a:lnTo>
                  <a:lnTo>
                    <a:pt x="93" y="62"/>
                  </a:lnTo>
                  <a:lnTo>
                    <a:pt x="97" y="60"/>
                  </a:lnTo>
                  <a:lnTo>
                    <a:pt x="100" y="58"/>
                  </a:lnTo>
                  <a:lnTo>
                    <a:pt x="104" y="57"/>
                  </a:lnTo>
                  <a:lnTo>
                    <a:pt x="106" y="53"/>
                  </a:lnTo>
                  <a:lnTo>
                    <a:pt x="107" y="51"/>
                  </a:lnTo>
                  <a:lnTo>
                    <a:pt x="110" y="50"/>
                  </a:lnTo>
                  <a:lnTo>
                    <a:pt x="113" y="49"/>
                  </a:lnTo>
                  <a:lnTo>
                    <a:pt x="115" y="46"/>
                  </a:lnTo>
                  <a:lnTo>
                    <a:pt x="126" y="38"/>
                  </a:lnTo>
                  <a:lnTo>
                    <a:pt x="136" y="29"/>
                  </a:lnTo>
                  <a:lnTo>
                    <a:pt x="145" y="24"/>
                  </a:lnTo>
                  <a:lnTo>
                    <a:pt x="158" y="20"/>
                  </a:lnTo>
                  <a:lnTo>
                    <a:pt x="175" y="18"/>
                  </a:lnTo>
                  <a:lnTo>
                    <a:pt x="193" y="16"/>
                  </a:lnTo>
                  <a:lnTo>
                    <a:pt x="202" y="19"/>
                  </a:lnTo>
                  <a:lnTo>
                    <a:pt x="211" y="28"/>
                  </a:lnTo>
                  <a:lnTo>
                    <a:pt x="217" y="38"/>
                  </a:lnTo>
                  <a:lnTo>
                    <a:pt x="221" y="47"/>
                  </a:lnTo>
                  <a:lnTo>
                    <a:pt x="211" y="49"/>
                  </a:lnTo>
                  <a:lnTo>
                    <a:pt x="199" y="46"/>
                  </a:lnTo>
                  <a:lnTo>
                    <a:pt x="188" y="37"/>
                  </a:lnTo>
                  <a:lnTo>
                    <a:pt x="184" y="36"/>
                  </a:lnTo>
                  <a:lnTo>
                    <a:pt x="181" y="35"/>
                  </a:lnTo>
                  <a:lnTo>
                    <a:pt x="179" y="36"/>
                  </a:lnTo>
                  <a:lnTo>
                    <a:pt x="176" y="37"/>
                  </a:lnTo>
                  <a:lnTo>
                    <a:pt x="173" y="41"/>
                  </a:lnTo>
                  <a:lnTo>
                    <a:pt x="173" y="44"/>
                  </a:lnTo>
                  <a:lnTo>
                    <a:pt x="175" y="46"/>
                  </a:lnTo>
                  <a:lnTo>
                    <a:pt x="176" y="49"/>
                  </a:lnTo>
                  <a:lnTo>
                    <a:pt x="192" y="60"/>
                  </a:lnTo>
                  <a:lnTo>
                    <a:pt x="207" y="64"/>
                  </a:lnTo>
                  <a:lnTo>
                    <a:pt x="220" y="64"/>
                  </a:lnTo>
                  <a:lnTo>
                    <a:pt x="230" y="62"/>
                  </a:lnTo>
                  <a:lnTo>
                    <a:pt x="225" y="88"/>
                  </a:lnTo>
                  <a:lnTo>
                    <a:pt x="223" y="115"/>
                  </a:lnTo>
                  <a:lnTo>
                    <a:pt x="221" y="142"/>
                  </a:lnTo>
                  <a:lnTo>
                    <a:pt x="221" y="166"/>
                  </a:lnTo>
                  <a:lnTo>
                    <a:pt x="221" y="187"/>
                  </a:lnTo>
                  <a:lnTo>
                    <a:pt x="223" y="204"/>
                  </a:lnTo>
                  <a:lnTo>
                    <a:pt x="224" y="217"/>
                  </a:lnTo>
                  <a:lnTo>
                    <a:pt x="224" y="222"/>
                  </a:lnTo>
                  <a:lnTo>
                    <a:pt x="225" y="226"/>
                  </a:lnTo>
                  <a:lnTo>
                    <a:pt x="225" y="234"/>
                  </a:lnTo>
                  <a:lnTo>
                    <a:pt x="226" y="244"/>
                  </a:lnTo>
                  <a:lnTo>
                    <a:pt x="226" y="256"/>
                  </a:lnTo>
                  <a:lnTo>
                    <a:pt x="226" y="263"/>
                  </a:lnTo>
                  <a:lnTo>
                    <a:pt x="225" y="266"/>
                  </a:lnTo>
                  <a:lnTo>
                    <a:pt x="225" y="270"/>
                  </a:lnTo>
                  <a:lnTo>
                    <a:pt x="221" y="266"/>
                  </a:lnTo>
                  <a:lnTo>
                    <a:pt x="219" y="261"/>
                  </a:lnTo>
                  <a:lnTo>
                    <a:pt x="215" y="256"/>
                  </a:lnTo>
                  <a:lnTo>
                    <a:pt x="212" y="252"/>
                  </a:lnTo>
                  <a:lnTo>
                    <a:pt x="210" y="247"/>
                  </a:lnTo>
                  <a:lnTo>
                    <a:pt x="207" y="243"/>
                  </a:lnTo>
                  <a:lnTo>
                    <a:pt x="204" y="239"/>
                  </a:lnTo>
                  <a:lnTo>
                    <a:pt x="202" y="236"/>
                  </a:lnTo>
                  <a:lnTo>
                    <a:pt x="199" y="235"/>
                  </a:lnTo>
                  <a:lnTo>
                    <a:pt x="195" y="235"/>
                  </a:lnTo>
                  <a:lnTo>
                    <a:pt x="194" y="235"/>
                  </a:lnTo>
                  <a:lnTo>
                    <a:pt x="193" y="235"/>
                  </a:lnTo>
                  <a:lnTo>
                    <a:pt x="190" y="236"/>
                  </a:lnTo>
                  <a:lnTo>
                    <a:pt x="188" y="239"/>
                  </a:lnTo>
                  <a:lnTo>
                    <a:pt x="186" y="241"/>
                  </a:lnTo>
                  <a:lnTo>
                    <a:pt x="185" y="243"/>
                  </a:lnTo>
                  <a:lnTo>
                    <a:pt x="182" y="244"/>
                  </a:lnTo>
                  <a:lnTo>
                    <a:pt x="179" y="245"/>
                  </a:lnTo>
                  <a:lnTo>
                    <a:pt x="175" y="245"/>
                  </a:lnTo>
                  <a:lnTo>
                    <a:pt x="172" y="244"/>
                  </a:lnTo>
                  <a:lnTo>
                    <a:pt x="167" y="241"/>
                  </a:lnTo>
                  <a:lnTo>
                    <a:pt x="158" y="238"/>
                  </a:lnTo>
                  <a:lnTo>
                    <a:pt x="148" y="234"/>
                  </a:lnTo>
                  <a:lnTo>
                    <a:pt x="138" y="230"/>
                  </a:lnTo>
                  <a:lnTo>
                    <a:pt x="129" y="222"/>
                  </a:lnTo>
                  <a:lnTo>
                    <a:pt x="123" y="214"/>
                  </a:lnTo>
                  <a:lnTo>
                    <a:pt x="126" y="210"/>
                  </a:lnTo>
                  <a:lnTo>
                    <a:pt x="128" y="205"/>
                  </a:lnTo>
                  <a:lnTo>
                    <a:pt x="132" y="200"/>
                  </a:lnTo>
                  <a:lnTo>
                    <a:pt x="136" y="195"/>
                  </a:lnTo>
                  <a:lnTo>
                    <a:pt x="144" y="182"/>
                  </a:lnTo>
                  <a:lnTo>
                    <a:pt x="148" y="166"/>
                  </a:lnTo>
                  <a:lnTo>
                    <a:pt x="148" y="147"/>
                  </a:lnTo>
                  <a:lnTo>
                    <a:pt x="145" y="126"/>
                  </a:lnTo>
                  <a:lnTo>
                    <a:pt x="157" y="129"/>
                  </a:lnTo>
                  <a:lnTo>
                    <a:pt x="167" y="128"/>
                  </a:lnTo>
                  <a:lnTo>
                    <a:pt x="162" y="139"/>
                  </a:lnTo>
                  <a:lnTo>
                    <a:pt x="158" y="150"/>
                  </a:lnTo>
                  <a:lnTo>
                    <a:pt x="157" y="159"/>
                  </a:lnTo>
                  <a:lnTo>
                    <a:pt x="157" y="169"/>
                  </a:lnTo>
                  <a:lnTo>
                    <a:pt x="158" y="182"/>
                  </a:lnTo>
                  <a:lnTo>
                    <a:pt x="160" y="195"/>
                  </a:lnTo>
                  <a:lnTo>
                    <a:pt x="163" y="207"/>
                  </a:lnTo>
                  <a:lnTo>
                    <a:pt x="164" y="214"/>
                  </a:lnTo>
                  <a:lnTo>
                    <a:pt x="167" y="217"/>
                  </a:lnTo>
                  <a:lnTo>
                    <a:pt x="170" y="220"/>
                  </a:lnTo>
                  <a:lnTo>
                    <a:pt x="172" y="220"/>
                  </a:lnTo>
                  <a:lnTo>
                    <a:pt x="175" y="220"/>
                  </a:lnTo>
                  <a:lnTo>
                    <a:pt x="179" y="218"/>
                  </a:lnTo>
                  <a:lnTo>
                    <a:pt x="180" y="216"/>
                  </a:lnTo>
                  <a:lnTo>
                    <a:pt x="181" y="212"/>
                  </a:lnTo>
                  <a:lnTo>
                    <a:pt x="180" y="209"/>
                  </a:lnTo>
                  <a:lnTo>
                    <a:pt x="179" y="203"/>
                  </a:lnTo>
                  <a:lnTo>
                    <a:pt x="177" y="192"/>
                  </a:lnTo>
                  <a:lnTo>
                    <a:pt x="175" y="179"/>
                  </a:lnTo>
                  <a:lnTo>
                    <a:pt x="173" y="168"/>
                  </a:lnTo>
                  <a:lnTo>
                    <a:pt x="172" y="159"/>
                  </a:lnTo>
                  <a:lnTo>
                    <a:pt x="175" y="151"/>
                  </a:lnTo>
                  <a:lnTo>
                    <a:pt x="179" y="141"/>
                  </a:lnTo>
                  <a:lnTo>
                    <a:pt x="185" y="128"/>
                  </a:lnTo>
                  <a:lnTo>
                    <a:pt x="193" y="116"/>
                  </a:lnTo>
                  <a:lnTo>
                    <a:pt x="193" y="113"/>
                  </a:lnTo>
                  <a:lnTo>
                    <a:pt x="193" y="110"/>
                  </a:lnTo>
                  <a:lnTo>
                    <a:pt x="193" y="107"/>
                  </a:lnTo>
                  <a:lnTo>
                    <a:pt x="190" y="104"/>
                  </a:lnTo>
                  <a:lnTo>
                    <a:pt x="188" y="103"/>
                  </a:lnTo>
                  <a:lnTo>
                    <a:pt x="185" y="103"/>
                  </a:lnTo>
                  <a:lnTo>
                    <a:pt x="182" y="103"/>
                  </a:lnTo>
                  <a:lnTo>
                    <a:pt x="180" y="106"/>
                  </a:lnTo>
                  <a:lnTo>
                    <a:pt x="177" y="107"/>
                  </a:lnTo>
                  <a:lnTo>
                    <a:pt x="172" y="110"/>
                  </a:lnTo>
                  <a:lnTo>
                    <a:pt x="164" y="112"/>
                  </a:lnTo>
                  <a:lnTo>
                    <a:pt x="154" y="112"/>
                  </a:lnTo>
                  <a:lnTo>
                    <a:pt x="141" y="108"/>
                  </a:lnTo>
                  <a:lnTo>
                    <a:pt x="141" y="104"/>
                  </a:lnTo>
                  <a:lnTo>
                    <a:pt x="142" y="102"/>
                  </a:lnTo>
                  <a:lnTo>
                    <a:pt x="142" y="99"/>
                  </a:lnTo>
                  <a:lnTo>
                    <a:pt x="144" y="98"/>
                  </a:lnTo>
                  <a:lnTo>
                    <a:pt x="145" y="97"/>
                  </a:lnTo>
                  <a:lnTo>
                    <a:pt x="146" y="95"/>
                  </a:lnTo>
                  <a:lnTo>
                    <a:pt x="149" y="94"/>
                  </a:lnTo>
                  <a:lnTo>
                    <a:pt x="150" y="91"/>
                  </a:lnTo>
                  <a:lnTo>
                    <a:pt x="150" y="89"/>
                  </a:lnTo>
                  <a:lnTo>
                    <a:pt x="150" y="88"/>
                  </a:lnTo>
                  <a:lnTo>
                    <a:pt x="151" y="86"/>
                  </a:lnTo>
                  <a:lnTo>
                    <a:pt x="151" y="85"/>
                  </a:lnTo>
                  <a:lnTo>
                    <a:pt x="154" y="72"/>
                  </a:lnTo>
                  <a:lnTo>
                    <a:pt x="157" y="60"/>
                  </a:lnTo>
                  <a:lnTo>
                    <a:pt x="157" y="50"/>
                  </a:lnTo>
                  <a:lnTo>
                    <a:pt x="154" y="41"/>
                  </a:lnTo>
                  <a:lnTo>
                    <a:pt x="151" y="38"/>
                  </a:lnTo>
                  <a:lnTo>
                    <a:pt x="149" y="37"/>
                  </a:lnTo>
                  <a:lnTo>
                    <a:pt x="145" y="37"/>
                  </a:lnTo>
                  <a:lnTo>
                    <a:pt x="142" y="38"/>
                  </a:lnTo>
                  <a:lnTo>
                    <a:pt x="140" y="40"/>
                  </a:lnTo>
                  <a:lnTo>
                    <a:pt x="138" y="42"/>
                  </a:lnTo>
                  <a:lnTo>
                    <a:pt x="138" y="46"/>
                  </a:lnTo>
                  <a:lnTo>
                    <a:pt x="140" y="49"/>
                  </a:lnTo>
                  <a:lnTo>
                    <a:pt x="140" y="51"/>
                  </a:lnTo>
                  <a:lnTo>
                    <a:pt x="140" y="58"/>
                  </a:lnTo>
                  <a:lnTo>
                    <a:pt x="138" y="67"/>
                  </a:lnTo>
                  <a:lnTo>
                    <a:pt x="136" y="80"/>
                  </a:lnTo>
                  <a:lnTo>
                    <a:pt x="135" y="82"/>
                  </a:lnTo>
                  <a:lnTo>
                    <a:pt x="135" y="85"/>
                  </a:lnTo>
                  <a:lnTo>
                    <a:pt x="129" y="90"/>
                  </a:lnTo>
                  <a:lnTo>
                    <a:pt x="126" y="98"/>
                  </a:lnTo>
                  <a:lnTo>
                    <a:pt x="124" y="110"/>
                  </a:lnTo>
                  <a:lnTo>
                    <a:pt x="127" y="125"/>
                  </a:lnTo>
                  <a:lnTo>
                    <a:pt x="131" y="144"/>
                  </a:lnTo>
                  <a:lnTo>
                    <a:pt x="131" y="161"/>
                  </a:lnTo>
                  <a:lnTo>
                    <a:pt x="128" y="176"/>
                  </a:lnTo>
                  <a:lnTo>
                    <a:pt x="123" y="185"/>
                  </a:lnTo>
                  <a:lnTo>
                    <a:pt x="118" y="191"/>
                  </a:lnTo>
                  <a:lnTo>
                    <a:pt x="114" y="198"/>
                  </a:lnTo>
                  <a:lnTo>
                    <a:pt x="110" y="204"/>
                  </a:lnTo>
                  <a:lnTo>
                    <a:pt x="107" y="205"/>
                  </a:lnTo>
                  <a:lnTo>
                    <a:pt x="106" y="208"/>
                  </a:lnTo>
                  <a:lnTo>
                    <a:pt x="93" y="207"/>
                  </a:lnTo>
                  <a:lnTo>
                    <a:pt x="84" y="205"/>
                  </a:lnTo>
                  <a:lnTo>
                    <a:pt x="78" y="205"/>
                  </a:lnTo>
                  <a:lnTo>
                    <a:pt x="74" y="201"/>
                  </a:lnTo>
                  <a:lnTo>
                    <a:pt x="69" y="195"/>
                  </a:lnTo>
                  <a:lnTo>
                    <a:pt x="62" y="187"/>
                  </a:lnTo>
                  <a:lnTo>
                    <a:pt x="57" y="179"/>
                  </a:lnTo>
                  <a:lnTo>
                    <a:pt x="54" y="177"/>
                  </a:lnTo>
                  <a:lnTo>
                    <a:pt x="51" y="176"/>
                  </a:lnTo>
                  <a:lnTo>
                    <a:pt x="48" y="176"/>
                  </a:lnTo>
                  <a:lnTo>
                    <a:pt x="45" y="177"/>
                  </a:lnTo>
                  <a:lnTo>
                    <a:pt x="43" y="179"/>
                  </a:lnTo>
                  <a:lnTo>
                    <a:pt x="41" y="183"/>
                  </a:lnTo>
                  <a:lnTo>
                    <a:pt x="41" y="186"/>
                  </a:lnTo>
                  <a:lnTo>
                    <a:pt x="44" y="188"/>
                  </a:lnTo>
                  <a:lnTo>
                    <a:pt x="49" y="198"/>
                  </a:lnTo>
                  <a:lnTo>
                    <a:pt x="57" y="207"/>
                  </a:lnTo>
                  <a:lnTo>
                    <a:pt x="63" y="214"/>
                  </a:lnTo>
                  <a:lnTo>
                    <a:pt x="69" y="218"/>
                  </a:lnTo>
                  <a:lnTo>
                    <a:pt x="70" y="220"/>
                  </a:lnTo>
                  <a:lnTo>
                    <a:pt x="74" y="221"/>
                  </a:lnTo>
                  <a:lnTo>
                    <a:pt x="80" y="222"/>
                  </a:lnTo>
                  <a:lnTo>
                    <a:pt x="93" y="223"/>
                  </a:lnTo>
                  <a:lnTo>
                    <a:pt x="110" y="225"/>
                  </a:lnTo>
                  <a:lnTo>
                    <a:pt x="119" y="235"/>
                  </a:lnTo>
                  <a:lnTo>
                    <a:pt x="131" y="245"/>
                  </a:lnTo>
                  <a:lnTo>
                    <a:pt x="144" y="251"/>
                  </a:lnTo>
                  <a:lnTo>
                    <a:pt x="151" y="253"/>
                  </a:lnTo>
                  <a:lnTo>
                    <a:pt x="151" y="260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48" y="274"/>
                  </a:lnTo>
                  <a:lnTo>
                    <a:pt x="142" y="278"/>
                  </a:lnTo>
                  <a:lnTo>
                    <a:pt x="137" y="284"/>
                  </a:lnTo>
                  <a:lnTo>
                    <a:pt x="136" y="282"/>
                  </a:lnTo>
                  <a:lnTo>
                    <a:pt x="136" y="282"/>
                  </a:lnTo>
                  <a:lnTo>
                    <a:pt x="135" y="279"/>
                  </a:lnTo>
                  <a:lnTo>
                    <a:pt x="135" y="278"/>
                  </a:lnTo>
                  <a:lnTo>
                    <a:pt x="131" y="270"/>
                  </a:lnTo>
                  <a:lnTo>
                    <a:pt x="126" y="261"/>
                  </a:lnTo>
                  <a:lnTo>
                    <a:pt x="116" y="253"/>
                  </a:lnTo>
                  <a:lnTo>
                    <a:pt x="105" y="248"/>
                  </a:lnTo>
                  <a:lnTo>
                    <a:pt x="92" y="247"/>
                  </a:lnTo>
                  <a:lnTo>
                    <a:pt x="78" y="247"/>
                  </a:lnTo>
                  <a:lnTo>
                    <a:pt x="74" y="247"/>
                  </a:lnTo>
                  <a:lnTo>
                    <a:pt x="69" y="247"/>
                  </a:lnTo>
                  <a:lnTo>
                    <a:pt x="65" y="245"/>
                  </a:lnTo>
                  <a:lnTo>
                    <a:pt x="62" y="245"/>
                  </a:lnTo>
                  <a:lnTo>
                    <a:pt x="58" y="245"/>
                  </a:lnTo>
                  <a:lnTo>
                    <a:pt x="56" y="245"/>
                  </a:lnTo>
                  <a:lnTo>
                    <a:pt x="53" y="248"/>
                  </a:lnTo>
                  <a:lnTo>
                    <a:pt x="51" y="251"/>
                  </a:lnTo>
                  <a:lnTo>
                    <a:pt x="51" y="253"/>
                  </a:lnTo>
                  <a:lnTo>
                    <a:pt x="52" y="257"/>
                  </a:lnTo>
                  <a:lnTo>
                    <a:pt x="53" y="260"/>
                  </a:lnTo>
                  <a:lnTo>
                    <a:pt x="56" y="261"/>
                  </a:lnTo>
                  <a:lnTo>
                    <a:pt x="66" y="262"/>
                  </a:lnTo>
                  <a:lnTo>
                    <a:pt x="78" y="262"/>
                  </a:lnTo>
                  <a:lnTo>
                    <a:pt x="89" y="262"/>
                  </a:lnTo>
                  <a:lnTo>
                    <a:pt x="100" y="263"/>
                  </a:lnTo>
                  <a:lnTo>
                    <a:pt x="107" y="266"/>
                  </a:lnTo>
                  <a:lnTo>
                    <a:pt x="111" y="270"/>
                  </a:lnTo>
                  <a:lnTo>
                    <a:pt x="115" y="275"/>
                  </a:lnTo>
                  <a:lnTo>
                    <a:pt x="118" y="279"/>
                  </a:lnTo>
                  <a:lnTo>
                    <a:pt x="119" y="284"/>
                  </a:lnTo>
                  <a:lnTo>
                    <a:pt x="120" y="288"/>
                  </a:lnTo>
                  <a:lnTo>
                    <a:pt x="123" y="292"/>
                  </a:lnTo>
                  <a:lnTo>
                    <a:pt x="124" y="295"/>
                  </a:lnTo>
                  <a:lnTo>
                    <a:pt x="126" y="297"/>
                  </a:lnTo>
                  <a:lnTo>
                    <a:pt x="127" y="301"/>
                  </a:lnTo>
                  <a:lnTo>
                    <a:pt x="127" y="304"/>
                  </a:lnTo>
                  <a:lnTo>
                    <a:pt x="127" y="306"/>
                  </a:lnTo>
                  <a:lnTo>
                    <a:pt x="122" y="306"/>
                  </a:lnTo>
                  <a:lnTo>
                    <a:pt x="116" y="306"/>
                  </a:lnTo>
                  <a:lnTo>
                    <a:pt x="114" y="307"/>
                  </a:lnTo>
                  <a:lnTo>
                    <a:pt x="110" y="307"/>
                  </a:lnTo>
                  <a:lnTo>
                    <a:pt x="107" y="307"/>
                  </a:lnTo>
                  <a:lnTo>
                    <a:pt x="104" y="306"/>
                  </a:lnTo>
                  <a:lnTo>
                    <a:pt x="93" y="305"/>
                  </a:lnTo>
                  <a:lnTo>
                    <a:pt x="85" y="309"/>
                  </a:lnTo>
                  <a:lnTo>
                    <a:pt x="79" y="313"/>
                  </a:lnTo>
                  <a:lnTo>
                    <a:pt x="73" y="317"/>
                  </a:lnTo>
                  <a:lnTo>
                    <a:pt x="66" y="319"/>
                  </a:lnTo>
                  <a:lnTo>
                    <a:pt x="58" y="319"/>
                  </a:lnTo>
                  <a:lnTo>
                    <a:pt x="49" y="318"/>
                  </a:lnTo>
                  <a:lnTo>
                    <a:pt x="36" y="311"/>
                  </a:lnTo>
                  <a:lnTo>
                    <a:pt x="22" y="301"/>
                  </a:lnTo>
                  <a:lnTo>
                    <a:pt x="19" y="300"/>
                  </a:lnTo>
                  <a:lnTo>
                    <a:pt x="17" y="291"/>
                  </a:lnTo>
                  <a:lnTo>
                    <a:pt x="17" y="284"/>
                  </a:lnTo>
                  <a:lnTo>
                    <a:pt x="18" y="279"/>
                  </a:lnTo>
                  <a:lnTo>
                    <a:pt x="19" y="274"/>
                  </a:lnTo>
                  <a:close/>
                  <a:moveTo>
                    <a:pt x="211" y="382"/>
                  </a:moveTo>
                  <a:lnTo>
                    <a:pt x="207" y="382"/>
                  </a:lnTo>
                  <a:lnTo>
                    <a:pt x="204" y="381"/>
                  </a:lnTo>
                  <a:lnTo>
                    <a:pt x="201" y="380"/>
                  </a:lnTo>
                  <a:lnTo>
                    <a:pt x="198" y="379"/>
                  </a:lnTo>
                  <a:lnTo>
                    <a:pt x="195" y="377"/>
                  </a:lnTo>
                  <a:lnTo>
                    <a:pt x="193" y="376"/>
                  </a:lnTo>
                  <a:lnTo>
                    <a:pt x="186" y="373"/>
                  </a:lnTo>
                  <a:lnTo>
                    <a:pt x="177" y="370"/>
                  </a:lnTo>
                  <a:lnTo>
                    <a:pt x="168" y="366"/>
                  </a:lnTo>
                  <a:lnTo>
                    <a:pt x="160" y="360"/>
                  </a:lnTo>
                  <a:lnTo>
                    <a:pt x="158" y="358"/>
                  </a:lnTo>
                  <a:lnTo>
                    <a:pt x="155" y="358"/>
                  </a:lnTo>
                  <a:lnTo>
                    <a:pt x="151" y="358"/>
                  </a:lnTo>
                  <a:lnTo>
                    <a:pt x="149" y="360"/>
                  </a:lnTo>
                  <a:lnTo>
                    <a:pt x="148" y="363"/>
                  </a:lnTo>
                  <a:lnTo>
                    <a:pt x="148" y="366"/>
                  </a:lnTo>
                  <a:lnTo>
                    <a:pt x="148" y="370"/>
                  </a:lnTo>
                  <a:lnTo>
                    <a:pt x="149" y="372"/>
                  </a:lnTo>
                  <a:lnTo>
                    <a:pt x="159" y="379"/>
                  </a:lnTo>
                  <a:lnTo>
                    <a:pt x="170" y="385"/>
                  </a:lnTo>
                  <a:lnTo>
                    <a:pt x="180" y="389"/>
                  </a:lnTo>
                  <a:lnTo>
                    <a:pt x="186" y="392"/>
                  </a:lnTo>
                  <a:lnTo>
                    <a:pt x="192" y="394"/>
                  </a:lnTo>
                  <a:lnTo>
                    <a:pt x="199" y="398"/>
                  </a:lnTo>
                  <a:lnTo>
                    <a:pt x="210" y="399"/>
                  </a:lnTo>
                  <a:lnTo>
                    <a:pt x="216" y="398"/>
                  </a:lnTo>
                  <a:lnTo>
                    <a:pt x="216" y="398"/>
                  </a:lnTo>
                  <a:lnTo>
                    <a:pt x="211" y="410"/>
                  </a:lnTo>
                  <a:lnTo>
                    <a:pt x="202" y="420"/>
                  </a:lnTo>
                  <a:lnTo>
                    <a:pt x="190" y="429"/>
                  </a:lnTo>
                  <a:lnTo>
                    <a:pt x="176" y="434"/>
                  </a:lnTo>
                  <a:lnTo>
                    <a:pt x="155" y="438"/>
                  </a:lnTo>
                  <a:lnTo>
                    <a:pt x="137" y="435"/>
                  </a:lnTo>
                  <a:lnTo>
                    <a:pt x="124" y="430"/>
                  </a:lnTo>
                  <a:lnTo>
                    <a:pt x="113" y="420"/>
                  </a:lnTo>
                  <a:lnTo>
                    <a:pt x="105" y="411"/>
                  </a:lnTo>
                  <a:lnTo>
                    <a:pt x="100" y="403"/>
                  </a:lnTo>
                  <a:lnTo>
                    <a:pt x="97" y="399"/>
                  </a:lnTo>
                  <a:lnTo>
                    <a:pt x="93" y="395"/>
                  </a:lnTo>
                  <a:lnTo>
                    <a:pt x="91" y="392"/>
                  </a:lnTo>
                  <a:lnTo>
                    <a:pt x="85" y="389"/>
                  </a:lnTo>
                  <a:lnTo>
                    <a:pt x="80" y="386"/>
                  </a:lnTo>
                  <a:lnTo>
                    <a:pt x="75" y="384"/>
                  </a:lnTo>
                  <a:lnTo>
                    <a:pt x="69" y="381"/>
                  </a:lnTo>
                  <a:lnTo>
                    <a:pt x="56" y="377"/>
                  </a:lnTo>
                  <a:lnTo>
                    <a:pt x="47" y="372"/>
                  </a:lnTo>
                  <a:lnTo>
                    <a:pt x="40" y="366"/>
                  </a:lnTo>
                  <a:lnTo>
                    <a:pt x="34" y="345"/>
                  </a:lnTo>
                  <a:lnTo>
                    <a:pt x="26" y="324"/>
                  </a:lnTo>
                  <a:lnTo>
                    <a:pt x="43" y="332"/>
                  </a:lnTo>
                  <a:lnTo>
                    <a:pt x="57" y="336"/>
                  </a:lnTo>
                  <a:lnTo>
                    <a:pt x="69" y="335"/>
                  </a:lnTo>
                  <a:lnTo>
                    <a:pt x="79" y="332"/>
                  </a:lnTo>
                  <a:lnTo>
                    <a:pt x="88" y="327"/>
                  </a:lnTo>
                  <a:lnTo>
                    <a:pt x="92" y="324"/>
                  </a:lnTo>
                  <a:lnTo>
                    <a:pt x="94" y="323"/>
                  </a:lnTo>
                  <a:lnTo>
                    <a:pt x="96" y="322"/>
                  </a:lnTo>
                  <a:lnTo>
                    <a:pt x="98" y="322"/>
                  </a:lnTo>
                  <a:lnTo>
                    <a:pt x="105" y="323"/>
                  </a:lnTo>
                  <a:lnTo>
                    <a:pt x="110" y="324"/>
                  </a:lnTo>
                  <a:lnTo>
                    <a:pt x="115" y="323"/>
                  </a:lnTo>
                  <a:lnTo>
                    <a:pt x="119" y="323"/>
                  </a:lnTo>
                  <a:lnTo>
                    <a:pt x="124" y="323"/>
                  </a:lnTo>
                  <a:lnTo>
                    <a:pt x="129" y="323"/>
                  </a:lnTo>
                  <a:lnTo>
                    <a:pt x="136" y="327"/>
                  </a:lnTo>
                  <a:lnTo>
                    <a:pt x="144" y="333"/>
                  </a:lnTo>
                  <a:lnTo>
                    <a:pt x="159" y="341"/>
                  </a:lnTo>
                  <a:lnTo>
                    <a:pt x="172" y="344"/>
                  </a:lnTo>
                  <a:lnTo>
                    <a:pt x="180" y="344"/>
                  </a:lnTo>
                  <a:lnTo>
                    <a:pt x="186" y="342"/>
                  </a:lnTo>
                  <a:lnTo>
                    <a:pt x="192" y="340"/>
                  </a:lnTo>
                  <a:lnTo>
                    <a:pt x="194" y="340"/>
                  </a:lnTo>
                  <a:lnTo>
                    <a:pt x="197" y="338"/>
                  </a:lnTo>
                  <a:lnTo>
                    <a:pt x="199" y="338"/>
                  </a:lnTo>
                  <a:lnTo>
                    <a:pt x="201" y="338"/>
                  </a:lnTo>
                  <a:lnTo>
                    <a:pt x="204" y="340"/>
                  </a:lnTo>
                  <a:lnTo>
                    <a:pt x="207" y="340"/>
                  </a:lnTo>
                  <a:lnTo>
                    <a:pt x="210" y="338"/>
                  </a:lnTo>
                  <a:lnTo>
                    <a:pt x="212" y="337"/>
                  </a:lnTo>
                  <a:lnTo>
                    <a:pt x="214" y="333"/>
                  </a:lnTo>
                  <a:lnTo>
                    <a:pt x="214" y="331"/>
                  </a:lnTo>
                  <a:lnTo>
                    <a:pt x="214" y="328"/>
                  </a:lnTo>
                  <a:lnTo>
                    <a:pt x="211" y="326"/>
                  </a:lnTo>
                  <a:lnTo>
                    <a:pt x="203" y="322"/>
                  </a:lnTo>
                  <a:lnTo>
                    <a:pt x="194" y="322"/>
                  </a:lnTo>
                  <a:lnTo>
                    <a:pt x="186" y="324"/>
                  </a:lnTo>
                  <a:lnTo>
                    <a:pt x="179" y="327"/>
                  </a:lnTo>
                  <a:lnTo>
                    <a:pt x="171" y="327"/>
                  </a:lnTo>
                  <a:lnTo>
                    <a:pt x="163" y="326"/>
                  </a:lnTo>
                  <a:lnTo>
                    <a:pt x="155" y="320"/>
                  </a:lnTo>
                  <a:lnTo>
                    <a:pt x="149" y="317"/>
                  </a:lnTo>
                  <a:lnTo>
                    <a:pt x="149" y="315"/>
                  </a:lnTo>
                  <a:lnTo>
                    <a:pt x="148" y="311"/>
                  </a:lnTo>
                  <a:lnTo>
                    <a:pt x="146" y="307"/>
                  </a:lnTo>
                  <a:lnTo>
                    <a:pt x="145" y="302"/>
                  </a:lnTo>
                  <a:lnTo>
                    <a:pt x="149" y="296"/>
                  </a:lnTo>
                  <a:lnTo>
                    <a:pt x="153" y="291"/>
                  </a:lnTo>
                  <a:lnTo>
                    <a:pt x="157" y="287"/>
                  </a:lnTo>
                  <a:lnTo>
                    <a:pt x="159" y="285"/>
                  </a:lnTo>
                  <a:lnTo>
                    <a:pt x="162" y="284"/>
                  </a:lnTo>
                  <a:lnTo>
                    <a:pt x="164" y="283"/>
                  </a:lnTo>
                  <a:lnTo>
                    <a:pt x="167" y="280"/>
                  </a:lnTo>
                  <a:lnTo>
                    <a:pt x="168" y="278"/>
                  </a:lnTo>
                  <a:lnTo>
                    <a:pt x="168" y="274"/>
                  </a:lnTo>
                  <a:lnTo>
                    <a:pt x="170" y="271"/>
                  </a:lnTo>
                  <a:lnTo>
                    <a:pt x="168" y="267"/>
                  </a:lnTo>
                  <a:lnTo>
                    <a:pt x="168" y="265"/>
                  </a:lnTo>
                  <a:lnTo>
                    <a:pt x="168" y="261"/>
                  </a:lnTo>
                  <a:lnTo>
                    <a:pt x="177" y="261"/>
                  </a:lnTo>
                  <a:lnTo>
                    <a:pt x="188" y="260"/>
                  </a:lnTo>
                  <a:lnTo>
                    <a:pt x="197" y="256"/>
                  </a:lnTo>
                  <a:lnTo>
                    <a:pt x="198" y="260"/>
                  </a:lnTo>
                  <a:lnTo>
                    <a:pt x="204" y="270"/>
                  </a:lnTo>
                  <a:lnTo>
                    <a:pt x="212" y="280"/>
                  </a:lnTo>
                  <a:lnTo>
                    <a:pt x="221" y="287"/>
                  </a:lnTo>
                  <a:lnTo>
                    <a:pt x="224" y="288"/>
                  </a:lnTo>
                  <a:lnTo>
                    <a:pt x="226" y="288"/>
                  </a:lnTo>
                  <a:lnTo>
                    <a:pt x="228" y="288"/>
                  </a:lnTo>
                  <a:lnTo>
                    <a:pt x="229" y="306"/>
                  </a:lnTo>
                  <a:lnTo>
                    <a:pt x="228" y="327"/>
                  </a:lnTo>
                  <a:lnTo>
                    <a:pt x="225" y="349"/>
                  </a:lnTo>
                  <a:lnTo>
                    <a:pt x="224" y="355"/>
                  </a:lnTo>
                  <a:lnTo>
                    <a:pt x="220" y="364"/>
                  </a:lnTo>
                  <a:lnTo>
                    <a:pt x="216" y="372"/>
                  </a:lnTo>
                  <a:lnTo>
                    <a:pt x="214" y="380"/>
                  </a:lnTo>
                  <a:lnTo>
                    <a:pt x="211" y="382"/>
                  </a:lnTo>
                  <a:close/>
                  <a:moveTo>
                    <a:pt x="414" y="110"/>
                  </a:moveTo>
                  <a:lnTo>
                    <a:pt x="418" y="117"/>
                  </a:lnTo>
                  <a:lnTo>
                    <a:pt x="420" y="125"/>
                  </a:lnTo>
                  <a:lnTo>
                    <a:pt x="419" y="134"/>
                  </a:lnTo>
                  <a:lnTo>
                    <a:pt x="419" y="135"/>
                  </a:lnTo>
                  <a:lnTo>
                    <a:pt x="417" y="137"/>
                  </a:lnTo>
                  <a:lnTo>
                    <a:pt x="414" y="138"/>
                  </a:lnTo>
                  <a:lnTo>
                    <a:pt x="405" y="139"/>
                  </a:lnTo>
                  <a:lnTo>
                    <a:pt x="395" y="139"/>
                  </a:lnTo>
                  <a:lnTo>
                    <a:pt x="386" y="137"/>
                  </a:lnTo>
                  <a:lnTo>
                    <a:pt x="380" y="135"/>
                  </a:lnTo>
                  <a:lnTo>
                    <a:pt x="377" y="134"/>
                  </a:lnTo>
                  <a:lnTo>
                    <a:pt x="374" y="134"/>
                  </a:lnTo>
                  <a:lnTo>
                    <a:pt x="371" y="135"/>
                  </a:lnTo>
                  <a:lnTo>
                    <a:pt x="369" y="138"/>
                  </a:lnTo>
                  <a:lnTo>
                    <a:pt x="367" y="141"/>
                  </a:lnTo>
                  <a:lnTo>
                    <a:pt x="367" y="143"/>
                  </a:lnTo>
                  <a:lnTo>
                    <a:pt x="369" y="147"/>
                  </a:lnTo>
                  <a:lnTo>
                    <a:pt x="370" y="148"/>
                  </a:lnTo>
                  <a:lnTo>
                    <a:pt x="378" y="152"/>
                  </a:lnTo>
                  <a:lnTo>
                    <a:pt x="391" y="155"/>
                  </a:lnTo>
                  <a:lnTo>
                    <a:pt x="404" y="156"/>
                  </a:lnTo>
                  <a:lnTo>
                    <a:pt x="411" y="156"/>
                  </a:lnTo>
                  <a:lnTo>
                    <a:pt x="418" y="155"/>
                  </a:lnTo>
                  <a:lnTo>
                    <a:pt x="420" y="154"/>
                  </a:lnTo>
                  <a:lnTo>
                    <a:pt x="427" y="163"/>
                  </a:lnTo>
                  <a:lnTo>
                    <a:pt x="433" y="174"/>
                  </a:lnTo>
                  <a:lnTo>
                    <a:pt x="441" y="188"/>
                  </a:lnTo>
                  <a:lnTo>
                    <a:pt x="448" y="203"/>
                  </a:lnTo>
                  <a:lnTo>
                    <a:pt x="450" y="218"/>
                  </a:lnTo>
                  <a:lnTo>
                    <a:pt x="449" y="234"/>
                  </a:lnTo>
                  <a:lnTo>
                    <a:pt x="446" y="248"/>
                  </a:lnTo>
                  <a:lnTo>
                    <a:pt x="449" y="262"/>
                  </a:lnTo>
                  <a:lnTo>
                    <a:pt x="450" y="267"/>
                  </a:lnTo>
                  <a:lnTo>
                    <a:pt x="453" y="271"/>
                  </a:lnTo>
                  <a:lnTo>
                    <a:pt x="454" y="278"/>
                  </a:lnTo>
                  <a:lnTo>
                    <a:pt x="455" y="282"/>
                  </a:lnTo>
                  <a:lnTo>
                    <a:pt x="455" y="288"/>
                  </a:lnTo>
                  <a:lnTo>
                    <a:pt x="454" y="298"/>
                  </a:lnTo>
                  <a:lnTo>
                    <a:pt x="448" y="320"/>
                  </a:lnTo>
                  <a:lnTo>
                    <a:pt x="440" y="342"/>
                  </a:lnTo>
                  <a:lnTo>
                    <a:pt x="433" y="363"/>
                  </a:lnTo>
                  <a:lnTo>
                    <a:pt x="427" y="371"/>
                  </a:lnTo>
                  <a:lnTo>
                    <a:pt x="418" y="376"/>
                  </a:lnTo>
                  <a:lnTo>
                    <a:pt x="405" y="380"/>
                  </a:lnTo>
                  <a:lnTo>
                    <a:pt x="399" y="382"/>
                  </a:lnTo>
                  <a:lnTo>
                    <a:pt x="393" y="385"/>
                  </a:lnTo>
                  <a:lnTo>
                    <a:pt x="388" y="388"/>
                  </a:lnTo>
                  <a:lnTo>
                    <a:pt x="383" y="390"/>
                  </a:lnTo>
                  <a:lnTo>
                    <a:pt x="380" y="394"/>
                  </a:lnTo>
                  <a:lnTo>
                    <a:pt x="377" y="398"/>
                  </a:lnTo>
                  <a:lnTo>
                    <a:pt x="374" y="402"/>
                  </a:lnTo>
                  <a:lnTo>
                    <a:pt x="369" y="411"/>
                  </a:lnTo>
                  <a:lnTo>
                    <a:pt x="361" y="419"/>
                  </a:lnTo>
                  <a:lnTo>
                    <a:pt x="349" y="429"/>
                  </a:lnTo>
                  <a:lnTo>
                    <a:pt x="336" y="435"/>
                  </a:lnTo>
                  <a:lnTo>
                    <a:pt x="320" y="437"/>
                  </a:lnTo>
                  <a:lnTo>
                    <a:pt x="299" y="434"/>
                  </a:lnTo>
                  <a:lnTo>
                    <a:pt x="287" y="429"/>
                  </a:lnTo>
                  <a:lnTo>
                    <a:pt x="274" y="420"/>
                  </a:lnTo>
                  <a:lnTo>
                    <a:pt x="261" y="410"/>
                  </a:lnTo>
                  <a:lnTo>
                    <a:pt x="248" y="398"/>
                  </a:lnTo>
                  <a:lnTo>
                    <a:pt x="239" y="388"/>
                  </a:lnTo>
                  <a:lnTo>
                    <a:pt x="234" y="379"/>
                  </a:lnTo>
                  <a:lnTo>
                    <a:pt x="239" y="363"/>
                  </a:lnTo>
                  <a:lnTo>
                    <a:pt x="241" y="368"/>
                  </a:lnTo>
                  <a:lnTo>
                    <a:pt x="242" y="373"/>
                  </a:lnTo>
                  <a:lnTo>
                    <a:pt x="243" y="379"/>
                  </a:lnTo>
                  <a:lnTo>
                    <a:pt x="246" y="382"/>
                  </a:lnTo>
                  <a:lnTo>
                    <a:pt x="247" y="385"/>
                  </a:lnTo>
                  <a:lnTo>
                    <a:pt x="250" y="388"/>
                  </a:lnTo>
                  <a:lnTo>
                    <a:pt x="255" y="389"/>
                  </a:lnTo>
                  <a:lnTo>
                    <a:pt x="264" y="392"/>
                  </a:lnTo>
                  <a:lnTo>
                    <a:pt x="277" y="392"/>
                  </a:lnTo>
                  <a:lnTo>
                    <a:pt x="283" y="392"/>
                  </a:lnTo>
                  <a:lnTo>
                    <a:pt x="286" y="392"/>
                  </a:lnTo>
                  <a:lnTo>
                    <a:pt x="290" y="390"/>
                  </a:lnTo>
                  <a:lnTo>
                    <a:pt x="298" y="386"/>
                  </a:lnTo>
                  <a:lnTo>
                    <a:pt x="307" y="382"/>
                  </a:lnTo>
                  <a:lnTo>
                    <a:pt x="316" y="377"/>
                  </a:lnTo>
                  <a:lnTo>
                    <a:pt x="323" y="371"/>
                  </a:lnTo>
                  <a:lnTo>
                    <a:pt x="326" y="368"/>
                  </a:lnTo>
                  <a:lnTo>
                    <a:pt x="326" y="366"/>
                  </a:lnTo>
                  <a:lnTo>
                    <a:pt x="326" y="362"/>
                  </a:lnTo>
                  <a:lnTo>
                    <a:pt x="323" y="359"/>
                  </a:lnTo>
                  <a:lnTo>
                    <a:pt x="321" y="358"/>
                  </a:lnTo>
                  <a:lnTo>
                    <a:pt x="318" y="357"/>
                  </a:lnTo>
                  <a:lnTo>
                    <a:pt x="316" y="358"/>
                  </a:lnTo>
                  <a:lnTo>
                    <a:pt x="312" y="359"/>
                  </a:lnTo>
                  <a:lnTo>
                    <a:pt x="303" y="366"/>
                  </a:lnTo>
                  <a:lnTo>
                    <a:pt x="291" y="372"/>
                  </a:lnTo>
                  <a:lnTo>
                    <a:pt x="282" y="375"/>
                  </a:lnTo>
                  <a:lnTo>
                    <a:pt x="270" y="375"/>
                  </a:lnTo>
                  <a:lnTo>
                    <a:pt x="263" y="371"/>
                  </a:lnTo>
                  <a:lnTo>
                    <a:pt x="257" y="364"/>
                  </a:lnTo>
                  <a:lnTo>
                    <a:pt x="255" y="358"/>
                  </a:lnTo>
                  <a:lnTo>
                    <a:pt x="254" y="353"/>
                  </a:lnTo>
                  <a:lnTo>
                    <a:pt x="252" y="346"/>
                  </a:lnTo>
                  <a:lnTo>
                    <a:pt x="248" y="338"/>
                  </a:lnTo>
                  <a:lnTo>
                    <a:pt x="246" y="328"/>
                  </a:lnTo>
                  <a:lnTo>
                    <a:pt x="245" y="322"/>
                  </a:lnTo>
                  <a:lnTo>
                    <a:pt x="245" y="298"/>
                  </a:lnTo>
                  <a:lnTo>
                    <a:pt x="243" y="282"/>
                  </a:lnTo>
                  <a:lnTo>
                    <a:pt x="242" y="270"/>
                  </a:lnTo>
                  <a:lnTo>
                    <a:pt x="243" y="260"/>
                  </a:lnTo>
                  <a:lnTo>
                    <a:pt x="243" y="247"/>
                  </a:lnTo>
                  <a:lnTo>
                    <a:pt x="243" y="239"/>
                  </a:lnTo>
                  <a:lnTo>
                    <a:pt x="243" y="232"/>
                  </a:lnTo>
                  <a:lnTo>
                    <a:pt x="247" y="232"/>
                  </a:lnTo>
                  <a:lnTo>
                    <a:pt x="250" y="230"/>
                  </a:lnTo>
                  <a:lnTo>
                    <a:pt x="251" y="227"/>
                  </a:lnTo>
                  <a:lnTo>
                    <a:pt x="256" y="222"/>
                  </a:lnTo>
                  <a:lnTo>
                    <a:pt x="265" y="214"/>
                  </a:lnTo>
                  <a:lnTo>
                    <a:pt x="276" y="207"/>
                  </a:lnTo>
                  <a:lnTo>
                    <a:pt x="274" y="212"/>
                  </a:lnTo>
                  <a:lnTo>
                    <a:pt x="273" y="216"/>
                  </a:lnTo>
                  <a:lnTo>
                    <a:pt x="270" y="229"/>
                  </a:lnTo>
                  <a:lnTo>
                    <a:pt x="269" y="239"/>
                  </a:lnTo>
                  <a:lnTo>
                    <a:pt x="270" y="248"/>
                  </a:lnTo>
                  <a:lnTo>
                    <a:pt x="277" y="256"/>
                  </a:lnTo>
                  <a:lnTo>
                    <a:pt x="285" y="261"/>
                  </a:lnTo>
                  <a:lnTo>
                    <a:pt x="292" y="262"/>
                  </a:lnTo>
                  <a:lnTo>
                    <a:pt x="300" y="263"/>
                  </a:lnTo>
                  <a:lnTo>
                    <a:pt x="301" y="263"/>
                  </a:lnTo>
                  <a:lnTo>
                    <a:pt x="305" y="262"/>
                  </a:lnTo>
                  <a:lnTo>
                    <a:pt x="307" y="261"/>
                  </a:lnTo>
                  <a:lnTo>
                    <a:pt x="309" y="260"/>
                  </a:lnTo>
                  <a:lnTo>
                    <a:pt x="313" y="257"/>
                  </a:lnTo>
                  <a:lnTo>
                    <a:pt x="321" y="253"/>
                  </a:lnTo>
                  <a:lnTo>
                    <a:pt x="329" y="249"/>
                  </a:lnTo>
                  <a:lnTo>
                    <a:pt x="342" y="244"/>
                  </a:lnTo>
                  <a:lnTo>
                    <a:pt x="352" y="234"/>
                  </a:lnTo>
                  <a:lnTo>
                    <a:pt x="360" y="223"/>
                  </a:lnTo>
                  <a:lnTo>
                    <a:pt x="378" y="222"/>
                  </a:lnTo>
                  <a:lnTo>
                    <a:pt x="391" y="221"/>
                  </a:lnTo>
                  <a:lnTo>
                    <a:pt x="397" y="220"/>
                  </a:lnTo>
                  <a:lnTo>
                    <a:pt x="401" y="218"/>
                  </a:lnTo>
                  <a:lnTo>
                    <a:pt x="404" y="217"/>
                  </a:lnTo>
                  <a:lnTo>
                    <a:pt x="409" y="212"/>
                  </a:lnTo>
                  <a:lnTo>
                    <a:pt x="415" y="204"/>
                  </a:lnTo>
                  <a:lnTo>
                    <a:pt x="422" y="195"/>
                  </a:lnTo>
                  <a:lnTo>
                    <a:pt x="428" y="187"/>
                  </a:lnTo>
                  <a:lnTo>
                    <a:pt x="430" y="185"/>
                  </a:lnTo>
                  <a:lnTo>
                    <a:pt x="430" y="181"/>
                  </a:lnTo>
                  <a:lnTo>
                    <a:pt x="428" y="178"/>
                  </a:lnTo>
                  <a:lnTo>
                    <a:pt x="427" y="176"/>
                  </a:lnTo>
                  <a:lnTo>
                    <a:pt x="423" y="174"/>
                  </a:lnTo>
                  <a:lnTo>
                    <a:pt x="420" y="174"/>
                  </a:lnTo>
                  <a:lnTo>
                    <a:pt x="418" y="176"/>
                  </a:lnTo>
                  <a:lnTo>
                    <a:pt x="415" y="177"/>
                  </a:lnTo>
                  <a:lnTo>
                    <a:pt x="409" y="186"/>
                  </a:lnTo>
                  <a:lnTo>
                    <a:pt x="402" y="194"/>
                  </a:lnTo>
                  <a:lnTo>
                    <a:pt x="397" y="200"/>
                  </a:lnTo>
                  <a:lnTo>
                    <a:pt x="395" y="203"/>
                  </a:lnTo>
                  <a:lnTo>
                    <a:pt x="388" y="204"/>
                  </a:lnTo>
                  <a:lnTo>
                    <a:pt x="377" y="205"/>
                  </a:lnTo>
                  <a:lnTo>
                    <a:pt x="364" y="207"/>
                  </a:lnTo>
                  <a:lnTo>
                    <a:pt x="357" y="196"/>
                  </a:lnTo>
                  <a:lnTo>
                    <a:pt x="348" y="183"/>
                  </a:lnTo>
                  <a:lnTo>
                    <a:pt x="343" y="174"/>
                  </a:lnTo>
                  <a:lnTo>
                    <a:pt x="340" y="161"/>
                  </a:lnTo>
                  <a:lnTo>
                    <a:pt x="340" y="144"/>
                  </a:lnTo>
                  <a:lnTo>
                    <a:pt x="344" y="124"/>
                  </a:lnTo>
                  <a:lnTo>
                    <a:pt x="347" y="108"/>
                  </a:lnTo>
                  <a:lnTo>
                    <a:pt x="345" y="98"/>
                  </a:lnTo>
                  <a:lnTo>
                    <a:pt x="342" y="89"/>
                  </a:lnTo>
                  <a:lnTo>
                    <a:pt x="336" y="84"/>
                  </a:lnTo>
                  <a:lnTo>
                    <a:pt x="336" y="82"/>
                  </a:lnTo>
                  <a:lnTo>
                    <a:pt x="335" y="80"/>
                  </a:lnTo>
                  <a:lnTo>
                    <a:pt x="333" y="66"/>
                  </a:lnTo>
                  <a:lnTo>
                    <a:pt x="331" y="57"/>
                  </a:lnTo>
                  <a:lnTo>
                    <a:pt x="330" y="51"/>
                  </a:lnTo>
                  <a:lnTo>
                    <a:pt x="331" y="49"/>
                  </a:lnTo>
                  <a:lnTo>
                    <a:pt x="333" y="45"/>
                  </a:lnTo>
                  <a:lnTo>
                    <a:pt x="333" y="42"/>
                  </a:lnTo>
                  <a:lnTo>
                    <a:pt x="330" y="40"/>
                  </a:lnTo>
                  <a:lnTo>
                    <a:pt x="329" y="37"/>
                  </a:lnTo>
                  <a:lnTo>
                    <a:pt x="325" y="36"/>
                  </a:lnTo>
                  <a:lnTo>
                    <a:pt x="322" y="36"/>
                  </a:lnTo>
                  <a:lnTo>
                    <a:pt x="320" y="38"/>
                  </a:lnTo>
                  <a:lnTo>
                    <a:pt x="317" y="40"/>
                  </a:lnTo>
                  <a:lnTo>
                    <a:pt x="314" y="49"/>
                  </a:lnTo>
                  <a:lnTo>
                    <a:pt x="314" y="59"/>
                  </a:lnTo>
                  <a:lnTo>
                    <a:pt x="317" y="71"/>
                  </a:lnTo>
                  <a:lnTo>
                    <a:pt x="320" y="84"/>
                  </a:lnTo>
                  <a:lnTo>
                    <a:pt x="320" y="85"/>
                  </a:lnTo>
                  <a:lnTo>
                    <a:pt x="321" y="88"/>
                  </a:lnTo>
                  <a:lnTo>
                    <a:pt x="321" y="89"/>
                  </a:lnTo>
                  <a:lnTo>
                    <a:pt x="321" y="91"/>
                  </a:lnTo>
                  <a:lnTo>
                    <a:pt x="322" y="93"/>
                  </a:lnTo>
                  <a:lnTo>
                    <a:pt x="323" y="95"/>
                  </a:lnTo>
                  <a:lnTo>
                    <a:pt x="326" y="97"/>
                  </a:lnTo>
                  <a:lnTo>
                    <a:pt x="326" y="98"/>
                  </a:lnTo>
                  <a:lnTo>
                    <a:pt x="327" y="99"/>
                  </a:lnTo>
                  <a:lnTo>
                    <a:pt x="329" y="101"/>
                  </a:lnTo>
                  <a:lnTo>
                    <a:pt x="330" y="103"/>
                  </a:lnTo>
                  <a:lnTo>
                    <a:pt x="330" y="107"/>
                  </a:lnTo>
                  <a:lnTo>
                    <a:pt x="317" y="111"/>
                  </a:lnTo>
                  <a:lnTo>
                    <a:pt x="307" y="111"/>
                  </a:lnTo>
                  <a:lnTo>
                    <a:pt x="299" y="108"/>
                  </a:lnTo>
                  <a:lnTo>
                    <a:pt x="294" y="106"/>
                  </a:lnTo>
                  <a:lnTo>
                    <a:pt x="291" y="104"/>
                  </a:lnTo>
                  <a:lnTo>
                    <a:pt x="289" y="103"/>
                  </a:lnTo>
                  <a:lnTo>
                    <a:pt x="286" y="103"/>
                  </a:lnTo>
                  <a:lnTo>
                    <a:pt x="283" y="103"/>
                  </a:lnTo>
                  <a:lnTo>
                    <a:pt x="281" y="104"/>
                  </a:lnTo>
                  <a:lnTo>
                    <a:pt x="278" y="107"/>
                  </a:lnTo>
                  <a:lnTo>
                    <a:pt x="278" y="110"/>
                  </a:lnTo>
                  <a:lnTo>
                    <a:pt x="278" y="112"/>
                  </a:lnTo>
                  <a:lnTo>
                    <a:pt x="278" y="115"/>
                  </a:lnTo>
                  <a:lnTo>
                    <a:pt x="286" y="128"/>
                  </a:lnTo>
                  <a:lnTo>
                    <a:pt x="292" y="139"/>
                  </a:lnTo>
                  <a:lnTo>
                    <a:pt x="298" y="151"/>
                  </a:lnTo>
                  <a:lnTo>
                    <a:pt x="299" y="157"/>
                  </a:lnTo>
                  <a:lnTo>
                    <a:pt x="300" y="169"/>
                  </a:lnTo>
                  <a:lnTo>
                    <a:pt x="301" y="182"/>
                  </a:lnTo>
                  <a:lnTo>
                    <a:pt x="303" y="191"/>
                  </a:lnTo>
                  <a:lnTo>
                    <a:pt x="304" y="199"/>
                  </a:lnTo>
                  <a:lnTo>
                    <a:pt x="304" y="204"/>
                  </a:lnTo>
                  <a:lnTo>
                    <a:pt x="304" y="207"/>
                  </a:lnTo>
                  <a:lnTo>
                    <a:pt x="305" y="210"/>
                  </a:lnTo>
                  <a:lnTo>
                    <a:pt x="307" y="212"/>
                  </a:lnTo>
                  <a:lnTo>
                    <a:pt x="311" y="214"/>
                  </a:lnTo>
                  <a:lnTo>
                    <a:pt x="313" y="214"/>
                  </a:lnTo>
                  <a:lnTo>
                    <a:pt x="316" y="213"/>
                  </a:lnTo>
                  <a:lnTo>
                    <a:pt x="318" y="212"/>
                  </a:lnTo>
                  <a:lnTo>
                    <a:pt x="321" y="208"/>
                  </a:lnTo>
                  <a:lnTo>
                    <a:pt x="321" y="203"/>
                  </a:lnTo>
                  <a:lnTo>
                    <a:pt x="321" y="192"/>
                  </a:lnTo>
                  <a:lnTo>
                    <a:pt x="318" y="179"/>
                  </a:lnTo>
                  <a:lnTo>
                    <a:pt x="316" y="168"/>
                  </a:lnTo>
                  <a:lnTo>
                    <a:pt x="316" y="157"/>
                  </a:lnTo>
                  <a:lnTo>
                    <a:pt x="314" y="148"/>
                  </a:lnTo>
                  <a:lnTo>
                    <a:pt x="309" y="138"/>
                  </a:lnTo>
                  <a:lnTo>
                    <a:pt x="304" y="128"/>
                  </a:lnTo>
                  <a:lnTo>
                    <a:pt x="314" y="128"/>
                  </a:lnTo>
                  <a:lnTo>
                    <a:pt x="326" y="126"/>
                  </a:lnTo>
                  <a:lnTo>
                    <a:pt x="323" y="146"/>
                  </a:lnTo>
                  <a:lnTo>
                    <a:pt x="325" y="165"/>
                  </a:lnTo>
                  <a:lnTo>
                    <a:pt x="329" y="182"/>
                  </a:lnTo>
                  <a:lnTo>
                    <a:pt x="335" y="194"/>
                  </a:lnTo>
                  <a:lnTo>
                    <a:pt x="340" y="200"/>
                  </a:lnTo>
                  <a:lnTo>
                    <a:pt x="344" y="205"/>
                  </a:lnTo>
                  <a:lnTo>
                    <a:pt x="347" y="210"/>
                  </a:lnTo>
                  <a:lnTo>
                    <a:pt x="345" y="213"/>
                  </a:lnTo>
                  <a:lnTo>
                    <a:pt x="342" y="221"/>
                  </a:lnTo>
                  <a:lnTo>
                    <a:pt x="335" y="229"/>
                  </a:lnTo>
                  <a:lnTo>
                    <a:pt x="325" y="234"/>
                  </a:lnTo>
                  <a:lnTo>
                    <a:pt x="313" y="238"/>
                  </a:lnTo>
                  <a:lnTo>
                    <a:pt x="305" y="243"/>
                  </a:lnTo>
                  <a:lnTo>
                    <a:pt x="299" y="247"/>
                  </a:lnTo>
                  <a:lnTo>
                    <a:pt x="296" y="247"/>
                  </a:lnTo>
                  <a:lnTo>
                    <a:pt x="292" y="245"/>
                  </a:lnTo>
                  <a:lnTo>
                    <a:pt x="290" y="245"/>
                  </a:lnTo>
                  <a:lnTo>
                    <a:pt x="287" y="243"/>
                  </a:lnTo>
                  <a:lnTo>
                    <a:pt x="286" y="241"/>
                  </a:lnTo>
                  <a:lnTo>
                    <a:pt x="286" y="235"/>
                  </a:lnTo>
                  <a:lnTo>
                    <a:pt x="287" y="227"/>
                  </a:lnTo>
                  <a:lnTo>
                    <a:pt x="290" y="220"/>
                  </a:lnTo>
                  <a:lnTo>
                    <a:pt x="292" y="207"/>
                  </a:lnTo>
                  <a:lnTo>
                    <a:pt x="292" y="196"/>
                  </a:lnTo>
                  <a:lnTo>
                    <a:pt x="289" y="188"/>
                  </a:lnTo>
                  <a:lnTo>
                    <a:pt x="287" y="188"/>
                  </a:lnTo>
                  <a:lnTo>
                    <a:pt x="285" y="187"/>
                  </a:lnTo>
                  <a:lnTo>
                    <a:pt x="282" y="187"/>
                  </a:lnTo>
                  <a:lnTo>
                    <a:pt x="279" y="187"/>
                  </a:lnTo>
                  <a:lnTo>
                    <a:pt x="276" y="188"/>
                  </a:lnTo>
                  <a:lnTo>
                    <a:pt x="263" y="195"/>
                  </a:lnTo>
                  <a:lnTo>
                    <a:pt x="250" y="205"/>
                  </a:lnTo>
                  <a:lnTo>
                    <a:pt x="246" y="208"/>
                  </a:lnTo>
                  <a:lnTo>
                    <a:pt x="243" y="212"/>
                  </a:lnTo>
                  <a:lnTo>
                    <a:pt x="241" y="214"/>
                  </a:lnTo>
                  <a:lnTo>
                    <a:pt x="239" y="203"/>
                  </a:lnTo>
                  <a:lnTo>
                    <a:pt x="238" y="186"/>
                  </a:lnTo>
                  <a:lnTo>
                    <a:pt x="238" y="165"/>
                  </a:lnTo>
                  <a:lnTo>
                    <a:pt x="238" y="141"/>
                  </a:lnTo>
                  <a:lnTo>
                    <a:pt x="239" y="116"/>
                  </a:lnTo>
                  <a:lnTo>
                    <a:pt x="241" y="128"/>
                  </a:lnTo>
                  <a:lnTo>
                    <a:pt x="241" y="138"/>
                  </a:lnTo>
                  <a:lnTo>
                    <a:pt x="242" y="144"/>
                  </a:lnTo>
                  <a:lnTo>
                    <a:pt x="242" y="148"/>
                  </a:lnTo>
                  <a:lnTo>
                    <a:pt x="243" y="151"/>
                  </a:lnTo>
                  <a:lnTo>
                    <a:pt x="245" y="154"/>
                  </a:lnTo>
                  <a:lnTo>
                    <a:pt x="247" y="155"/>
                  </a:lnTo>
                  <a:lnTo>
                    <a:pt x="251" y="155"/>
                  </a:lnTo>
                  <a:lnTo>
                    <a:pt x="251" y="155"/>
                  </a:lnTo>
                  <a:lnTo>
                    <a:pt x="255" y="155"/>
                  </a:lnTo>
                  <a:lnTo>
                    <a:pt x="257" y="152"/>
                  </a:lnTo>
                  <a:lnTo>
                    <a:pt x="259" y="150"/>
                  </a:lnTo>
                  <a:lnTo>
                    <a:pt x="259" y="146"/>
                  </a:lnTo>
                  <a:lnTo>
                    <a:pt x="259" y="142"/>
                  </a:lnTo>
                  <a:lnTo>
                    <a:pt x="257" y="133"/>
                  </a:lnTo>
                  <a:lnTo>
                    <a:pt x="256" y="120"/>
                  </a:lnTo>
                  <a:lnTo>
                    <a:pt x="255" y="107"/>
                  </a:lnTo>
                  <a:lnTo>
                    <a:pt x="255" y="95"/>
                  </a:lnTo>
                  <a:lnTo>
                    <a:pt x="255" y="91"/>
                  </a:lnTo>
                  <a:lnTo>
                    <a:pt x="256" y="88"/>
                  </a:lnTo>
                  <a:lnTo>
                    <a:pt x="259" y="85"/>
                  </a:lnTo>
                  <a:lnTo>
                    <a:pt x="265" y="81"/>
                  </a:lnTo>
                  <a:lnTo>
                    <a:pt x="276" y="77"/>
                  </a:lnTo>
                  <a:lnTo>
                    <a:pt x="290" y="71"/>
                  </a:lnTo>
                  <a:lnTo>
                    <a:pt x="291" y="71"/>
                  </a:lnTo>
                  <a:lnTo>
                    <a:pt x="294" y="69"/>
                  </a:lnTo>
                  <a:lnTo>
                    <a:pt x="296" y="67"/>
                  </a:lnTo>
                  <a:lnTo>
                    <a:pt x="296" y="63"/>
                  </a:lnTo>
                  <a:lnTo>
                    <a:pt x="296" y="60"/>
                  </a:lnTo>
                  <a:lnTo>
                    <a:pt x="295" y="58"/>
                  </a:lnTo>
                  <a:lnTo>
                    <a:pt x="292" y="55"/>
                  </a:lnTo>
                  <a:lnTo>
                    <a:pt x="289" y="55"/>
                  </a:lnTo>
                  <a:lnTo>
                    <a:pt x="286" y="55"/>
                  </a:lnTo>
                  <a:lnTo>
                    <a:pt x="285" y="55"/>
                  </a:lnTo>
                  <a:lnTo>
                    <a:pt x="267" y="63"/>
                  </a:lnTo>
                  <a:lnTo>
                    <a:pt x="254" y="68"/>
                  </a:lnTo>
                  <a:lnTo>
                    <a:pt x="245" y="76"/>
                  </a:lnTo>
                  <a:lnTo>
                    <a:pt x="247" y="66"/>
                  </a:lnTo>
                  <a:lnTo>
                    <a:pt x="250" y="55"/>
                  </a:lnTo>
                  <a:lnTo>
                    <a:pt x="250" y="53"/>
                  </a:lnTo>
                  <a:lnTo>
                    <a:pt x="250" y="50"/>
                  </a:lnTo>
                  <a:lnTo>
                    <a:pt x="250" y="46"/>
                  </a:lnTo>
                  <a:lnTo>
                    <a:pt x="252" y="45"/>
                  </a:lnTo>
                  <a:lnTo>
                    <a:pt x="254" y="42"/>
                  </a:lnTo>
                  <a:lnTo>
                    <a:pt x="254" y="40"/>
                  </a:lnTo>
                  <a:lnTo>
                    <a:pt x="255" y="37"/>
                  </a:lnTo>
                  <a:lnTo>
                    <a:pt x="256" y="31"/>
                  </a:lnTo>
                  <a:lnTo>
                    <a:pt x="261" y="24"/>
                  </a:lnTo>
                  <a:lnTo>
                    <a:pt x="268" y="18"/>
                  </a:lnTo>
                  <a:lnTo>
                    <a:pt x="278" y="15"/>
                  </a:lnTo>
                  <a:lnTo>
                    <a:pt x="295" y="16"/>
                  </a:lnTo>
                  <a:lnTo>
                    <a:pt x="312" y="19"/>
                  </a:lnTo>
                  <a:lnTo>
                    <a:pt x="326" y="24"/>
                  </a:lnTo>
                  <a:lnTo>
                    <a:pt x="334" y="29"/>
                  </a:lnTo>
                  <a:lnTo>
                    <a:pt x="344" y="38"/>
                  </a:lnTo>
                  <a:lnTo>
                    <a:pt x="356" y="45"/>
                  </a:lnTo>
                  <a:lnTo>
                    <a:pt x="358" y="47"/>
                  </a:lnTo>
                  <a:lnTo>
                    <a:pt x="361" y="49"/>
                  </a:lnTo>
                  <a:lnTo>
                    <a:pt x="364" y="50"/>
                  </a:lnTo>
                  <a:lnTo>
                    <a:pt x="365" y="51"/>
                  </a:lnTo>
                  <a:lnTo>
                    <a:pt x="367" y="55"/>
                  </a:lnTo>
                  <a:lnTo>
                    <a:pt x="370" y="57"/>
                  </a:lnTo>
                  <a:lnTo>
                    <a:pt x="374" y="59"/>
                  </a:lnTo>
                  <a:lnTo>
                    <a:pt x="377" y="60"/>
                  </a:lnTo>
                  <a:lnTo>
                    <a:pt x="380" y="63"/>
                  </a:lnTo>
                  <a:lnTo>
                    <a:pt x="384" y="66"/>
                  </a:lnTo>
                  <a:lnTo>
                    <a:pt x="388" y="69"/>
                  </a:lnTo>
                  <a:lnTo>
                    <a:pt x="392" y="76"/>
                  </a:lnTo>
                  <a:lnTo>
                    <a:pt x="399" y="88"/>
                  </a:lnTo>
                  <a:lnTo>
                    <a:pt x="405" y="95"/>
                  </a:lnTo>
                  <a:lnTo>
                    <a:pt x="409" y="101"/>
                  </a:lnTo>
                  <a:lnTo>
                    <a:pt x="410" y="102"/>
                  </a:lnTo>
                  <a:lnTo>
                    <a:pt x="411" y="103"/>
                  </a:lnTo>
                  <a:lnTo>
                    <a:pt x="413" y="106"/>
                  </a:lnTo>
                  <a:lnTo>
                    <a:pt x="414" y="110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90"/>
            <p:cNvSpPr>
              <a:spLocks/>
            </p:cNvSpPr>
            <p:nvPr/>
          </p:nvSpPr>
          <p:spPr bwMode="auto">
            <a:xfrm>
              <a:off x="12155488" y="3806825"/>
              <a:ext cx="65087" cy="119063"/>
            </a:xfrm>
            <a:custGeom>
              <a:avLst/>
              <a:gdLst>
                <a:gd name="T0" fmla="*/ 31 w 41"/>
                <a:gd name="T1" fmla="*/ 52 h 75"/>
                <a:gd name="T2" fmla="*/ 33 w 41"/>
                <a:gd name="T3" fmla="*/ 50 h 75"/>
                <a:gd name="T4" fmla="*/ 36 w 41"/>
                <a:gd name="T5" fmla="*/ 50 h 75"/>
                <a:gd name="T6" fmla="*/ 37 w 41"/>
                <a:gd name="T7" fmla="*/ 48 h 75"/>
                <a:gd name="T8" fmla="*/ 40 w 41"/>
                <a:gd name="T9" fmla="*/ 45 h 75"/>
                <a:gd name="T10" fmla="*/ 41 w 41"/>
                <a:gd name="T11" fmla="*/ 41 h 75"/>
                <a:gd name="T12" fmla="*/ 40 w 41"/>
                <a:gd name="T13" fmla="*/ 36 h 75"/>
                <a:gd name="T14" fmla="*/ 39 w 41"/>
                <a:gd name="T15" fmla="*/ 30 h 75"/>
                <a:gd name="T16" fmla="*/ 39 w 41"/>
                <a:gd name="T17" fmla="*/ 27 h 75"/>
                <a:gd name="T18" fmla="*/ 39 w 41"/>
                <a:gd name="T19" fmla="*/ 22 h 75"/>
                <a:gd name="T20" fmla="*/ 37 w 41"/>
                <a:gd name="T21" fmla="*/ 18 h 75"/>
                <a:gd name="T22" fmla="*/ 37 w 41"/>
                <a:gd name="T23" fmla="*/ 14 h 75"/>
                <a:gd name="T24" fmla="*/ 40 w 41"/>
                <a:gd name="T25" fmla="*/ 13 h 75"/>
                <a:gd name="T26" fmla="*/ 41 w 41"/>
                <a:gd name="T27" fmla="*/ 10 h 75"/>
                <a:gd name="T28" fmla="*/ 41 w 41"/>
                <a:gd name="T29" fmla="*/ 8 h 75"/>
                <a:gd name="T30" fmla="*/ 41 w 41"/>
                <a:gd name="T31" fmla="*/ 4 h 75"/>
                <a:gd name="T32" fmla="*/ 39 w 41"/>
                <a:gd name="T33" fmla="*/ 1 h 75"/>
                <a:gd name="T34" fmla="*/ 36 w 41"/>
                <a:gd name="T35" fmla="*/ 0 h 75"/>
                <a:gd name="T36" fmla="*/ 33 w 41"/>
                <a:gd name="T37" fmla="*/ 0 h 75"/>
                <a:gd name="T38" fmla="*/ 30 w 41"/>
                <a:gd name="T39" fmla="*/ 0 h 75"/>
                <a:gd name="T40" fmla="*/ 27 w 41"/>
                <a:gd name="T41" fmla="*/ 1 h 75"/>
                <a:gd name="T42" fmla="*/ 24 w 41"/>
                <a:gd name="T43" fmla="*/ 4 h 75"/>
                <a:gd name="T44" fmla="*/ 22 w 41"/>
                <a:gd name="T45" fmla="*/ 10 h 75"/>
                <a:gd name="T46" fmla="*/ 22 w 41"/>
                <a:gd name="T47" fmla="*/ 21 h 75"/>
                <a:gd name="T48" fmla="*/ 23 w 41"/>
                <a:gd name="T49" fmla="*/ 32 h 75"/>
                <a:gd name="T50" fmla="*/ 23 w 41"/>
                <a:gd name="T51" fmla="*/ 35 h 75"/>
                <a:gd name="T52" fmla="*/ 14 w 41"/>
                <a:gd name="T53" fmla="*/ 40 h 75"/>
                <a:gd name="T54" fmla="*/ 6 w 41"/>
                <a:gd name="T55" fmla="*/ 48 h 75"/>
                <a:gd name="T56" fmla="*/ 1 w 41"/>
                <a:gd name="T57" fmla="*/ 57 h 75"/>
                <a:gd name="T58" fmla="*/ 0 w 41"/>
                <a:gd name="T59" fmla="*/ 65 h 75"/>
                <a:gd name="T60" fmla="*/ 0 w 41"/>
                <a:gd name="T61" fmla="*/ 68 h 75"/>
                <a:gd name="T62" fmla="*/ 1 w 41"/>
                <a:gd name="T63" fmla="*/ 71 h 75"/>
                <a:gd name="T64" fmla="*/ 4 w 41"/>
                <a:gd name="T65" fmla="*/ 74 h 75"/>
                <a:gd name="T66" fmla="*/ 6 w 41"/>
                <a:gd name="T67" fmla="*/ 75 h 75"/>
                <a:gd name="T68" fmla="*/ 8 w 41"/>
                <a:gd name="T69" fmla="*/ 75 h 75"/>
                <a:gd name="T70" fmla="*/ 10 w 41"/>
                <a:gd name="T71" fmla="*/ 74 h 75"/>
                <a:gd name="T72" fmla="*/ 13 w 41"/>
                <a:gd name="T73" fmla="*/ 72 h 75"/>
                <a:gd name="T74" fmla="*/ 14 w 41"/>
                <a:gd name="T75" fmla="*/ 71 h 75"/>
                <a:gd name="T76" fmla="*/ 15 w 41"/>
                <a:gd name="T77" fmla="*/ 67 h 75"/>
                <a:gd name="T78" fmla="*/ 15 w 41"/>
                <a:gd name="T79" fmla="*/ 67 h 75"/>
                <a:gd name="T80" fmla="*/ 17 w 41"/>
                <a:gd name="T81" fmla="*/ 65 h 75"/>
                <a:gd name="T82" fmla="*/ 18 w 41"/>
                <a:gd name="T83" fmla="*/ 62 h 75"/>
                <a:gd name="T84" fmla="*/ 19 w 41"/>
                <a:gd name="T85" fmla="*/ 59 h 75"/>
                <a:gd name="T86" fmla="*/ 20 w 41"/>
                <a:gd name="T87" fmla="*/ 55 h 75"/>
                <a:gd name="T88" fmla="*/ 23 w 41"/>
                <a:gd name="T89" fmla="*/ 53 h 75"/>
                <a:gd name="T90" fmla="*/ 27 w 41"/>
                <a:gd name="T91" fmla="*/ 52 h 75"/>
                <a:gd name="T92" fmla="*/ 31 w 41"/>
                <a:gd name="T93" fmla="*/ 5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" h="75">
                  <a:moveTo>
                    <a:pt x="31" y="52"/>
                  </a:moveTo>
                  <a:lnTo>
                    <a:pt x="33" y="50"/>
                  </a:lnTo>
                  <a:lnTo>
                    <a:pt x="36" y="50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1" y="41"/>
                  </a:lnTo>
                  <a:lnTo>
                    <a:pt x="40" y="36"/>
                  </a:lnTo>
                  <a:lnTo>
                    <a:pt x="39" y="30"/>
                  </a:lnTo>
                  <a:lnTo>
                    <a:pt x="39" y="27"/>
                  </a:lnTo>
                  <a:lnTo>
                    <a:pt x="39" y="22"/>
                  </a:lnTo>
                  <a:lnTo>
                    <a:pt x="37" y="18"/>
                  </a:lnTo>
                  <a:lnTo>
                    <a:pt x="37" y="14"/>
                  </a:lnTo>
                  <a:lnTo>
                    <a:pt x="40" y="13"/>
                  </a:lnTo>
                  <a:lnTo>
                    <a:pt x="41" y="10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39" y="1"/>
                  </a:lnTo>
                  <a:lnTo>
                    <a:pt x="36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7" y="1"/>
                  </a:lnTo>
                  <a:lnTo>
                    <a:pt x="24" y="4"/>
                  </a:lnTo>
                  <a:lnTo>
                    <a:pt x="22" y="10"/>
                  </a:lnTo>
                  <a:lnTo>
                    <a:pt x="22" y="21"/>
                  </a:lnTo>
                  <a:lnTo>
                    <a:pt x="23" y="32"/>
                  </a:lnTo>
                  <a:lnTo>
                    <a:pt x="23" y="35"/>
                  </a:lnTo>
                  <a:lnTo>
                    <a:pt x="14" y="40"/>
                  </a:lnTo>
                  <a:lnTo>
                    <a:pt x="6" y="48"/>
                  </a:lnTo>
                  <a:lnTo>
                    <a:pt x="1" y="57"/>
                  </a:lnTo>
                  <a:lnTo>
                    <a:pt x="0" y="65"/>
                  </a:lnTo>
                  <a:lnTo>
                    <a:pt x="0" y="68"/>
                  </a:lnTo>
                  <a:lnTo>
                    <a:pt x="1" y="71"/>
                  </a:lnTo>
                  <a:lnTo>
                    <a:pt x="4" y="74"/>
                  </a:lnTo>
                  <a:lnTo>
                    <a:pt x="6" y="75"/>
                  </a:lnTo>
                  <a:lnTo>
                    <a:pt x="8" y="75"/>
                  </a:lnTo>
                  <a:lnTo>
                    <a:pt x="10" y="74"/>
                  </a:lnTo>
                  <a:lnTo>
                    <a:pt x="13" y="72"/>
                  </a:lnTo>
                  <a:lnTo>
                    <a:pt x="14" y="71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7" y="65"/>
                  </a:lnTo>
                  <a:lnTo>
                    <a:pt x="18" y="62"/>
                  </a:lnTo>
                  <a:lnTo>
                    <a:pt x="19" y="59"/>
                  </a:lnTo>
                  <a:lnTo>
                    <a:pt x="20" y="55"/>
                  </a:lnTo>
                  <a:lnTo>
                    <a:pt x="23" y="53"/>
                  </a:lnTo>
                  <a:lnTo>
                    <a:pt x="27" y="52"/>
                  </a:lnTo>
                  <a:lnTo>
                    <a:pt x="31" y="52"/>
                  </a:lnTo>
                  <a:close/>
                </a:path>
              </a:pathLst>
            </a:custGeom>
            <a:solidFill>
              <a:srgbClr val="3CCFE6"/>
            </a:solidFill>
            <a:ln w="0">
              <a:solidFill>
                <a:srgbClr val="3CCFE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1006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8648" y="2179709"/>
            <a:ext cx="8994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全面理解掌握</a:t>
            </a:r>
            <a:endParaRPr lang="zh-CN" altLang="en-US" sz="9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3562350" y="2179709"/>
            <a:ext cx="3409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2192000" y="2046359"/>
            <a:ext cx="434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-4610100" y="3882719"/>
            <a:ext cx="4457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192000" y="3749369"/>
            <a:ext cx="3409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58995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4.07407E-6 L 3.75E-6 0.00138 C 0.27148 -0.0051 0.53971 4.07407E-6 0.81119 -0.0051 C 0.81393 -0.00371 0.83789 -0.00625 0.8414 -0.00463 " pathEditMode="relative" rAng="0" ptsTypes="AAAA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70" y="-2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3.7037E-7 L -0.87344 3.7037E-7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7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7037E-6 L 2.5E-6 0.00139 C 0.27148 -0.00509 0.53971 -3.7037E-6 0.8112 -0.00509 C 0.81393 -0.0037 0.83789 -0.00625 0.8414 -0.00463 " pathEditMode="relative" rAng="0" ptsTypes="AAAA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70" y="-20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5E-6 3.7037E-7 L -0.87343 3.7037E-7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2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/>
          <p:cNvGrpSpPr/>
          <p:nvPr/>
        </p:nvGrpSpPr>
        <p:grpSpPr>
          <a:xfrm>
            <a:off x="2304763" y="1270050"/>
            <a:ext cx="3367827" cy="538841"/>
            <a:chOff x="380973" y="5400846"/>
            <a:chExt cx="3367827" cy="538841"/>
          </a:xfrm>
        </p:grpSpPr>
        <p:sp>
          <p:nvSpPr>
            <p:cNvPr id="133" name="圆角矩形 132"/>
            <p:cNvSpPr/>
            <p:nvPr/>
          </p:nvSpPr>
          <p:spPr>
            <a:xfrm rot="415802">
              <a:off x="380973" y="5400846"/>
              <a:ext cx="3314700" cy="5309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文本框 133"/>
            <p:cNvSpPr txBox="1"/>
            <p:nvPr/>
          </p:nvSpPr>
          <p:spPr>
            <a:xfrm rot="420000">
              <a:off x="615368" y="5416467"/>
              <a:ext cx="31334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无数</a:t>
              </a:r>
              <a:r>
                <a:rPr lang="en-US" altLang="zh-CN" sz="2800" b="1" spc="6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800" b="1" spc="6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技巧</a:t>
              </a:r>
              <a:endParaRPr lang="zh-CN" altLang="en-US" sz="2800" b="1" spc="6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 rot="21480000">
            <a:off x="8563962" y="3587632"/>
            <a:ext cx="3314700" cy="537790"/>
            <a:chOff x="380973" y="5394052"/>
            <a:chExt cx="3314700" cy="537790"/>
          </a:xfrm>
        </p:grpSpPr>
        <p:sp>
          <p:nvSpPr>
            <p:cNvPr id="126" name="圆角矩形 125"/>
            <p:cNvSpPr/>
            <p:nvPr/>
          </p:nvSpPr>
          <p:spPr>
            <a:xfrm rot="415802">
              <a:off x="380973" y="5400846"/>
              <a:ext cx="3314700" cy="5309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文本框 126"/>
            <p:cNvSpPr txBox="1"/>
            <p:nvPr/>
          </p:nvSpPr>
          <p:spPr>
            <a:xfrm rot="420000">
              <a:off x="542869" y="5394052"/>
              <a:ext cx="31334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2800" b="1" spc="3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页图文排版</a:t>
              </a:r>
              <a:endParaRPr lang="zh-CN" altLang="en-US" sz="28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471770" y="5177723"/>
            <a:ext cx="3367827" cy="538841"/>
            <a:chOff x="380973" y="5400846"/>
            <a:chExt cx="3367827" cy="538841"/>
          </a:xfrm>
        </p:grpSpPr>
        <p:sp>
          <p:nvSpPr>
            <p:cNvPr id="121" name="圆角矩形 120"/>
            <p:cNvSpPr/>
            <p:nvPr/>
          </p:nvSpPr>
          <p:spPr>
            <a:xfrm rot="415802">
              <a:off x="380973" y="5400846"/>
              <a:ext cx="3314700" cy="5309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文本框 121"/>
            <p:cNvSpPr txBox="1"/>
            <p:nvPr/>
          </p:nvSpPr>
          <p:spPr>
            <a:xfrm rot="420000">
              <a:off x="615368" y="5416467"/>
              <a:ext cx="31334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6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sz="2800" b="1" spc="6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种创意目录</a:t>
              </a:r>
            </a:p>
          </p:txBody>
        </p:sp>
      </p:grpSp>
      <p:sp>
        <p:nvSpPr>
          <p:cNvPr id="28" name="Freeform 27"/>
          <p:cNvSpPr>
            <a:spLocks/>
          </p:cNvSpPr>
          <p:nvPr/>
        </p:nvSpPr>
        <p:spPr bwMode="auto">
          <a:xfrm>
            <a:off x="9856094" y="4822135"/>
            <a:ext cx="1269936" cy="362044"/>
          </a:xfrm>
          <a:custGeom>
            <a:avLst/>
            <a:gdLst>
              <a:gd name="T0" fmla="*/ 446 w 684"/>
              <a:gd name="T1" fmla="*/ 0 h 195"/>
              <a:gd name="T2" fmla="*/ 477 w 684"/>
              <a:gd name="T3" fmla="*/ 5 h 195"/>
              <a:gd name="T4" fmla="*/ 504 w 684"/>
              <a:gd name="T5" fmla="*/ 16 h 195"/>
              <a:gd name="T6" fmla="*/ 527 w 684"/>
              <a:gd name="T7" fmla="*/ 37 h 195"/>
              <a:gd name="T8" fmla="*/ 540 w 684"/>
              <a:gd name="T9" fmla="*/ 66 h 195"/>
              <a:gd name="T10" fmla="*/ 546 w 684"/>
              <a:gd name="T11" fmla="*/ 64 h 195"/>
              <a:gd name="T12" fmla="*/ 566 w 684"/>
              <a:gd name="T13" fmla="*/ 40 h 195"/>
              <a:gd name="T14" fmla="*/ 593 w 684"/>
              <a:gd name="T15" fmla="*/ 33 h 195"/>
              <a:gd name="T16" fmla="*/ 624 w 684"/>
              <a:gd name="T17" fmla="*/ 37 h 195"/>
              <a:gd name="T18" fmla="*/ 651 w 684"/>
              <a:gd name="T19" fmla="*/ 52 h 195"/>
              <a:gd name="T20" fmla="*/ 673 w 684"/>
              <a:gd name="T21" fmla="*/ 75 h 195"/>
              <a:gd name="T22" fmla="*/ 684 w 684"/>
              <a:gd name="T23" fmla="*/ 102 h 195"/>
              <a:gd name="T24" fmla="*/ 682 w 684"/>
              <a:gd name="T25" fmla="*/ 126 h 195"/>
              <a:gd name="T26" fmla="*/ 678 w 684"/>
              <a:gd name="T27" fmla="*/ 137 h 195"/>
              <a:gd name="T28" fmla="*/ 645 w 684"/>
              <a:gd name="T29" fmla="*/ 171 h 195"/>
              <a:gd name="T30" fmla="*/ 621 w 684"/>
              <a:gd name="T31" fmla="*/ 189 h 195"/>
              <a:gd name="T32" fmla="*/ 609 w 684"/>
              <a:gd name="T33" fmla="*/ 194 h 195"/>
              <a:gd name="T34" fmla="*/ 21 w 684"/>
              <a:gd name="T35" fmla="*/ 195 h 195"/>
              <a:gd name="T36" fmla="*/ 2 w 684"/>
              <a:gd name="T37" fmla="*/ 170 h 195"/>
              <a:gd name="T38" fmla="*/ 2 w 684"/>
              <a:gd name="T39" fmla="*/ 151 h 195"/>
              <a:gd name="T40" fmla="*/ 15 w 684"/>
              <a:gd name="T41" fmla="*/ 139 h 195"/>
              <a:gd name="T42" fmla="*/ 37 w 684"/>
              <a:gd name="T43" fmla="*/ 134 h 195"/>
              <a:gd name="T44" fmla="*/ 65 w 684"/>
              <a:gd name="T45" fmla="*/ 136 h 195"/>
              <a:gd name="T46" fmla="*/ 88 w 684"/>
              <a:gd name="T47" fmla="*/ 142 h 195"/>
              <a:gd name="T48" fmla="*/ 97 w 684"/>
              <a:gd name="T49" fmla="*/ 145 h 195"/>
              <a:gd name="T50" fmla="*/ 67 w 684"/>
              <a:gd name="T51" fmla="*/ 115 h 195"/>
              <a:gd name="T52" fmla="*/ 65 w 684"/>
              <a:gd name="T53" fmla="*/ 90 h 195"/>
              <a:gd name="T54" fmla="*/ 82 w 684"/>
              <a:gd name="T55" fmla="*/ 70 h 195"/>
              <a:gd name="T56" fmla="*/ 110 w 684"/>
              <a:gd name="T57" fmla="*/ 57 h 195"/>
              <a:gd name="T58" fmla="*/ 143 w 684"/>
              <a:gd name="T59" fmla="*/ 52 h 195"/>
              <a:gd name="T60" fmla="*/ 178 w 684"/>
              <a:gd name="T61" fmla="*/ 58 h 195"/>
              <a:gd name="T62" fmla="*/ 206 w 684"/>
              <a:gd name="T63" fmla="*/ 71 h 195"/>
              <a:gd name="T64" fmla="*/ 223 w 684"/>
              <a:gd name="T65" fmla="*/ 84 h 195"/>
              <a:gd name="T66" fmla="*/ 230 w 684"/>
              <a:gd name="T67" fmla="*/ 89 h 195"/>
              <a:gd name="T68" fmla="*/ 209 w 684"/>
              <a:gd name="T69" fmla="*/ 59 h 195"/>
              <a:gd name="T70" fmla="*/ 209 w 684"/>
              <a:gd name="T71" fmla="*/ 35 h 195"/>
              <a:gd name="T72" fmla="*/ 223 w 684"/>
              <a:gd name="T73" fmla="*/ 18 h 195"/>
              <a:gd name="T74" fmla="*/ 249 w 684"/>
              <a:gd name="T75" fmla="*/ 9 h 195"/>
              <a:gd name="T76" fmla="*/ 278 w 684"/>
              <a:gd name="T77" fmla="*/ 4 h 195"/>
              <a:gd name="T78" fmla="*/ 307 w 684"/>
              <a:gd name="T79" fmla="*/ 6 h 195"/>
              <a:gd name="T80" fmla="*/ 340 w 684"/>
              <a:gd name="T81" fmla="*/ 18 h 195"/>
              <a:gd name="T82" fmla="*/ 367 w 684"/>
              <a:gd name="T83" fmla="*/ 39 h 195"/>
              <a:gd name="T84" fmla="*/ 379 w 684"/>
              <a:gd name="T85" fmla="*/ 54 h 195"/>
              <a:gd name="T86" fmla="*/ 377 w 684"/>
              <a:gd name="T87" fmla="*/ 41 h 195"/>
              <a:gd name="T88" fmla="*/ 384 w 684"/>
              <a:gd name="T89" fmla="*/ 18 h 195"/>
              <a:gd name="T90" fmla="*/ 403 w 684"/>
              <a:gd name="T91" fmla="*/ 5 h 195"/>
              <a:gd name="T92" fmla="*/ 431 w 684"/>
              <a:gd name="T93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84" h="195">
                <a:moveTo>
                  <a:pt x="431" y="0"/>
                </a:moveTo>
                <a:lnTo>
                  <a:pt x="446" y="0"/>
                </a:lnTo>
                <a:lnTo>
                  <a:pt x="461" y="2"/>
                </a:lnTo>
                <a:lnTo>
                  <a:pt x="477" y="5"/>
                </a:lnTo>
                <a:lnTo>
                  <a:pt x="491" y="11"/>
                </a:lnTo>
                <a:lnTo>
                  <a:pt x="504" y="16"/>
                </a:lnTo>
                <a:lnTo>
                  <a:pt x="516" y="25"/>
                </a:lnTo>
                <a:lnTo>
                  <a:pt x="527" y="37"/>
                </a:lnTo>
                <a:lnTo>
                  <a:pt x="534" y="51"/>
                </a:lnTo>
                <a:lnTo>
                  <a:pt x="540" y="66"/>
                </a:lnTo>
                <a:lnTo>
                  <a:pt x="540" y="83"/>
                </a:lnTo>
                <a:lnTo>
                  <a:pt x="546" y="64"/>
                </a:lnTo>
                <a:lnTo>
                  <a:pt x="555" y="50"/>
                </a:lnTo>
                <a:lnTo>
                  <a:pt x="566" y="40"/>
                </a:lnTo>
                <a:lnTo>
                  <a:pt x="579" y="35"/>
                </a:lnTo>
                <a:lnTo>
                  <a:pt x="593" y="33"/>
                </a:lnTo>
                <a:lnTo>
                  <a:pt x="609" y="34"/>
                </a:lnTo>
                <a:lnTo>
                  <a:pt x="624" y="37"/>
                </a:lnTo>
                <a:lnTo>
                  <a:pt x="638" y="43"/>
                </a:lnTo>
                <a:lnTo>
                  <a:pt x="651" y="52"/>
                </a:lnTo>
                <a:lnTo>
                  <a:pt x="663" y="62"/>
                </a:lnTo>
                <a:lnTo>
                  <a:pt x="673" y="75"/>
                </a:lnTo>
                <a:lnTo>
                  <a:pt x="681" y="88"/>
                </a:lnTo>
                <a:lnTo>
                  <a:pt x="684" y="102"/>
                </a:lnTo>
                <a:lnTo>
                  <a:pt x="684" y="115"/>
                </a:lnTo>
                <a:lnTo>
                  <a:pt x="682" y="126"/>
                </a:lnTo>
                <a:lnTo>
                  <a:pt x="679" y="134"/>
                </a:lnTo>
                <a:lnTo>
                  <a:pt x="678" y="137"/>
                </a:lnTo>
                <a:lnTo>
                  <a:pt x="660" y="157"/>
                </a:lnTo>
                <a:lnTo>
                  <a:pt x="645" y="171"/>
                </a:lnTo>
                <a:lnTo>
                  <a:pt x="630" y="181"/>
                </a:lnTo>
                <a:lnTo>
                  <a:pt x="621" y="189"/>
                </a:lnTo>
                <a:lnTo>
                  <a:pt x="613" y="192"/>
                </a:lnTo>
                <a:lnTo>
                  <a:pt x="609" y="194"/>
                </a:lnTo>
                <a:lnTo>
                  <a:pt x="606" y="195"/>
                </a:lnTo>
                <a:lnTo>
                  <a:pt x="21" y="195"/>
                </a:lnTo>
                <a:lnTo>
                  <a:pt x="9" y="181"/>
                </a:lnTo>
                <a:lnTo>
                  <a:pt x="2" y="170"/>
                </a:lnTo>
                <a:lnTo>
                  <a:pt x="0" y="159"/>
                </a:lnTo>
                <a:lnTo>
                  <a:pt x="2" y="151"/>
                </a:lnTo>
                <a:lnTo>
                  <a:pt x="6" y="145"/>
                </a:lnTo>
                <a:lnTo>
                  <a:pt x="15" y="139"/>
                </a:lnTo>
                <a:lnTo>
                  <a:pt x="25" y="136"/>
                </a:lnTo>
                <a:lnTo>
                  <a:pt x="37" y="134"/>
                </a:lnTo>
                <a:lnTo>
                  <a:pt x="51" y="134"/>
                </a:lnTo>
                <a:lnTo>
                  <a:pt x="65" y="136"/>
                </a:lnTo>
                <a:lnTo>
                  <a:pt x="77" y="138"/>
                </a:lnTo>
                <a:lnTo>
                  <a:pt x="88" y="142"/>
                </a:lnTo>
                <a:lnTo>
                  <a:pt x="95" y="144"/>
                </a:lnTo>
                <a:lnTo>
                  <a:pt x="97" y="145"/>
                </a:lnTo>
                <a:lnTo>
                  <a:pt x="78" y="130"/>
                </a:lnTo>
                <a:lnTo>
                  <a:pt x="67" y="115"/>
                </a:lnTo>
                <a:lnTo>
                  <a:pt x="64" y="102"/>
                </a:lnTo>
                <a:lnTo>
                  <a:pt x="65" y="90"/>
                </a:lnTo>
                <a:lnTo>
                  <a:pt x="72" y="79"/>
                </a:lnTo>
                <a:lnTo>
                  <a:pt x="82" y="70"/>
                </a:lnTo>
                <a:lnTo>
                  <a:pt x="95" y="62"/>
                </a:lnTo>
                <a:lnTo>
                  <a:pt x="110" y="57"/>
                </a:lnTo>
                <a:lnTo>
                  <a:pt x="126" y="52"/>
                </a:lnTo>
                <a:lnTo>
                  <a:pt x="143" y="52"/>
                </a:lnTo>
                <a:lnTo>
                  <a:pt x="161" y="53"/>
                </a:lnTo>
                <a:lnTo>
                  <a:pt x="178" y="58"/>
                </a:lnTo>
                <a:lnTo>
                  <a:pt x="193" y="64"/>
                </a:lnTo>
                <a:lnTo>
                  <a:pt x="206" y="71"/>
                </a:lnTo>
                <a:lnTo>
                  <a:pt x="216" y="77"/>
                </a:lnTo>
                <a:lnTo>
                  <a:pt x="223" y="84"/>
                </a:lnTo>
                <a:lnTo>
                  <a:pt x="229" y="88"/>
                </a:lnTo>
                <a:lnTo>
                  <a:pt x="230" y="89"/>
                </a:lnTo>
                <a:lnTo>
                  <a:pt x="217" y="73"/>
                </a:lnTo>
                <a:lnTo>
                  <a:pt x="209" y="59"/>
                </a:lnTo>
                <a:lnTo>
                  <a:pt x="207" y="46"/>
                </a:lnTo>
                <a:lnTo>
                  <a:pt x="209" y="35"/>
                </a:lnTo>
                <a:lnTo>
                  <a:pt x="215" y="26"/>
                </a:lnTo>
                <a:lnTo>
                  <a:pt x="223" y="18"/>
                </a:lnTo>
                <a:lnTo>
                  <a:pt x="234" y="13"/>
                </a:lnTo>
                <a:lnTo>
                  <a:pt x="249" y="9"/>
                </a:lnTo>
                <a:lnTo>
                  <a:pt x="263" y="5"/>
                </a:lnTo>
                <a:lnTo>
                  <a:pt x="278" y="4"/>
                </a:lnTo>
                <a:lnTo>
                  <a:pt x="293" y="5"/>
                </a:lnTo>
                <a:lnTo>
                  <a:pt x="307" y="6"/>
                </a:lnTo>
                <a:lnTo>
                  <a:pt x="322" y="11"/>
                </a:lnTo>
                <a:lnTo>
                  <a:pt x="340" y="18"/>
                </a:lnTo>
                <a:lnTo>
                  <a:pt x="355" y="28"/>
                </a:lnTo>
                <a:lnTo>
                  <a:pt x="367" y="39"/>
                </a:lnTo>
                <a:lnTo>
                  <a:pt x="375" y="48"/>
                </a:lnTo>
                <a:lnTo>
                  <a:pt x="379" y="54"/>
                </a:lnTo>
                <a:lnTo>
                  <a:pt x="381" y="57"/>
                </a:lnTo>
                <a:lnTo>
                  <a:pt x="377" y="41"/>
                </a:lnTo>
                <a:lnTo>
                  <a:pt x="379" y="29"/>
                </a:lnTo>
                <a:lnTo>
                  <a:pt x="384" y="18"/>
                </a:lnTo>
                <a:lnTo>
                  <a:pt x="393" y="11"/>
                </a:lnTo>
                <a:lnTo>
                  <a:pt x="403" y="5"/>
                </a:lnTo>
                <a:lnTo>
                  <a:pt x="417" y="1"/>
                </a:lnTo>
                <a:lnTo>
                  <a:pt x="431" y="0"/>
                </a:lnTo>
                <a:close/>
              </a:path>
            </a:pathLst>
          </a:custGeom>
          <a:solidFill>
            <a:srgbClr val="D8EFEE"/>
          </a:solidFill>
          <a:ln w="0">
            <a:solidFill>
              <a:srgbClr val="D8EFEE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10151299" y="5002228"/>
            <a:ext cx="1761943" cy="454875"/>
          </a:xfrm>
          <a:custGeom>
            <a:avLst/>
            <a:gdLst>
              <a:gd name="T0" fmla="*/ 632 w 949"/>
              <a:gd name="T1" fmla="*/ 2 h 245"/>
              <a:gd name="T2" fmla="*/ 668 w 949"/>
              <a:gd name="T3" fmla="*/ 9 h 245"/>
              <a:gd name="T4" fmla="*/ 699 w 949"/>
              <a:gd name="T5" fmla="*/ 22 h 245"/>
              <a:gd name="T6" fmla="*/ 727 w 949"/>
              <a:gd name="T7" fmla="*/ 42 h 245"/>
              <a:gd name="T8" fmla="*/ 746 w 949"/>
              <a:gd name="T9" fmla="*/ 72 h 245"/>
              <a:gd name="T10" fmla="*/ 750 w 949"/>
              <a:gd name="T11" fmla="*/ 105 h 245"/>
              <a:gd name="T12" fmla="*/ 767 w 949"/>
              <a:gd name="T13" fmla="*/ 69 h 245"/>
              <a:gd name="T14" fmla="*/ 794 w 949"/>
              <a:gd name="T15" fmla="*/ 48 h 245"/>
              <a:gd name="T16" fmla="*/ 827 w 949"/>
              <a:gd name="T17" fmla="*/ 41 h 245"/>
              <a:gd name="T18" fmla="*/ 863 w 949"/>
              <a:gd name="T19" fmla="*/ 47 h 245"/>
              <a:gd name="T20" fmla="*/ 897 w 949"/>
              <a:gd name="T21" fmla="*/ 61 h 245"/>
              <a:gd name="T22" fmla="*/ 925 w 949"/>
              <a:gd name="T23" fmla="*/ 84 h 245"/>
              <a:gd name="T24" fmla="*/ 945 w 949"/>
              <a:gd name="T25" fmla="*/ 112 h 245"/>
              <a:gd name="T26" fmla="*/ 949 w 949"/>
              <a:gd name="T27" fmla="*/ 141 h 245"/>
              <a:gd name="T28" fmla="*/ 946 w 949"/>
              <a:gd name="T29" fmla="*/ 164 h 245"/>
              <a:gd name="T30" fmla="*/ 942 w 949"/>
              <a:gd name="T31" fmla="*/ 173 h 245"/>
              <a:gd name="T32" fmla="*/ 899 w 949"/>
              <a:gd name="T33" fmla="*/ 212 h 245"/>
              <a:gd name="T34" fmla="*/ 868 w 949"/>
              <a:gd name="T35" fmla="*/ 233 h 245"/>
              <a:gd name="T36" fmla="*/ 849 w 949"/>
              <a:gd name="T37" fmla="*/ 243 h 245"/>
              <a:gd name="T38" fmla="*/ 842 w 949"/>
              <a:gd name="T39" fmla="*/ 245 h 245"/>
              <a:gd name="T40" fmla="*/ 14 w 949"/>
              <a:gd name="T41" fmla="*/ 231 h 245"/>
              <a:gd name="T42" fmla="*/ 0 w 949"/>
              <a:gd name="T43" fmla="*/ 206 h 245"/>
              <a:gd name="T44" fmla="*/ 6 w 949"/>
              <a:gd name="T45" fmla="*/ 188 h 245"/>
              <a:gd name="T46" fmla="*/ 24 w 949"/>
              <a:gd name="T47" fmla="*/ 176 h 245"/>
              <a:gd name="T48" fmla="*/ 51 w 949"/>
              <a:gd name="T49" fmla="*/ 170 h 245"/>
              <a:gd name="T50" fmla="*/ 85 w 949"/>
              <a:gd name="T51" fmla="*/ 171 h 245"/>
              <a:gd name="T52" fmla="*/ 115 w 949"/>
              <a:gd name="T53" fmla="*/ 177 h 245"/>
              <a:gd name="T54" fmla="*/ 132 w 949"/>
              <a:gd name="T55" fmla="*/ 182 h 245"/>
              <a:gd name="T56" fmla="*/ 114 w 949"/>
              <a:gd name="T57" fmla="*/ 167 h 245"/>
              <a:gd name="T58" fmla="*/ 91 w 949"/>
              <a:gd name="T59" fmla="*/ 137 h 245"/>
              <a:gd name="T60" fmla="*/ 92 w 949"/>
              <a:gd name="T61" fmla="*/ 111 h 245"/>
              <a:gd name="T62" fmla="*/ 111 w 949"/>
              <a:gd name="T63" fmla="*/ 90 h 245"/>
              <a:gd name="T64" fmla="*/ 142 w 949"/>
              <a:gd name="T65" fmla="*/ 74 h 245"/>
              <a:gd name="T66" fmla="*/ 179 w 949"/>
              <a:gd name="T67" fmla="*/ 66 h 245"/>
              <a:gd name="T68" fmla="*/ 222 w 949"/>
              <a:gd name="T69" fmla="*/ 68 h 245"/>
              <a:gd name="T70" fmla="*/ 262 w 949"/>
              <a:gd name="T71" fmla="*/ 78 h 245"/>
              <a:gd name="T72" fmla="*/ 294 w 949"/>
              <a:gd name="T73" fmla="*/ 94 h 245"/>
              <a:gd name="T74" fmla="*/ 313 w 949"/>
              <a:gd name="T75" fmla="*/ 107 h 245"/>
              <a:gd name="T76" fmla="*/ 321 w 949"/>
              <a:gd name="T77" fmla="*/ 113 h 245"/>
              <a:gd name="T78" fmla="*/ 294 w 949"/>
              <a:gd name="T79" fmla="*/ 80 h 245"/>
              <a:gd name="T80" fmla="*/ 288 w 949"/>
              <a:gd name="T81" fmla="*/ 52 h 245"/>
              <a:gd name="T82" fmla="*/ 300 w 949"/>
              <a:gd name="T83" fmla="*/ 32 h 245"/>
              <a:gd name="T84" fmla="*/ 325 w 949"/>
              <a:gd name="T85" fmla="*/ 17 h 245"/>
              <a:gd name="T86" fmla="*/ 358 w 949"/>
              <a:gd name="T87" fmla="*/ 9 h 245"/>
              <a:gd name="T88" fmla="*/ 395 w 949"/>
              <a:gd name="T89" fmla="*/ 6 h 245"/>
              <a:gd name="T90" fmla="*/ 431 w 949"/>
              <a:gd name="T91" fmla="*/ 10 h 245"/>
              <a:gd name="T92" fmla="*/ 470 w 949"/>
              <a:gd name="T93" fmla="*/ 23 h 245"/>
              <a:gd name="T94" fmla="*/ 504 w 949"/>
              <a:gd name="T95" fmla="*/ 44 h 245"/>
              <a:gd name="T96" fmla="*/ 523 w 949"/>
              <a:gd name="T97" fmla="*/ 63 h 245"/>
              <a:gd name="T98" fmla="*/ 529 w 949"/>
              <a:gd name="T99" fmla="*/ 72 h 245"/>
              <a:gd name="T100" fmla="*/ 526 w 949"/>
              <a:gd name="T101" fmla="*/ 41 h 245"/>
              <a:gd name="T102" fmla="*/ 538 w 949"/>
              <a:gd name="T103" fmla="*/ 20 h 245"/>
              <a:gd name="T104" fmla="*/ 563 w 949"/>
              <a:gd name="T105" fmla="*/ 6 h 245"/>
              <a:gd name="T106" fmla="*/ 596 w 949"/>
              <a:gd name="T107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49" h="245">
                <a:moveTo>
                  <a:pt x="613" y="0"/>
                </a:moveTo>
                <a:lnTo>
                  <a:pt x="632" y="2"/>
                </a:lnTo>
                <a:lnTo>
                  <a:pt x="650" y="4"/>
                </a:lnTo>
                <a:lnTo>
                  <a:pt x="668" y="9"/>
                </a:lnTo>
                <a:lnTo>
                  <a:pt x="685" y="14"/>
                </a:lnTo>
                <a:lnTo>
                  <a:pt x="699" y="22"/>
                </a:lnTo>
                <a:lnTo>
                  <a:pt x="714" y="30"/>
                </a:lnTo>
                <a:lnTo>
                  <a:pt x="727" y="42"/>
                </a:lnTo>
                <a:lnTo>
                  <a:pt x="738" y="57"/>
                </a:lnTo>
                <a:lnTo>
                  <a:pt x="746" y="72"/>
                </a:lnTo>
                <a:lnTo>
                  <a:pt x="751" y="88"/>
                </a:lnTo>
                <a:lnTo>
                  <a:pt x="750" y="105"/>
                </a:lnTo>
                <a:lnTo>
                  <a:pt x="757" y="84"/>
                </a:lnTo>
                <a:lnTo>
                  <a:pt x="767" y="69"/>
                </a:lnTo>
                <a:lnTo>
                  <a:pt x="779" y="57"/>
                </a:lnTo>
                <a:lnTo>
                  <a:pt x="794" y="48"/>
                </a:lnTo>
                <a:lnTo>
                  <a:pt x="811" y="44"/>
                </a:lnTo>
                <a:lnTo>
                  <a:pt x="827" y="41"/>
                </a:lnTo>
                <a:lnTo>
                  <a:pt x="846" y="42"/>
                </a:lnTo>
                <a:lnTo>
                  <a:pt x="863" y="47"/>
                </a:lnTo>
                <a:lnTo>
                  <a:pt x="880" y="52"/>
                </a:lnTo>
                <a:lnTo>
                  <a:pt x="897" y="61"/>
                </a:lnTo>
                <a:lnTo>
                  <a:pt x="912" y="72"/>
                </a:lnTo>
                <a:lnTo>
                  <a:pt x="925" y="84"/>
                </a:lnTo>
                <a:lnTo>
                  <a:pt x="936" y="97"/>
                </a:lnTo>
                <a:lnTo>
                  <a:pt x="945" y="112"/>
                </a:lnTo>
                <a:lnTo>
                  <a:pt x="949" y="126"/>
                </a:lnTo>
                <a:lnTo>
                  <a:pt x="949" y="141"/>
                </a:lnTo>
                <a:lnTo>
                  <a:pt x="948" y="154"/>
                </a:lnTo>
                <a:lnTo>
                  <a:pt x="946" y="164"/>
                </a:lnTo>
                <a:lnTo>
                  <a:pt x="943" y="170"/>
                </a:lnTo>
                <a:lnTo>
                  <a:pt x="942" y="173"/>
                </a:lnTo>
                <a:lnTo>
                  <a:pt x="919" y="195"/>
                </a:lnTo>
                <a:lnTo>
                  <a:pt x="899" y="212"/>
                </a:lnTo>
                <a:lnTo>
                  <a:pt x="883" y="225"/>
                </a:lnTo>
                <a:lnTo>
                  <a:pt x="868" y="233"/>
                </a:lnTo>
                <a:lnTo>
                  <a:pt x="858" y="240"/>
                </a:lnTo>
                <a:lnTo>
                  <a:pt x="849" y="243"/>
                </a:lnTo>
                <a:lnTo>
                  <a:pt x="844" y="245"/>
                </a:lnTo>
                <a:lnTo>
                  <a:pt x="842" y="245"/>
                </a:lnTo>
                <a:lnTo>
                  <a:pt x="30" y="245"/>
                </a:lnTo>
                <a:lnTo>
                  <a:pt x="14" y="231"/>
                </a:lnTo>
                <a:lnTo>
                  <a:pt x="4" y="217"/>
                </a:lnTo>
                <a:lnTo>
                  <a:pt x="0" y="206"/>
                </a:lnTo>
                <a:lnTo>
                  <a:pt x="1" y="195"/>
                </a:lnTo>
                <a:lnTo>
                  <a:pt x="6" y="188"/>
                </a:lnTo>
                <a:lnTo>
                  <a:pt x="13" y="180"/>
                </a:lnTo>
                <a:lnTo>
                  <a:pt x="24" y="176"/>
                </a:lnTo>
                <a:lnTo>
                  <a:pt x="37" y="172"/>
                </a:lnTo>
                <a:lnTo>
                  <a:pt x="51" y="170"/>
                </a:lnTo>
                <a:lnTo>
                  <a:pt x="69" y="170"/>
                </a:lnTo>
                <a:lnTo>
                  <a:pt x="85" y="171"/>
                </a:lnTo>
                <a:lnTo>
                  <a:pt x="102" y="173"/>
                </a:lnTo>
                <a:lnTo>
                  <a:pt x="115" y="177"/>
                </a:lnTo>
                <a:lnTo>
                  <a:pt x="126" y="180"/>
                </a:lnTo>
                <a:lnTo>
                  <a:pt x="132" y="182"/>
                </a:lnTo>
                <a:lnTo>
                  <a:pt x="135" y="183"/>
                </a:lnTo>
                <a:lnTo>
                  <a:pt x="114" y="167"/>
                </a:lnTo>
                <a:lnTo>
                  <a:pt x="98" y="153"/>
                </a:lnTo>
                <a:lnTo>
                  <a:pt x="91" y="137"/>
                </a:lnTo>
                <a:lnTo>
                  <a:pt x="88" y="124"/>
                </a:lnTo>
                <a:lnTo>
                  <a:pt x="92" y="111"/>
                </a:lnTo>
                <a:lnTo>
                  <a:pt x="99" y="100"/>
                </a:lnTo>
                <a:lnTo>
                  <a:pt x="111" y="90"/>
                </a:lnTo>
                <a:lnTo>
                  <a:pt x="126" y="82"/>
                </a:lnTo>
                <a:lnTo>
                  <a:pt x="142" y="74"/>
                </a:lnTo>
                <a:lnTo>
                  <a:pt x="160" y="70"/>
                </a:lnTo>
                <a:lnTo>
                  <a:pt x="179" y="66"/>
                </a:lnTo>
                <a:lnTo>
                  <a:pt x="199" y="65"/>
                </a:lnTo>
                <a:lnTo>
                  <a:pt x="222" y="68"/>
                </a:lnTo>
                <a:lnTo>
                  <a:pt x="242" y="72"/>
                </a:lnTo>
                <a:lnTo>
                  <a:pt x="262" y="78"/>
                </a:lnTo>
                <a:lnTo>
                  <a:pt x="278" y="86"/>
                </a:lnTo>
                <a:lnTo>
                  <a:pt x="294" y="94"/>
                </a:lnTo>
                <a:lnTo>
                  <a:pt x="304" y="101"/>
                </a:lnTo>
                <a:lnTo>
                  <a:pt x="313" y="107"/>
                </a:lnTo>
                <a:lnTo>
                  <a:pt x="319" y="111"/>
                </a:lnTo>
                <a:lnTo>
                  <a:pt x="321" y="113"/>
                </a:lnTo>
                <a:lnTo>
                  <a:pt x="304" y="95"/>
                </a:lnTo>
                <a:lnTo>
                  <a:pt x="294" y="80"/>
                </a:lnTo>
                <a:lnTo>
                  <a:pt x="288" y="65"/>
                </a:lnTo>
                <a:lnTo>
                  <a:pt x="288" y="52"/>
                </a:lnTo>
                <a:lnTo>
                  <a:pt x="292" y="41"/>
                </a:lnTo>
                <a:lnTo>
                  <a:pt x="300" y="32"/>
                </a:lnTo>
                <a:lnTo>
                  <a:pt x="311" y="24"/>
                </a:lnTo>
                <a:lnTo>
                  <a:pt x="325" y="17"/>
                </a:lnTo>
                <a:lnTo>
                  <a:pt x="340" y="12"/>
                </a:lnTo>
                <a:lnTo>
                  <a:pt x="358" y="9"/>
                </a:lnTo>
                <a:lnTo>
                  <a:pt x="376" y="6"/>
                </a:lnTo>
                <a:lnTo>
                  <a:pt x="395" y="6"/>
                </a:lnTo>
                <a:lnTo>
                  <a:pt x="414" y="8"/>
                </a:lnTo>
                <a:lnTo>
                  <a:pt x="431" y="10"/>
                </a:lnTo>
                <a:lnTo>
                  <a:pt x="446" y="14"/>
                </a:lnTo>
                <a:lnTo>
                  <a:pt x="470" y="23"/>
                </a:lnTo>
                <a:lnTo>
                  <a:pt x="489" y="33"/>
                </a:lnTo>
                <a:lnTo>
                  <a:pt x="504" y="44"/>
                </a:lnTo>
                <a:lnTo>
                  <a:pt x="515" y="54"/>
                </a:lnTo>
                <a:lnTo>
                  <a:pt x="523" y="63"/>
                </a:lnTo>
                <a:lnTo>
                  <a:pt x="527" y="70"/>
                </a:lnTo>
                <a:lnTo>
                  <a:pt x="529" y="72"/>
                </a:lnTo>
                <a:lnTo>
                  <a:pt x="525" y="56"/>
                </a:lnTo>
                <a:lnTo>
                  <a:pt x="526" y="41"/>
                </a:lnTo>
                <a:lnTo>
                  <a:pt x="530" y="29"/>
                </a:lnTo>
                <a:lnTo>
                  <a:pt x="538" y="20"/>
                </a:lnTo>
                <a:lnTo>
                  <a:pt x="550" y="12"/>
                </a:lnTo>
                <a:lnTo>
                  <a:pt x="563" y="6"/>
                </a:lnTo>
                <a:lnTo>
                  <a:pt x="578" y="2"/>
                </a:lnTo>
                <a:lnTo>
                  <a:pt x="596" y="0"/>
                </a:lnTo>
                <a:lnTo>
                  <a:pt x="61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4876797" y="428777"/>
            <a:ext cx="1182675" cy="360186"/>
          </a:xfrm>
          <a:custGeom>
            <a:avLst/>
            <a:gdLst>
              <a:gd name="T0" fmla="*/ 438 w 637"/>
              <a:gd name="T1" fmla="*/ 2 h 194"/>
              <a:gd name="T2" fmla="*/ 467 w 637"/>
              <a:gd name="T3" fmla="*/ 11 h 194"/>
              <a:gd name="T4" fmla="*/ 490 w 637"/>
              <a:gd name="T5" fmla="*/ 26 h 194"/>
              <a:gd name="T6" fmla="*/ 506 w 637"/>
              <a:gd name="T7" fmla="*/ 51 h 194"/>
              <a:gd name="T8" fmla="*/ 510 w 637"/>
              <a:gd name="T9" fmla="*/ 83 h 194"/>
              <a:gd name="T10" fmla="*/ 523 w 637"/>
              <a:gd name="T11" fmla="*/ 50 h 194"/>
              <a:gd name="T12" fmla="*/ 545 w 637"/>
              <a:gd name="T13" fmla="*/ 35 h 194"/>
              <a:gd name="T14" fmla="*/ 571 w 637"/>
              <a:gd name="T15" fmla="*/ 34 h 194"/>
              <a:gd name="T16" fmla="*/ 598 w 637"/>
              <a:gd name="T17" fmla="*/ 43 h 194"/>
              <a:gd name="T18" fmla="*/ 619 w 637"/>
              <a:gd name="T19" fmla="*/ 63 h 194"/>
              <a:gd name="T20" fmla="*/ 635 w 637"/>
              <a:gd name="T21" fmla="*/ 88 h 194"/>
              <a:gd name="T22" fmla="*/ 637 w 637"/>
              <a:gd name="T23" fmla="*/ 115 h 194"/>
              <a:gd name="T24" fmla="*/ 634 w 637"/>
              <a:gd name="T25" fmla="*/ 134 h 194"/>
              <a:gd name="T26" fmla="*/ 616 w 637"/>
              <a:gd name="T27" fmla="*/ 155 h 194"/>
              <a:gd name="T28" fmla="*/ 578 w 637"/>
              <a:gd name="T29" fmla="*/ 178 h 194"/>
              <a:gd name="T30" fmla="*/ 543 w 637"/>
              <a:gd name="T31" fmla="*/ 190 h 194"/>
              <a:gd name="T32" fmla="*/ 520 w 637"/>
              <a:gd name="T33" fmla="*/ 194 h 194"/>
              <a:gd name="T34" fmla="*/ 0 w 637"/>
              <a:gd name="T35" fmla="*/ 194 h 194"/>
              <a:gd name="T36" fmla="*/ 23 w 637"/>
              <a:gd name="T37" fmla="*/ 158 h 194"/>
              <a:gd name="T38" fmla="*/ 51 w 637"/>
              <a:gd name="T39" fmla="*/ 138 h 194"/>
              <a:gd name="T40" fmla="*/ 79 w 637"/>
              <a:gd name="T41" fmla="*/ 134 h 194"/>
              <a:gd name="T42" fmla="*/ 103 w 637"/>
              <a:gd name="T43" fmla="*/ 138 h 194"/>
              <a:gd name="T44" fmla="*/ 118 w 637"/>
              <a:gd name="T45" fmla="*/ 144 h 194"/>
              <a:gd name="T46" fmla="*/ 105 w 637"/>
              <a:gd name="T47" fmla="*/ 130 h 194"/>
              <a:gd name="T48" fmla="*/ 90 w 637"/>
              <a:gd name="T49" fmla="*/ 102 h 194"/>
              <a:gd name="T50" fmla="*/ 98 w 637"/>
              <a:gd name="T51" fmla="*/ 79 h 194"/>
              <a:gd name="T52" fmla="*/ 118 w 637"/>
              <a:gd name="T53" fmla="*/ 62 h 194"/>
              <a:gd name="T54" fmla="*/ 146 w 637"/>
              <a:gd name="T55" fmla="*/ 53 h 194"/>
              <a:gd name="T56" fmla="*/ 179 w 637"/>
              <a:gd name="T57" fmla="*/ 54 h 194"/>
              <a:gd name="T58" fmla="*/ 210 w 637"/>
              <a:gd name="T59" fmla="*/ 67 h 194"/>
              <a:gd name="T60" fmla="*/ 230 w 637"/>
              <a:gd name="T61" fmla="*/ 83 h 194"/>
              <a:gd name="T62" fmla="*/ 238 w 637"/>
              <a:gd name="T63" fmla="*/ 89 h 194"/>
              <a:gd name="T64" fmla="*/ 219 w 637"/>
              <a:gd name="T65" fmla="*/ 56 h 194"/>
              <a:gd name="T66" fmla="*/ 220 w 637"/>
              <a:gd name="T67" fmla="*/ 32 h 194"/>
              <a:gd name="T68" fmla="*/ 237 w 637"/>
              <a:gd name="T69" fmla="*/ 16 h 194"/>
              <a:gd name="T70" fmla="*/ 262 w 637"/>
              <a:gd name="T71" fmla="*/ 6 h 194"/>
              <a:gd name="T72" fmla="*/ 291 w 637"/>
              <a:gd name="T73" fmla="*/ 5 h 194"/>
              <a:gd name="T74" fmla="*/ 318 w 637"/>
              <a:gd name="T75" fmla="*/ 11 h 194"/>
              <a:gd name="T76" fmla="*/ 348 w 637"/>
              <a:gd name="T77" fmla="*/ 29 h 194"/>
              <a:gd name="T78" fmla="*/ 365 w 637"/>
              <a:gd name="T79" fmla="*/ 48 h 194"/>
              <a:gd name="T80" fmla="*/ 371 w 637"/>
              <a:gd name="T81" fmla="*/ 56 h 194"/>
              <a:gd name="T82" fmla="*/ 370 w 637"/>
              <a:gd name="T83" fmla="*/ 27 h 194"/>
              <a:gd name="T84" fmla="*/ 384 w 637"/>
              <a:gd name="T85" fmla="*/ 8 h 194"/>
              <a:gd name="T86" fmla="*/ 409 w 637"/>
              <a:gd name="T87" fmla="*/ 1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37" h="194">
                <a:moveTo>
                  <a:pt x="423" y="0"/>
                </a:moveTo>
                <a:lnTo>
                  <a:pt x="438" y="2"/>
                </a:lnTo>
                <a:lnTo>
                  <a:pt x="453" y="5"/>
                </a:lnTo>
                <a:lnTo>
                  <a:pt x="467" y="11"/>
                </a:lnTo>
                <a:lnTo>
                  <a:pt x="479" y="17"/>
                </a:lnTo>
                <a:lnTo>
                  <a:pt x="490" y="26"/>
                </a:lnTo>
                <a:lnTo>
                  <a:pt x="498" y="38"/>
                </a:lnTo>
                <a:lnTo>
                  <a:pt x="506" y="51"/>
                </a:lnTo>
                <a:lnTo>
                  <a:pt x="510" y="66"/>
                </a:lnTo>
                <a:lnTo>
                  <a:pt x="510" y="83"/>
                </a:lnTo>
                <a:lnTo>
                  <a:pt x="516" y="64"/>
                </a:lnTo>
                <a:lnTo>
                  <a:pt x="523" y="50"/>
                </a:lnTo>
                <a:lnTo>
                  <a:pt x="534" y="41"/>
                </a:lnTo>
                <a:lnTo>
                  <a:pt x="545" y="35"/>
                </a:lnTo>
                <a:lnTo>
                  <a:pt x="558" y="32"/>
                </a:lnTo>
                <a:lnTo>
                  <a:pt x="571" y="34"/>
                </a:lnTo>
                <a:lnTo>
                  <a:pt x="585" y="37"/>
                </a:lnTo>
                <a:lnTo>
                  <a:pt x="598" y="43"/>
                </a:lnTo>
                <a:lnTo>
                  <a:pt x="610" y="52"/>
                </a:lnTo>
                <a:lnTo>
                  <a:pt x="619" y="63"/>
                </a:lnTo>
                <a:lnTo>
                  <a:pt x="628" y="75"/>
                </a:lnTo>
                <a:lnTo>
                  <a:pt x="635" y="88"/>
                </a:lnTo>
                <a:lnTo>
                  <a:pt x="637" y="102"/>
                </a:lnTo>
                <a:lnTo>
                  <a:pt x="637" y="115"/>
                </a:lnTo>
                <a:lnTo>
                  <a:pt x="636" y="126"/>
                </a:lnTo>
                <a:lnTo>
                  <a:pt x="634" y="134"/>
                </a:lnTo>
                <a:lnTo>
                  <a:pt x="633" y="137"/>
                </a:lnTo>
                <a:lnTo>
                  <a:pt x="616" y="155"/>
                </a:lnTo>
                <a:lnTo>
                  <a:pt x="598" y="168"/>
                </a:lnTo>
                <a:lnTo>
                  <a:pt x="578" y="178"/>
                </a:lnTo>
                <a:lnTo>
                  <a:pt x="559" y="185"/>
                </a:lnTo>
                <a:lnTo>
                  <a:pt x="543" y="190"/>
                </a:lnTo>
                <a:lnTo>
                  <a:pt x="529" y="193"/>
                </a:lnTo>
                <a:lnTo>
                  <a:pt x="520" y="194"/>
                </a:lnTo>
                <a:lnTo>
                  <a:pt x="517" y="194"/>
                </a:lnTo>
                <a:lnTo>
                  <a:pt x="0" y="194"/>
                </a:lnTo>
                <a:lnTo>
                  <a:pt x="11" y="174"/>
                </a:lnTo>
                <a:lnTo>
                  <a:pt x="23" y="158"/>
                </a:lnTo>
                <a:lnTo>
                  <a:pt x="36" y="146"/>
                </a:lnTo>
                <a:lnTo>
                  <a:pt x="51" y="138"/>
                </a:lnTo>
                <a:lnTo>
                  <a:pt x="66" y="134"/>
                </a:lnTo>
                <a:lnTo>
                  <a:pt x="79" y="134"/>
                </a:lnTo>
                <a:lnTo>
                  <a:pt x="93" y="136"/>
                </a:lnTo>
                <a:lnTo>
                  <a:pt x="103" y="138"/>
                </a:lnTo>
                <a:lnTo>
                  <a:pt x="112" y="142"/>
                </a:lnTo>
                <a:lnTo>
                  <a:pt x="118" y="144"/>
                </a:lnTo>
                <a:lnTo>
                  <a:pt x="120" y="145"/>
                </a:lnTo>
                <a:lnTo>
                  <a:pt x="105" y="130"/>
                </a:lnTo>
                <a:lnTo>
                  <a:pt x="95" y="115"/>
                </a:lnTo>
                <a:lnTo>
                  <a:pt x="90" y="102"/>
                </a:lnTo>
                <a:lnTo>
                  <a:pt x="93" y="90"/>
                </a:lnTo>
                <a:lnTo>
                  <a:pt x="98" y="79"/>
                </a:lnTo>
                <a:lnTo>
                  <a:pt x="107" y="70"/>
                </a:lnTo>
                <a:lnTo>
                  <a:pt x="118" y="62"/>
                </a:lnTo>
                <a:lnTo>
                  <a:pt x="131" y="56"/>
                </a:lnTo>
                <a:lnTo>
                  <a:pt x="146" y="53"/>
                </a:lnTo>
                <a:lnTo>
                  <a:pt x="160" y="52"/>
                </a:lnTo>
                <a:lnTo>
                  <a:pt x="179" y="54"/>
                </a:lnTo>
                <a:lnTo>
                  <a:pt x="195" y="60"/>
                </a:lnTo>
                <a:lnTo>
                  <a:pt x="210" y="67"/>
                </a:lnTo>
                <a:lnTo>
                  <a:pt x="221" y="75"/>
                </a:lnTo>
                <a:lnTo>
                  <a:pt x="230" y="83"/>
                </a:lnTo>
                <a:lnTo>
                  <a:pt x="235" y="87"/>
                </a:lnTo>
                <a:lnTo>
                  <a:pt x="238" y="89"/>
                </a:lnTo>
                <a:lnTo>
                  <a:pt x="226" y="72"/>
                </a:lnTo>
                <a:lnTo>
                  <a:pt x="219" y="56"/>
                </a:lnTo>
                <a:lnTo>
                  <a:pt x="217" y="43"/>
                </a:lnTo>
                <a:lnTo>
                  <a:pt x="220" y="32"/>
                </a:lnTo>
                <a:lnTo>
                  <a:pt x="227" y="23"/>
                </a:lnTo>
                <a:lnTo>
                  <a:pt x="237" y="16"/>
                </a:lnTo>
                <a:lnTo>
                  <a:pt x="249" y="11"/>
                </a:lnTo>
                <a:lnTo>
                  <a:pt x="262" y="6"/>
                </a:lnTo>
                <a:lnTo>
                  <a:pt x="276" y="5"/>
                </a:lnTo>
                <a:lnTo>
                  <a:pt x="291" y="5"/>
                </a:lnTo>
                <a:lnTo>
                  <a:pt x="305" y="7"/>
                </a:lnTo>
                <a:lnTo>
                  <a:pt x="318" y="11"/>
                </a:lnTo>
                <a:lnTo>
                  <a:pt x="335" y="19"/>
                </a:lnTo>
                <a:lnTo>
                  <a:pt x="348" y="29"/>
                </a:lnTo>
                <a:lnTo>
                  <a:pt x="359" y="39"/>
                </a:lnTo>
                <a:lnTo>
                  <a:pt x="365" y="48"/>
                </a:lnTo>
                <a:lnTo>
                  <a:pt x="369" y="54"/>
                </a:lnTo>
                <a:lnTo>
                  <a:pt x="371" y="56"/>
                </a:lnTo>
                <a:lnTo>
                  <a:pt x="367" y="40"/>
                </a:lnTo>
                <a:lnTo>
                  <a:pt x="370" y="27"/>
                </a:lnTo>
                <a:lnTo>
                  <a:pt x="375" y="16"/>
                </a:lnTo>
                <a:lnTo>
                  <a:pt x="384" y="8"/>
                </a:lnTo>
                <a:lnTo>
                  <a:pt x="396" y="3"/>
                </a:lnTo>
                <a:lnTo>
                  <a:pt x="409" y="1"/>
                </a:lnTo>
                <a:lnTo>
                  <a:pt x="42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2635039" y="2830470"/>
            <a:ext cx="800209" cy="256215"/>
          </a:xfrm>
          <a:custGeom>
            <a:avLst/>
            <a:gdLst>
              <a:gd name="T0" fmla="*/ 285 w 431"/>
              <a:gd name="T1" fmla="*/ 1 h 138"/>
              <a:gd name="T2" fmla="*/ 308 w 431"/>
              <a:gd name="T3" fmla="*/ 6 h 138"/>
              <a:gd name="T4" fmla="*/ 328 w 431"/>
              <a:gd name="T5" fmla="*/ 20 h 138"/>
              <a:gd name="T6" fmla="*/ 340 w 431"/>
              <a:gd name="T7" fmla="*/ 44 h 138"/>
              <a:gd name="T8" fmla="*/ 345 w 431"/>
              <a:gd name="T9" fmla="*/ 43 h 138"/>
              <a:gd name="T10" fmla="*/ 362 w 431"/>
              <a:gd name="T11" fmla="*/ 26 h 138"/>
              <a:gd name="T12" fmla="*/ 384 w 431"/>
              <a:gd name="T13" fmla="*/ 24 h 138"/>
              <a:gd name="T14" fmla="*/ 406 w 431"/>
              <a:gd name="T15" fmla="*/ 33 h 138"/>
              <a:gd name="T16" fmla="*/ 424 w 431"/>
              <a:gd name="T17" fmla="*/ 51 h 138"/>
              <a:gd name="T18" fmla="*/ 431 w 431"/>
              <a:gd name="T19" fmla="*/ 75 h 138"/>
              <a:gd name="T20" fmla="*/ 429 w 431"/>
              <a:gd name="T21" fmla="*/ 94 h 138"/>
              <a:gd name="T22" fmla="*/ 415 w 431"/>
              <a:gd name="T23" fmla="*/ 113 h 138"/>
              <a:gd name="T24" fmla="*/ 394 w 431"/>
              <a:gd name="T25" fmla="*/ 132 h 138"/>
              <a:gd name="T26" fmla="*/ 384 w 431"/>
              <a:gd name="T27" fmla="*/ 138 h 138"/>
              <a:gd name="T28" fmla="*/ 13 w 431"/>
              <a:gd name="T29" fmla="*/ 138 h 138"/>
              <a:gd name="T30" fmla="*/ 0 w 431"/>
              <a:gd name="T31" fmla="*/ 116 h 138"/>
              <a:gd name="T32" fmla="*/ 6 w 431"/>
              <a:gd name="T33" fmla="*/ 101 h 138"/>
              <a:gd name="T34" fmla="*/ 23 w 431"/>
              <a:gd name="T35" fmla="*/ 96 h 138"/>
              <a:gd name="T36" fmla="*/ 45 w 431"/>
              <a:gd name="T37" fmla="*/ 98 h 138"/>
              <a:gd name="T38" fmla="*/ 59 w 431"/>
              <a:gd name="T39" fmla="*/ 102 h 138"/>
              <a:gd name="T40" fmla="*/ 48 w 431"/>
              <a:gd name="T41" fmla="*/ 90 h 138"/>
              <a:gd name="T42" fmla="*/ 41 w 431"/>
              <a:gd name="T43" fmla="*/ 66 h 138"/>
              <a:gd name="T44" fmla="*/ 54 w 431"/>
              <a:gd name="T45" fmla="*/ 48 h 138"/>
              <a:gd name="T46" fmla="*/ 77 w 431"/>
              <a:gd name="T47" fmla="*/ 38 h 138"/>
              <a:gd name="T48" fmla="*/ 106 w 431"/>
              <a:gd name="T49" fmla="*/ 39 h 138"/>
              <a:gd name="T50" fmla="*/ 130 w 431"/>
              <a:gd name="T51" fmla="*/ 51 h 138"/>
              <a:gd name="T52" fmla="*/ 144 w 431"/>
              <a:gd name="T53" fmla="*/ 62 h 138"/>
              <a:gd name="T54" fmla="*/ 137 w 431"/>
              <a:gd name="T55" fmla="*/ 50 h 138"/>
              <a:gd name="T56" fmla="*/ 131 w 431"/>
              <a:gd name="T57" fmla="*/ 28 h 138"/>
              <a:gd name="T58" fmla="*/ 141 w 431"/>
              <a:gd name="T59" fmla="*/ 14 h 138"/>
              <a:gd name="T60" fmla="*/ 160 w 431"/>
              <a:gd name="T61" fmla="*/ 5 h 138"/>
              <a:gd name="T62" fmla="*/ 181 w 431"/>
              <a:gd name="T63" fmla="*/ 3 h 138"/>
              <a:gd name="T64" fmla="*/ 203 w 431"/>
              <a:gd name="T65" fmla="*/ 7 h 138"/>
              <a:gd name="T66" fmla="*/ 227 w 431"/>
              <a:gd name="T67" fmla="*/ 24 h 138"/>
              <a:gd name="T68" fmla="*/ 239 w 431"/>
              <a:gd name="T69" fmla="*/ 38 h 138"/>
              <a:gd name="T70" fmla="*/ 238 w 431"/>
              <a:gd name="T71" fmla="*/ 28 h 138"/>
              <a:gd name="T72" fmla="*/ 246 w 431"/>
              <a:gd name="T73" fmla="*/ 9 h 138"/>
              <a:gd name="T74" fmla="*/ 263 w 431"/>
              <a:gd name="T75" fmla="*/ 1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31" h="138">
                <a:moveTo>
                  <a:pt x="274" y="0"/>
                </a:moveTo>
                <a:lnTo>
                  <a:pt x="285" y="1"/>
                </a:lnTo>
                <a:lnTo>
                  <a:pt x="297" y="3"/>
                </a:lnTo>
                <a:lnTo>
                  <a:pt x="308" y="6"/>
                </a:lnTo>
                <a:lnTo>
                  <a:pt x="318" y="12"/>
                </a:lnTo>
                <a:lnTo>
                  <a:pt x="328" y="20"/>
                </a:lnTo>
                <a:lnTo>
                  <a:pt x="335" y="31"/>
                </a:lnTo>
                <a:lnTo>
                  <a:pt x="340" y="44"/>
                </a:lnTo>
                <a:lnTo>
                  <a:pt x="341" y="58"/>
                </a:lnTo>
                <a:lnTo>
                  <a:pt x="345" y="43"/>
                </a:lnTo>
                <a:lnTo>
                  <a:pt x="353" y="32"/>
                </a:lnTo>
                <a:lnTo>
                  <a:pt x="362" y="26"/>
                </a:lnTo>
                <a:lnTo>
                  <a:pt x="372" y="24"/>
                </a:lnTo>
                <a:lnTo>
                  <a:pt x="384" y="24"/>
                </a:lnTo>
                <a:lnTo>
                  <a:pt x="395" y="27"/>
                </a:lnTo>
                <a:lnTo>
                  <a:pt x="406" y="33"/>
                </a:lnTo>
                <a:lnTo>
                  <a:pt x="416" y="41"/>
                </a:lnTo>
                <a:lnTo>
                  <a:pt x="424" y="51"/>
                </a:lnTo>
                <a:lnTo>
                  <a:pt x="429" y="63"/>
                </a:lnTo>
                <a:lnTo>
                  <a:pt x="431" y="75"/>
                </a:lnTo>
                <a:lnTo>
                  <a:pt x="430" y="86"/>
                </a:lnTo>
                <a:lnTo>
                  <a:pt x="429" y="94"/>
                </a:lnTo>
                <a:lnTo>
                  <a:pt x="428" y="98"/>
                </a:lnTo>
                <a:lnTo>
                  <a:pt x="415" y="113"/>
                </a:lnTo>
                <a:lnTo>
                  <a:pt x="403" y="124"/>
                </a:lnTo>
                <a:lnTo>
                  <a:pt x="394" y="132"/>
                </a:lnTo>
                <a:lnTo>
                  <a:pt x="388" y="136"/>
                </a:lnTo>
                <a:lnTo>
                  <a:pt x="384" y="138"/>
                </a:lnTo>
                <a:lnTo>
                  <a:pt x="383" y="138"/>
                </a:lnTo>
                <a:lnTo>
                  <a:pt x="13" y="138"/>
                </a:lnTo>
                <a:lnTo>
                  <a:pt x="5" y="126"/>
                </a:lnTo>
                <a:lnTo>
                  <a:pt x="0" y="116"/>
                </a:lnTo>
                <a:lnTo>
                  <a:pt x="1" y="108"/>
                </a:lnTo>
                <a:lnTo>
                  <a:pt x="6" y="101"/>
                </a:lnTo>
                <a:lnTo>
                  <a:pt x="13" y="98"/>
                </a:lnTo>
                <a:lnTo>
                  <a:pt x="23" y="96"/>
                </a:lnTo>
                <a:lnTo>
                  <a:pt x="34" y="96"/>
                </a:lnTo>
                <a:lnTo>
                  <a:pt x="45" y="98"/>
                </a:lnTo>
                <a:lnTo>
                  <a:pt x="54" y="100"/>
                </a:lnTo>
                <a:lnTo>
                  <a:pt x="59" y="102"/>
                </a:lnTo>
                <a:lnTo>
                  <a:pt x="61" y="103"/>
                </a:lnTo>
                <a:lnTo>
                  <a:pt x="48" y="90"/>
                </a:lnTo>
                <a:lnTo>
                  <a:pt x="42" y="77"/>
                </a:lnTo>
                <a:lnTo>
                  <a:pt x="41" y="66"/>
                </a:lnTo>
                <a:lnTo>
                  <a:pt x="45" y="56"/>
                </a:lnTo>
                <a:lnTo>
                  <a:pt x="54" y="48"/>
                </a:lnTo>
                <a:lnTo>
                  <a:pt x="65" y="42"/>
                </a:lnTo>
                <a:lnTo>
                  <a:pt x="77" y="38"/>
                </a:lnTo>
                <a:lnTo>
                  <a:pt x="91" y="37"/>
                </a:lnTo>
                <a:lnTo>
                  <a:pt x="106" y="39"/>
                </a:lnTo>
                <a:lnTo>
                  <a:pt x="119" y="44"/>
                </a:lnTo>
                <a:lnTo>
                  <a:pt x="130" y="51"/>
                </a:lnTo>
                <a:lnTo>
                  <a:pt x="139" y="56"/>
                </a:lnTo>
                <a:lnTo>
                  <a:pt x="144" y="62"/>
                </a:lnTo>
                <a:lnTo>
                  <a:pt x="145" y="64"/>
                </a:lnTo>
                <a:lnTo>
                  <a:pt x="137" y="50"/>
                </a:lnTo>
                <a:lnTo>
                  <a:pt x="131" y="39"/>
                </a:lnTo>
                <a:lnTo>
                  <a:pt x="131" y="28"/>
                </a:lnTo>
                <a:lnTo>
                  <a:pt x="134" y="20"/>
                </a:lnTo>
                <a:lnTo>
                  <a:pt x="141" y="14"/>
                </a:lnTo>
                <a:lnTo>
                  <a:pt x="149" y="8"/>
                </a:lnTo>
                <a:lnTo>
                  <a:pt x="160" y="5"/>
                </a:lnTo>
                <a:lnTo>
                  <a:pt x="170" y="4"/>
                </a:lnTo>
                <a:lnTo>
                  <a:pt x="181" y="3"/>
                </a:lnTo>
                <a:lnTo>
                  <a:pt x="192" y="5"/>
                </a:lnTo>
                <a:lnTo>
                  <a:pt x="203" y="7"/>
                </a:lnTo>
                <a:lnTo>
                  <a:pt x="217" y="15"/>
                </a:lnTo>
                <a:lnTo>
                  <a:pt x="227" y="24"/>
                </a:lnTo>
                <a:lnTo>
                  <a:pt x="235" y="31"/>
                </a:lnTo>
                <a:lnTo>
                  <a:pt x="239" y="38"/>
                </a:lnTo>
                <a:lnTo>
                  <a:pt x="240" y="40"/>
                </a:lnTo>
                <a:lnTo>
                  <a:pt x="238" y="28"/>
                </a:lnTo>
                <a:lnTo>
                  <a:pt x="240" y="17"/>
                </a:lnTo>
                <a:lnTo>
                  <a:pt x="246" y="9"/>
                </a:lnTo>
                <a:lnTo>
                  <a:pt x="253" y="4"/>
                </a:lnTo>
                <a:lnTo>
                  <a:pt x="263" y="1"/>
                </a:lnTo>
                <a:lnTo>
                  <a:pt x="274" y="0"/>
                </a:lnTo>
                <a:close/>
              </a:path>
            </a:pathLst>
          </a:custGeom>
          <a:solidFill>
            <a:srgbClr val="D8EFEE"/>
          </a:solidFill>
          <a:ln w="0">
            <a:solidFill>
              <a:srgbClr val="D8EFEE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3608079" y="1940215"/>
            <a:ext cx="911606" cy="295205"/>
          </a:xfrm>
          <a:custGeom>
            <a:avLst/>
            <a:gdLst>
              <a:gd name="T0" fmla="*/ 325 w 491"/>
              <a:gd name="T1" fmla="*/ 1 h 159"/>
              <a:gd name="T2" fmla="*/ 351 w 491"/>
              <a:gd name="T3" fmla="*/ 8 h 159"/>
              <a:gd name="T4" fmla="*/ 372 w 491"/>
              <a:gd name="T5" fmla="*/ 23 h 159"/>
              <a:gd name="T6" fmla="*/ 387 w 491"/>
              <a:gd name="T7" fmla="*/ 52 h 159"/>
              <a:gd name="T8" fmla="*/ 393 w 491"/>
              <a:gd name="T9" fmla="*/ 52 h 159"/>
              <a:gd name="T10" fmla="*/ 409 w 491"/>
              <a:gd name="T11" fmla="*/ 32 h 159"/>
              <a:gd name="T12" fmla="*/ 431 w 491"/>
              <a:gd name="T13" fmla="*/ 27 h 159"/>
              <a:gd name="T14" fmla="*/ 455 w 491"/>
              <a:gd name="T15" fmla="*/ 34 h 159"/>
              <a:gd name="T16" fmla="*/ 476 w 491"/>
              <a:gd name="T17" fmla="*/ 49 h 159"/>
              <a:gd name="T18" fmla="*/ 489 w 491"/>
              <a:gd name="T19" fmla="*/ 72 h 159"/>
              <a:gd name="T20" fmla="*/ 491 w 491"/>
              <a:gd name="T21" fmla="*/ 94 h 159"/>
              <a:gd name="T22" fmla="*/ 488 w 491"/>
              <a:gd name="T23" fmla="*/ 109 h 159"/>
              <a:gd name="T24" fmla="*/ 472 w 491"/>
              <a:gd name="T25" fmla="*/ 130 h 159"/>
              <a:gd name="T26" fmla="*/ 449 w 491"/>
              <a:gd name="T27" fmla="*/ 151 h 159"/>
              <a:gd name="T28" fmla="*/ 437 w 491"/>
              <a:gd name="T29" fmla="*/ 159 h 159"/>
              <a:gd name="T30" fmla="*/ 14 w 491"/>
              <a:gd name="T31" fmla="*/ 159 h 159"/>
              <a:gd name="T32" fmla="*/ 0 w 491"/>
              <a:gd name="T33" fmla="*/ 136 h 159"/>
              <a:gd name="T34" fmla="*/ 2 w 491"/>
              <a:gd name="T35" fmla="*/ 120 h 159"/>
              <a:gd name="T36" fmla="*/ 16 w 491"/>
              <a:gd name="T37" fmla="*/ 112 h 159"/>
              <a:gd name="T38" fmla="*/ 38 w 491"/>
              <a:gd name="T39" fmla="*/ 111 h 159"/>
              <a:gd name="T40" fmla="*/ 60 w 491"/>
              <a:gd name="T41" fmla="*/ 115 h 159"/>
              <a:gd name="T42" fmla="*/ 70 w 491"/>
              <a:gd name="T43" fmla="*/ 118 h 159"/>
              <a:gd name="T44" fmla="*/ 47 w 491"/>
              <a:gd name="T45" fmla="*/ 92 h 159"/>
              <a:gd name="T46" fmla="*/ 48 w 491"/>
              <a:gd name="T47" fmla="*/ 70 h 159"/>
              <a:gd name="T48" fmla="*/ 64 w 491"/>
              <a:gd name="T49" fmla="*/ 53 h 159"/>
              <a:gd name="T50" fmla="*/ 88 w 491"/>
              <a:gd name="T51" fmla="*/ 44 h 159"/>
              <a:gd name="T52" fmla="*/ 118 w 491"/>
              <a:gd name="T53" fmla="*/ 45 h 159"/>
              <a:gd name="T54" fmla="*/ 143 w 491"/>
              <a:gd name="T55" fmla="*/ 55 h 159"/>
              <a:gd name="T56" fmla="*/ 159 w 491"/>
              <a:gd name="T57" fmla="*/ 67 h 159"/>
              <a:gd name="T58" fmla="*/ 166 w 491"/>
              <a:gd name="T59" fmla="*/ 73 h 159"/>
              <a:gd name="T60" fmla="*/ 149 w 491"/>
              <a:gd name="T61" fmla="*/ 44 h 159"/>
              <a:gd name="T62" fmla="*/ 153 w 491"/>
              <a:gd name="T63" fmla="*/ 23 h 159"/>
              <a:gd name="T64" fmla="*/ 169 w 491"/>
              <a:gd name="T65" fmla="*/ 10 h 159"/>
              <a:gd name="T66" fmla="*/ 193 w 491"/>
              <a:gd name="T67" fmla="*/ 5 h 159"/>
              <a:gd name="T68" fmla="*/ 219 w 491"/>
              <a:gd name="T69" fmla="*/ 6 h 159"/>
              <a:gd name="T70" fmla="*/ 244 w 491"/>
              <a:gd name="T71" fmla="*/ 16 h 159"/>
              <a:gd name="T72" fmla="*/ 264 w 491"/>
              <a:gd name="T73" fmla="*/ 32 h 159"/>
              <a:gd name="T74" fmla="*/ 273 w 491"/>
              <a:gd name="T75" fmla="*/ 45 h 159"/>
              <a:gd name="T76" fmla="*/ 272 w 491"/>
              <a:gd name="T77" fmla="*/ 32 h 159"/>
              <a:gd name="T78" fmla="*/ 279 w 491"/>
              <a:gd name="T79" fmla="*/ 11 h 159"/>
              <a:gd name="T80" fmla="*/ 299 w 491"/>
              <a:gd name="T81" fmla="*/ 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91" h="159">
                <a:moveTo>
                  <a:pt x="312" y="0"/>
                </a:moveTo>
                <a:lnTo>
                  <a:pt x="325" y="1"/>
                </a:lnTo>
                <a:lnTo>
                  <a:pt x="338" y="4"/>
                </a:lnTo>
                <a:lnTo>
                  <a:pt x="351" y="8"/>
                </a:lnTo>
                <a:lnTo>
                  <a:pt x="362" y="15"/>
                </a:lnTo>
                <a:lnTo>
                  <a:pt x="372" y="23"/>
                </a:lnTo>
                <a:lnTo>
                  <a:pt x="382" y="36"/>
                </a:lnTo>
                <a:lnTo>
                  <a:pt x="387" y="52"/>
                </a:lnTo>
                <a:lnTo>
                  <a:pt x="388" y="67"/>
                </a:lnTo>
                <a:lnTo>
                  <a:pt x="393" y="52"/>
                </a:lnTo>
                <a:lnTo>
                  <a:pt x="400" y="40"/>
                </a:lnTo>
                <a:lnTo>
                  <a:pt x="409" y="32"/>
                </a:lnTo>
                <a:lnTo>
                  <a:pt x="420" y="28"/>
                </a:lnTo>
                <a:lnTo>
                  <a:pt x="431" y="27"/>
                </a:lnTo>
                <a:lnTo>
                  <a:pt x="443" y="29"/>
                </a:lnTo>
                <a:lnTo>
                  <a:pt x="455" y="34"/>
                </a:lnTo>
                <a:lnTo>
                  <a:pt x="466" y="41"/>
                </a:lnTo>
                <a:lnTo>
                  <a:pt x="476" y="49"/>
                </a:lnTo>
                <a:lnTo>
                  <a:pt x="483" y="60"/>
                </a:lnTo>
                <a:lnTo>
                  <a:pt x="489" y="72"/>
                </a:lnTo>
                <a:lnTo>
                  <a:pt x="491" y="83"/>
                </a:lnTo>
                <a:lnTo>
                  <a:pt x="491" y="94"/>
                </a:lnTo>
                <a:lnTo>
                  <a:pt x="490" y="103"/>
                </a:lnTo>
                <a:lnTo>
                  <a:pt x="488" y="109"/>
                </a:lnTo>
                <a:lnTo>
                  <a:pt x="486" y="112"/>
                </a:lnTo>
                <a:lnTo>
                  <a:pt x="472" y="130"/>
                </a:lnTo>
                <a:lnTo>
                  <a:pt x="459" y="142"/>
                </a:lnTo>
                <a:lnTo>
                  <a:pt x="449" y="151"/>
                </a:lnTo>
                <a:lnTo>
                  <a:pt x="442" y="156"/>
                </a:lnTo>
                <a:lnTo>
                  <a:pt x="437" y="159"/>
                </a:lnTo>
                <a:lnTo>
                  <a:pt x="436" y="159"/>
                </a:lnTo>
                <a:lnTo>
                  <a:pt x="14" y="159"/>
                </a:lnTo>
                <a:lnTo>
                  <a:pt x="5" y="147"/>
                </a:lnTo>
                <a:lnTo>
                  <a:pt x="0" y="136"/>
                </a:lnTo>
                <a:lnTo>
                  <a:pt x="0" y="127"/>
                </a:lnTo>
                <a:lnTo>
                  <a:pt x="2" y="120"/>
                </a:lnTo>
                <a:lnTo>
                  <a:pt x="9" y="115"/>
                </a:lnTo>
                <a:lnTo>
                  <a:pt x="16" y="112"/>
                </a:lnTo>
                <a:lnTo>
                  <a:pt x="26" y="109"/>
                </a:lnTo>
                <a:lnTo>
                  <a:pt x="38" y="111"/>
                </a:lnTo>
                <a:lnTo>
                  <a:pt x="50" y="112"/>
                </a:lnTo>
                <a:lnTo>
                  <a:pt x="60" y="115"/>
                </a:lnTo>
                <a:lnTo>
                  <a:pt x="66" y="117"/>
                </a:lnTo>
                <a:lnTo>
                  <a:pt x="70" y="118"/>
                </a:lnTo>
                <a:lnTo>
                  <a:pt x="56" y="105"/>
                </a:lnTo>
                <a:lnTo>
                  <a:pt x="47" y="92"/>
                </a:lnTo>
                <a:lnTo>
                  <a:pt x="46" y="80"/>
                </a:lnTo>
                <a:lnTo>
                  <a:pt x="48" y="70"/>
                </a:lnTo>
                <a:lnTo>
                  <a:pt x="54" y="60"/>
                </a:lnTo>
                <a:lnTo>
                  <a:pt x="64" y="53"/>
                </a:lnTo>
                <a:lnTo>
                  <a:pt x="76" y="47"/>
                </a:lnTo>
                <a:lnTo>
                  <a:pt x="88" y="44"/>
                </a:lnTo>
                <a:lnTo>
                  <a:pt x="102" y="43"/>
                </a:lnTo>
                <a:lnTo>
                  <a:pt x="118" y="45"/>
                </a:lnTo>
                <a:lnTo>
                  <a:pt x="131" y="49"/>
                </a:lnTo>
                <a:lnTo>
                  <a:pt x="143" y="55"/>
                </a:lnTo>
                <a:lnTo>
                  <a:pt x="152" y="61"/>
                </a:lnTo>
                <a:lnTo>
                  <a:pt x="159" y="67"/>
                </a:lnTo>
                <a:lnTo>
                  <a:pt x="164" y="71"/>
                </a:lnTo>
                <a:lnTo>
                  <a:pt x="166" y="73"/>
                </a:lnTo>
                <a:lnTo>
                  <a:pt x="155" y="58"/>
                </a:lnTo>
                <a:lnTo>
                  <a:pt x="149" y="44"/>
                </a:lnTo>
                <a:lnTo>
                  <a:pt x="148" y="33"/>
                </a:lnTo>
                <a:lnTo>
                  <a:pt x="153" y="23"/>
                </a:lnTo>
                <a:lnTo>
                  <a:pt x="159" y="16"/>
                </a:lnTo>
                <a:lnTo>
                  <a:pt x="169" y="10"/>
                </a:lnTo>
                <a:lnTo>
                  <a:pt x="181" y="7"/>
                </a:lnTo>
                <a:lnTo>
                  <a:pt x="193" y="5"/>
                </a:lnTo>
                <a:lnTo>
                  <a:pt x="206" y="5"/>
                </a:lnTo>
                <a:lnTo>
                  <a:pt x="219" y="6"/>
                </a:lnTo>
                <a:lnTo>
                  <a:pt x="231" y="9"/>
                </a:lnTo>
                <a:lnTo>
                  <a:pt x="244" y="16"/>
                </a:lnTo>
                <a:lnTo>
                  <a:pt x="255" y="23"/>
                </a:lnTo>
                <a:lnTo>
                  <a:pt x="264" y="32"/>
                </a:lnTo>
                <a:lnTo>
                  <a:pt x="269" y="40"/>
                </a:lnTo>
                <a:lnTo>
                  <a:pt x="273" y="45"/>
                </a:lnTo>
                <a:lnTo>
                  <a:pt x="274" y="46"/>
                </a:lnTo>
                <a:lnTo>
                  <a:pt x="272" y="32"/>
                </a:lnTo>
                <a:lnTo>
                  <a:pt x="274" y="20"/>
                </a:lnTo>
                <a:lnTo>
                  <a:pt x="279" y="11"/>
                </a:lnTo>
                <a:lnTo>
                  <a:pt x="288" y="6"/>
                </a:lnTo>
                <a:lnTo>
                  <a:pt x="299" y="1"/>
                </a:lnTo>
                <a:lnTo>
                  <a:pt x="3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3543862" y="645216"/>
            <a:ext cx="5964427" cy="5631624"/>
            <a:chOff x="3543862" y="645216"/>
            <a:chExt cx="5964427" cy="5631624"/>
          </a:xfrm>
        </p:grpSpPr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4088783" y="1527115"/>
              <a:ext cx="4650861" cy="4400216"/>
            </a:xfrm>
            <a:custGeom>
              <a:avLst/>
              <a:gdLst>
                <a:gd name="T0" fmla="*/ 125 w 2505"/>
                <a:gd name="T1" fmla="*/ 1430 h 2370"/>
                <a:gd name="T2" fmla="*/ 113 w 2505"/>
                <a:gd name="T3" fmla="*/ 1786 h 2370"/>
                <a:gd name="T4" fmla="*/ 413 w 2505"/>
                <a:gd name="T5" fmla="*/ 2091 h 2370"/>
                <a:gd name="T6" fmla="*/ 727 w 2505"/>
                <a:gd name="T7" fmla="*/ 1972 h 2370"/>
                <a:gd name="T8" fmla="*/ 746 w 2505"/>
                <a:gd name="T9" fmla="*/ 1631 h 2370"/>
                <a:gd name="T10" fmla="*/ 546 w 2505"/>
                <a:gd name="T11" fmla="*/ 1365 h 2370"/>
                <a:gd name="T12" fmla="*/ 2002 w 2505"/>
                <a:gd name="T13" fmla="*/ 1081 h 2370"/>
                <a:gd name="T14" fmla="*/ 1762 w 2505"/>
                <a:gd name="T15" fmla="*/ 1329 h 2370"/>
                <a:gd name="T16" fmla="*/ 2147 w 2505"/>
                <a:gd name="T17" fmla="*/ 1565 h 2370"/>
                <a:gd name="T18" fmla="*/ 2411 w 2505"/>
                <a:gd name="T19" fmla="*/ 1490 h 2370"/>
                <a:gd name="T20" fmla="*/ 2345 w 2505"/>
                <a:gd name="T21" fmla="*/ 1199 h 2370"/>
                <a:gd name="T22" fmla="*/ 884 w 2505"/>
                <a:gd name="T23" fmla="*/ 774 h 2370"/>
                <a:gd name="T24" fmla="*/ 778 w 2505"/>
                <a:gd name="T25" fmla="*/ 879 h 2370"/>
                <a:gd name="T26" fmla="*/ 986 w 2505"/>
                <a:gd name="T27" fmla="*/ 954 h 2370"/>
                <a:gd name="T28" fmla="*/ 1114 w 2505"/>
                <a:gd name="T29" fmla="*/ 822 h 2370"/>
                <a:gd name="T30" fmla="*/ 1013 w 2505"/>
                <a:gd name="T31" fmla="*/ 90 h 2370"/>
                <a:gd name="T32" fmla="*/ 986 w 2505"/>
                <a:gd name="T33" fmla="*/ 247 h 2370"/>
                <a:gd name="T34" fmla="*/ 1262 w 2505"/>
                <a:gd name="T35" fmla="*/ 457 h 2370"/>
                <a:gd name="T36" fmla="*/ 1509 w 2505"/>
                <a:gd name="T37" fmla="*/ 517 h 2370"/>
                <a:gd name="T38" fmla="*/ 1311 w 2505"/>
                <a:gd name="T39" fmla="*/ 213 h 2370"/>
                <a:gd name="T40" fmla="*/ 1051 w 2505"/>
                <a:gd name="T41" fmla="*/ 87 h 2370"/>
                <a:gd name="T42" fmla="*/ 1340 w 2505"/>
                <a:gd name="T43" fmla="*/ 129 h 2370"/>
                <a:gd name="T44" fmla="*/ 1572 w 2505"/>
                <a:gd name="T45" fmla="*/ 434 h 2370"/>
                <a:gd name="T46" fmla="*/ 1729 w 2505"/>
                <a:gd name="T47" fmla="*/ 503 h 2370"/>
                <a:gd name="T48" fmla="*/ 2161 w 2505"/>
                <a:gd name="T49" fmla="*/ 230 h 2370"/>
                <a:gd name="T50" fmla="*/ 2166 w 2505"/>
                <a:gd name="T51" fmla="*/ 306 h 2370"/>
                <a:gd name="T52" fmla="*/ 1797 w 2505"/>
                <a:gd name="T53" fmla="*/ 551 h 2370"/>
                <a:gd name="T54" fmla="*/ 1589 w 2505"/>
                <a:gd name="T55" fmla="*/ 592 h 2370"/>
                <a:gd name="T56" fmla="*/ 1431 w 2505"/>
                <a:gd name="T57" fmla="*/ 858 h 2370"/>
                <a:gd name="T58" fmla="*/ 1673 w 2505"/>
                <a:gd name="T59" fmla="*/ 1219 h 2370"/>
                <a:gd name="T60" fmla="*/ 2074 w 2505"/>
                <a:gd name="T61" fmla="*/ 985 h 2370"/>
                <a:gd name="T62" fmla="*/ 2405 w 2505"/>
                <a:gd name="T63" fmla="*/ 1141 h 2370"/>
                <a:gd name="T64" fmla="*/ 2505 w 2505"/>
                <a:gd name="T65" fmla="*/ 1418 h 2370"/>
                <a:gd name="T66" fmla="*/ 2375 w 2505"/>
                <a:gd name="T67" fmla="*/ 1631 h 2370"/>
                <a:gd name="T68" fmla="*/ 2023 w 2505"/>
                <a:gd name="T69" fmla="*/ 1614 h 2370"/>
                <a:gd name="T70" fmla="*/ 1637 w 2505"/>
                <a:gd name="T71" fmla="*/ 1411 h 2370"/>
                <a:gd name="T72" fmla="*/ 1359 w 2505"/>
                <a:gd name="T73" fmla="*/ 1905 h 2370"/>
                <a:gd name="T74" fmla="*/ 836 w 2505"/>
                <a:gd name="T75" fmla="*/ 2206 h 2370"/>
                <a:gd name="T76" fmla="*/ 358 w 2505"/>
                <a:gd name="T77" fmla="*/ 2286 h 2370"/>
                <a:gd name="T78" fmla="*/ 84 w 2505"/>
                <a:gd name="T79" fmla="*/ 2370 h 2370"/>
                <a:gd name="T80" fmla="*/ 66 w 2505"/>
                <a:gd name="T81" fmla="*/ 2299 h 2370"/>
                <a:gd name="T82" fmla="*/ 276 w 2505"/>
                <a:gd name="T83" fmla="*/ 2235 h 2370"/>
                <a:gd name="T84" fmla="*/ 374 w 2505"/>
                <a:gd name="T85" fmla="*/ 2165 h 2370"/>
                <a:gd name="T86" fmla="*/ 216 w 2505"/>
                <a:gd name="T87" fmla="*/ 2073 h 2370"/>
                <a:gd name="T88" fmla="*/ 10 w 2505"/>
                <a:gd name="T89" fmla="*/ 1717 h 2370"/>
                <a:gd name="T90" fmla="*/ 75 w 2505"/>
                <a:gd name="T91" fmla="*/ 1363 h 2370"/>
                <a:gd name="T92" fmla="*/ 427 w 2505"/>
                <a:gd name="T93" fmla="*/ 1243 h 2370"/>
                <a:gd name="T94" fmla="*/ 764 w 2505"/>
                <a:gd name="T95" fmla="*/ 1465 h 2370"/>
                <a:gd name="T96" fmla="*/ 842 w 2505"/>
                <a:gd name="T97" fmla="*/ 1878 h 2370"/>
                <a:gd name="T98" fmla="*/ 743 w 2505"/>
                <a:gd name="T99" fmla="*/ 2136 h 2370"/>
                <a:gd name="T100" fmla="*/ 1259 w 2505"/>
                <a:gd name="T101" fmla="*/ 1900 h 2370"/>
                <a:gd name="T102" fmla="*/ 1537 w 2505"/>
                <a:gd name="T103" fmla="*/ 1427 h 2370"/>
                <a:gd name="T104" fmla="*/ 1418 w 2505"/>
                <a:gd name="T105" fmla="*/ 1020 h 2370"/>
                <a:gd name="T106" fmla="*/ 1045 w 2505"/>
                <a:gd name="T107" fmla="*/ 1029 h 2370"/>
                <a:gd name="T108" fmla="*/ 758 w 2505"/>
                <a:gd name="T109" fmla="*/ 984 h 2370"/>
                <a:gd name="T110" fmla="*/ 727 w 2505"/>
                <a:gd name="T111" fmla="*/ 774 h 2370"/>
                <a:gd name="T112" fmla="*/ 1059 w 2505"/>
                <a:gd name="T113" fmla="*/ 718 h 2370"/>
                <a:gd name="T114" fmla="*/ 1475 w 2505"/>
                <a:gd name="T115" fmla="*/ 677 h 2370"/>
                <a:gd name="T116" fmla="*/ 1231 w 2505"/>
                <a:gd name="T117" fmla="*/ 532 h 2370"/>
                <a:gd name="T118" fmla="*/ 903 w 2505"/>
                <a:gd name="T119" fmla="*/ 270 h 2370"/>
                <a:gd name="T120" fmla="*/ 950 w 2505"/>
                <a:gd name="T121" fmla="*/ 37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05" h="2370">
                  <a:moveTo>
                    <a:pt x="334" y="1319"/>
                  </a:moveTo>
                  <a:lnTo>
                    <a:pt x="303" y="1322"/>
                  </a:lnTo>
                  <a:lnTo>
                    <a:pt x="274" y="1327"/>
                  </a:lnTo>
                  <a:lnTo>
                    <a:pt x="245" y="1336"/>
                  </a:lnTo>
                  <a:lnTo>
                    <a:pt x="217" y="1347"/>
                  </a:lnTo>
                  <a:lnTo>
                    <a:pt x="191" y="1362"/>
                  </a:lnTo>
                  <a:lnTo>
                    <a:pt x="167" y="1381"/>
                  </a:lnTo>
                  <a:lnTo>
                    <a:pt x="145" y="1403"/>
                  </a:lnTo>
                  <a:lnTo>
                    <a:pt x="125" y="1430"/>
                  </a:lnTo>
                  <a:lnTo>
                    <a:pt x="108" y="1462"/>
                  </a:lnTo>
                  <a:lnTo>
                    <a:pt x="95" y="1493"/>
                  </a:lnTo>
                  <a:lnTo>
                    <a:pt x="86" y="1527"/>
                  </a:lnTo>
                  <a:lnTo>
                    <a:pt x="81" y="1562"/>
                  </a:lnTo>
                  <a:lnTo>
                    <a:pt x="80" y="1597"/>
                  </a:lnTo>
                  <a:lnTo>
                    <a:pt x="80" y="1632"/>
                  </a:lnTo>
                  <a:lnTo>
                    <a:pt x="86" y="1684"/>
                  </a:lnTo>
                  <a:lnTo>
                    <a:pt x="97" y="1735"/>
                  </a:lnTo>
                  <a:lnTo>
                    <a:pt x="113" y="1786"/>
                  </a:lnTo>
                  <a:lnTo>
                    <a:pt x="133" y="1834"/>
                  </a:lnTo>
                  <a:lnTo>
                    <a:pt x="157" y="1879"/>
                  </a:lnTo>
                  <a:lnTo>
                    <a:pt x="186" y="1922"/>
                  </a:lnTo>
                  <a:lnTo>
                    <a:pt x="217" y="1961"/>
                  </a:lnTo>
                  <a:lnTo>
                    <a:pt x="252" y="1997"/>
                  </a:lnTo>
                  <a:lnTo>
                    <a:pt x="290" y="2028"/>
                  </a:lnTo>
                  <a:lnTo>
                    <a:pt x="330" y="2053"/>
                  </a:lnTo>
                  <a:lnTo>
                    <a:pt x="370" y="2074"/>
                  </a:lnTo>
                  <a:lnTo>
                    <a:pt x="413" y="2091"/>
                  </a:lnTo>
                  <a:lnTo>
                    <a:pt x="455" y="2105"/>
                  </a:lnTo>
                  <a:lnTo>
                    <a:pt x="500" y="2117"/>
                  </a:lnTo>
                  <a:lnTo>
                    <a:pt x="545" y="2126"/>
                  </a:lnTo>
                  <a:lnTo>
                    <a:pt x="581" y="2106"/>
                  </a:lnTo>
                  <a:lnTo>
                    <a:pt x="617" y="2085"/>
                  </a:lnTo>
                  <a:lnTo>
                    <a:pt x="650" y="2061"/>
                  </a:lnTo>
                  <a:lnTo>
                    <a:pt x="680" y="2033"/>
                  </a:lnTo>
                  <a:lnTo>
                    <a:pt x="706" y="2004"/>
                  </a:lnTo>
                  <a:lnTo>
                    <a:pt x="727" y="1972"/>
                  </a:lnTo>
                  <a:lnTo>
                    <a:pt x="743" y="1937"/>
                  </a:lnTo>
                  <a:lnTo>
                    <a:pt x="755" y="1901"/>
                  </a:lnTo>
                  <a:lnTo>
                    <a:pt x="764" y="1864"/>
                  </a:lnTo>
                  <a:lnTo>
                    <a:pt x="768" y="1825"/>
                  </a:lnTo>
                  <a:lnTo>
                    <a:pt x="769" y="1786"/>
                  </a:lnTo>
                  <a:lnTo>
                    <a:pt x="768" y="1746"/>
                  </a:lnTo>
                  <a:lnTo>
                    <a:pt x="764" y="1707"/>
                  </a:lnTo>
                  <a:lnTo>
                    <a:pt x="756" y="1668"/>
                  </a:lnTo>
                  <a:lnTo>
                    <a:pt x="746" y="1631"/>
                  </a:lnTo>
                  <a:lnTo>
                    <a:pt x="735" y="1594"/>
                  </a:lnTo>
                  <a:lnTo>
                    <a:pt x="722" y="1559"/>
                  </a:lnTo>
                  <a:lnTo>
                    <a:pt x="706" y="1525"/>
                  </a:lnTo>
                  <a:lnTo>
                    <a:pt x="687" y="1492"/>
                  </a:lnTo>
                  <a:lnTo>
                    <a:pt x="666" y="1462"/>
                  </a:lnTo>
                  <a:lnTo>
                    <a:pt x="642" y="1433"/>
                  </a:lnTo>
                  <a:lnTo>
                    <a:pt x="614" y="1408"/>
                  </a:lnTo>
                  <a:lnTo>
                    <a:pt x="584" y="1385"/>
                  </a:lnTo>
                  <a:lnTo>
                    <a:pt x="546" y="1365"/>
                  </a:lnTo>
                  <a:lnTo>
                    <a:pt x="505" y="1347"/>
                  </a:lnTo>
                  <a:lnTo>
                    <a:pt x="464" y="1334"/>
                  </a:lnTo>
                  <a:lnTo>
                    <a:pt x="420" y="1324"/>
                  </a:lnTo>
                  <a:lnTo>
                    <a:pt x="377" y="1319"/>
                  </a:lnTo>
                  <a:lnTo>
                    <a:pt x="334" y="1319"/>
                  </a:lnTo>
                  <a:close/>
                  <a:moveTo>
                    <a:pt x="2111" y="1062"/>
                  </a:moveTo>
                  <a:lnTo>
                    <a:pt x="2075" y="1065"/>
                  </a:lnTo>
                  <a:lnTo>
                    <a:pt x="2038" y="1071"/>
                  </a:lnTo>
                  <a:lnTo>
                    <a:pt x="2002" y="1081"/>
                  </a:lnTo>
                  <a:lnTo>
                    <a:pt x="1967" y="1096"/>
                  </a:lnTo>
                  <a:lnTo>
                    <a:pt x="1920" y="1119"/>
                  </a:lnTo>
                  <a:lnTo>
                    <a:pt x="1877" y="1144"/>
                  </a:lnTo>
                  <a:lnTo>
                    <a:pt x="1834" y="1174"/>
                  </a:lnTo>
                  <a:lnTo>
                    <a:pt x="1795" y="1206"/>
                  </a:lnTo>
                  <a:lnTo>
                    <a:pt x="1758" y="1242"/>
                  </a:lnTo>
                  <a:lnTo>
                    <a:pt x="1723" y="1281"/>
                  </a:lnTo>
                  <a:lnTo>
                    <a:pt x="1722" y="1283"/>
                  </a:lnTo>
                  <a:lnTo>
                    <a:pt x="1762" y="1329"/>
                  </a:lnTo>
                  <a:lnTo>
                    <a:pt x="1805" y="1373"/>
                  </a:lnTo>
                  <a:lnTo>
                    <a:pt x="1849" y="1415"/>
                  </a:lnTo>
                  <a:lnTo>
                    <a:pt x="1889" y="1449"/>
                  </a:lnTo>
                  <a:lnTo>
                    <a:pt x="1931" y="1479"/>
                  </a:lnTo>
                  <a:lnTo>
                    <a:pt x="1976" y="1506"/>
                  </a:lnTo>
                  <a:lnTo>
                    <a:pt x="2023" y="1529"/>
                  </a:lnTo>
                  <a:lnTo>
                    <a:pt x="2072" y="1547"/>
                  </a:lnTo>
                  <a:lnTo>
                    <a:pt x="2109" y="1557"/>
                  </a:lnTo>
                  <a:lnTo>
                    <a:pt x="2147" y="1565"/>
                  </a:lnTo>
                  <a:lnTo>
                    <a:pt x="2186" y="1571"/>
                  </a:lnTo>
                  <a:lnTo>
                    <a:pt x="2227" y="1574"/>
                  </a:lnTo>
                  <a:lnTo>
                    <a:pt x="2266" y="1573"/>
                  </a:lnTo>
                  <a:lnTo>
                    <a:pt x="2305" y="1569"/>
                  </a:lnTo>
                  <a:lnTo>
                    <a:pt x="2342" y="1559"/>
                  </a:lnTo>
                  <a:lnTo>
                    <a:pt x="2364" y="1548"/>
                  </a:lnTo>
                  <a:lnTo>
                    <a:pt x="2384" y="1533"/>
                  </a:lnTo>
                  <a:lnTo>
                    <a:pt x="2399" y="1513"/>
                  </a:lnTo>
                  <a:lnTo>
                    <a:pt x="2411" y="1490"/>
                  </a:lnTo>
                  <a:lnTo>
                    <a:pt x="2419" y="1464"/>
                  </a:lnTo>
                  <a:lnTo>
                    <a:pt x="2424" y="1434"/>
                  </a:lnTo>
                  <a:lnTo>
                    <a:pt x="2424" y="1404"/>
                  </a:lnTo>
                  <a:lnTo>
                    <a:pt x="2421" y="1371"/>
                  </a:lnTo>
                  <a:lnTo>
                    <a:pt x="2414" y="1336"/>
                  </a:lnTo>
                  <a:lnTo>
                    <a:pt x="2402" y="1301"/>
                  </a:lnTo>
                  <a:lnTo>
                    <a:pt x="2388" y="1266"/>
                  </a:lnTo>
                  <a:lnTo>
                    <a:pt x="2369" y="1233"/>
                  </a:lnTo>
                  <a:lnTo>
                    <a:pt x="2345" y="1199"/>
                  </a:lnTo>
                  <a:lnTo>
                    <a:pt x="2317" y="1166"/>
                  </a:lnTo>
                  <a:lnTo>
                    <a:pt x="2286" y="1135"/>
                  </a:lnTo>
                  <a:lnTo>
                    <a:pt x="2249" y="1107"/>
                  </a:lnTo>
                  <a:lnTo>
                    <a:pt x="2216" y="1087"/>
                  </a:lnTo>
                  <a:lnTo>
                    <a:pt x="2182" y="1073"/>
                  </a:lnTo>
                  <a:lnTo>
                    <a:pt x="2146" y="1066"/>
                  </a:lnTo>
                  <a:lnTo>
                    <a:pt x="2111" y="1062"/>
                  </a:lnTo>
                  <a:close/>
                  <a:moveTo>
                    <a:pt x="909" y="771"/>
                  </a:moveTo>
                  <a:lnTo>
                    <a:pt x="884" y="774"/>
                  </a:lnTo>
                  <a:lnTo>
                    <a:pt x="864" y="780"/>
                  </a:lnTo>
                  <a:lnTo>
                    <a:pt x="846" y="786"/>
                  </a:lnTo>
                  <a:lnTo>
                    <a:pt x="828" y="796"/>
                  </a:lnTo>
                  <a:lnTo>
                    <a:pt x="812" y="807"/>
                  </a:lnTo>
                  <a:lnTo>
                    <a:pt x="798" y="820"/>
                  </a:lnTo>
                  <a:lnTo>
                    <a:pt x="787" y="833"/>
                  </a:lnTo>
                  <a:lnTo>
                    <a:pt x="779" y="849"/>
                  </a:lnTo>
                  <a:lnTo>
                    <a:pt x="776" y="864"/>
                  </a:lnTo>
                  <a:lnTo>
                    <a:pt x="778" y="879"/>
                  </a:lnTo>
                  <a:lnTo>
                    <a:pt x="785" y="895"/>
                  </a:lnTo>
                  <a:lnTo>
                    <a:pt x="798" y="911"/>
                  </a:lnTo>
                  <a:lnTo>
                    <a:pt x="818" y="927"/>
                  </a:lnTo>
                  <a:lnTo>
                    <a:pt x="843" y="940"/>
                  </a:lnTo>
                  <a:lnTo>
                    <a:pt x="870" y="949"/>
                  </a:lnTo>
                  <a:lnTo>
                    <a:pt x="898" y="954"/>
                  </a:lnTo>
                  <a:lnTo>
                    <a:pt x="927" y="957"/>
                  </a:lnTo>
                  <a:lnTo>
                    <a:pt x="957" y="957"/>
                  </a:lnTo>
                  <a:lnTo>
                    <a:pt x="986" y="954"/>
                  </a:lnTo>
                  <a:lnTo>
                    <a:pt x="1015" y="951"/>
                  </a:lnTo>
                  <a:lnTo>
                    <a:pt x="1042" y="947"/>
                  </a:lnTo>
                  <a:lnTo>
                    <a:pt x="1093" y="936"/>
                  </a:lnTo>
                  <a:lnTo>
                    <a:pt x="1145" y="923"/>
                  </a:lnTo>
                  <a:lnTo>
                    <a:pt x="1195" y="906"/>
                  </a:lnTo>
                  <a:lnTo>
                    <a:pt x="1243" y="887"/>
                  </a:lnTo>
                  <a:lnTo>
                    <a:pt x="1203" y="864"/>
                  </a:lnTo>
                  <a:lnTo>
                    <a:pt x="1163" y="844"/>
                  </a:lnTo>
                  <a:lnTo>
                    <a:pt x="1114" y="822"/>
                  </a:lnTo>
                  <a:lnTo>
                    <a:pt x="1064" y="804"/>
                  </a:lnTo>
                  <a:lnTo>
                    <a:pt x="1014" y="789"/>
                  </a:lnTo>
                  <a:lnTo>
                    <a:pt x="989" y="782"/>
                  </a:lnTo>
                  <a:lnTo>
                    <a:pt x="962" y="775"/>
                  </a:lnTo>
                  <a:lnTo>
                    <a:pt x="936" y="772"/>
                  </a:lnTo>
                  <a:lnTo>
                    <a:pt x="909" y="771"/>
                  </a:lnTo>
                  <a:close/>
                  <a:moveTo>
                    <a:pt x="1051" y="87"/>
                  </a:moveTo>
                  <a:lnTo>
                    <a:pt x="1031" y="87"/>
                  </a:lnTo>
                  <a:lnTo>
                    <a:pt x="1013" y="90"/>
                  </a:lnTo>
                  <a:lnTo>
                    <a:pt x="996" y="96"/>
                  </a:lnTo>
                  <a:lnTo>
                    <a:pt x="981" y="105"/>
                  </a:lnTo>
                  <a:lnTo>
                    <a:pt x="969" y="118"/>
                  </a:lnTo>
                  <a:lnTo>
                    <a:pt x="961" y="134"/>
                  </a:lnTo>
                  <a:lnTo>
                    <a:pt x="958" y="154"/>
                  </a:lnTo>
                  <a:lnTo>
                    <a:pt x="959" y="175"/>
                  </a:lnTo>
                  <a:lnTo>
                    <a:pt x="963" y="198"/>
                  </a:lnTo>
                  <a:lnTo>
                    <a:pt x="973" y="222"/>
                  </a:lnTo>
                  <a:lnTo>
                    <a:pt x="986" y="247"/>
                  </a:lnTo>
                  <a:lnTo>
                    <a:pt x="1003" y="273"/>
                  </a:lnTo>
                  <a:lnTo>
                    <a:pt x="1022" y="299"/>
                  </a:lnTo>
                  <a:lnTo>
                    <a:pt x="1045" y="324"/>
                  </a:lnTo>
                  <a:lnTo>
                    <a:pt x="1070" y="348"/>
                  </a:lnTo>
                  <a:lnTo>
                    <a:pt x="1099" y="371"/>
                  </a:lnTo>
                  <a:lnTo>
                    <a:pt x="1128" y="391"/>
                  </a:lnTo>
                  <a:lnTo>
                    <a:pt x="1161" y="410"/>
                  </a:lnTo>
                  <a:lnTo>
                    <a:pt x="1212" y="436"/>
                  </a:lnTo>
                  <a:lnTo>
                    <a:pt x="1262" y="457"/>
                  </a:lnTo>
                  <a:lnTo>
                    <a:pt x="1308" y="474"/>
                  </a:lnTo>
                  <a:lnTo>
                    <a:pt x="1351" y="487"/>
                  </a:lnTo>
                  <a:lnTo>
                    <a:pt x="1390" y="498"/>
                  </a:lnTo>
                  <a:lnTo>
                    <a:pt x="1424" y="506"/>
                  </a:lnTo>
                  <a:lnTo>
                    <a:pt x="1453" y="510"/>
                  </a:lnTo>
                  <a:lnTo>
                    <a:pt x="1477" y="514"/>
                  </a:lnTo>
                  <a:lnTo>
                    <a:pt x="1495" y="516"/>
                  </a:lnTo>
                  <a:lnTo>
                    <a:pt x="1506" y="517"/>
                  </a:lnTo>
                  <a:lnTo>
                    <a:pt x="1509" y="517"/>
                  </a:lnTo>
                  <a:lnTo>
                    <a:pt x="1505" y="486"/>
                  </a:lnTo>
                  <a:lnTo>
                    <a:pt x="1497" y="456"/>
                  </a:lnTo>
                  <a:lnTo>
                    <a:pt x="1485" y="425"/>
                  </a:lnTo>
                  <a:lnTo>
                    <a:pt x="1464" y="385"/>
                  </a:lnTo>
                  <a:lnTo>
                    <a:pt x="1440" y="347"/>
                  </a:lnTo>
                  <a:lnTo>
                    <a:pt x="1412" y="312"/>
                  </a:lnTo>
                  <a:lnTo>
                    <a:pt x="1382" y="278"/>
                  </a:lnTo>
                  <a:lnTo>
                    <a:pt x="1350" y="246"/>
                  </a:lnTo>
                  <a:lnTo>
                    <a:pt x="1311" y="213"/>
                  </a:lnTo>
                  <a:lnTo>
                    <a:pt x="1272" y="181"/>
                  </a:lnTo>
                  <a:lnTo>
                    <a:pt x="1230" y="151"/>
                  </a:lnTo>
                  <a:lnTo>
                    <a:pt x="1185" y="125"/>
                  </a:lnTo>
                  <a:lnTo>
                    <a:pt x="1138" y="106"/>
                  </a:lnTo>
                  <a:lnTo>
                    <a:pt x="1124" y="101"/>
                  </a:lnTo>
                  <a:lnTo>
                    <a:pt x="1107" y="96"/>
                  </a:lnTo>
                  <a:lnTo>
                    <a:pt x="1090" y="93"/>
                  </a:lnTo>
                  <a:lnTo>
                    <a:pt x="1070" y="89"/>
                  </a:lnTo>
                  <a:lnTo>
                    <a:pt x="1051" y="87"/>
                  </a:lnTo>
                  <a:close/>
                  <a:moveTo>
                    <a:pt x="1067" y="0"/>
                  </a:moveTo>
                  <a:lnTo>
                    <a:pt x="1103" y="3"/>
                  </a:lnTo>
                  <a:lnTo>
                    <a:pt x="1139" y="11"/>
                  </a:lnTo>
                  <a:lnTo>
                    <a:pt x="1174" y="23"/>
                  </a:lnTo>
                  <a:lnTo>
                    <a:pt x="1209" y="39"/>
                  </a:lnTo>
                  <a:lnTo>
                    <a:pt x="1244" y="58"/>
                  </a:lnTo>
                  <a:lnTo>
                    <a:pt x="1277" y="79"/>
                  </a:lnTo>
                  <a:lnTo>
                    <a:pt x="1308" y="103"/>
                  </a:lnTo>
                  <a:lnTo>
                    <a:pt x="1340" y="129"/>
                  </a:lnTo>
                  <a:lnTo>
                    <a:pt x="1368" y="154"/>
                  </a:lnTo>
                  <a:lnTo>
                    <a:pt x="1395" y="180"/>
                  </a:lnTo>
                  <a:lnTo>
                    <a:pt x="1422" y="205"/>
                  </a:lnTo>
                  <a:lnTo>
                    <a:pt x="1453" y="238"/>
                  </a:lnTo>
                  <a:lnTo>
                    <a:pt x="1483" y="274"/>
                  </a:lnTo>
                  <a:lnTo>
                    <a:pt x="1510" y="312"/>
                  </a:lnTo>
                  <a:lnTo>
                    <a:pt x="1535" y="351"/>
                  </a:lnTo>
                  <a:lnTo>
                    <a:pt x="1556" y="391"/>
                  </a:lnTo>
                  <a:lnTo>
                    <a:pt x="1572" y="434"/>
                  </a:lnTo>
                  <a:lnTo>
                    <a:pt x="1584" y="478"/>
                  </a:lnTo>
                  <a:lnTo>
                    <a:pt x="1591" y="522"/>
                  </a:lnTo>
                  <a:lnTo>
                    <a:pt x="1594" y="523"/>
                  </a:lnTo>
                  <a:lnTo>
                    <a:pt x="1604" y="523"/>
                  </a:lnTo>
                  <a:lnTo>
                    <a:pt x="1618" y="522"/>
                  </a:lnTo>
                  <a:lnTo>
                    <a:pt x="1639" y="520"/>
                  </a:lnTo>
                  <a:lnTo>
                    <a:pt x="1665" y="517"/>
                  </a:lnTo>
                  <a:lnTo>
                    <a:pt x="1694" y="511"/>
                  </a:lnTo>
                  <a:lnTo>
                    <a:pt x="1729" y="503"/>
                  </a:lnTo>
                  <a:lnTo>
                    <a:pt x="1766" y="492"/>
                  </a:lnTo>
                  <a:lnTo>
                    <a:pt x="1809" y="477"/>
                  </a:lnTo>
                  <a:lnTo>
                    <a:pt x="1853" y="458"/>
                  </a:lnTo>
                  <a:lnTo>
                    <a:pt x="1901" y="434"/>
                  </a:lnTo>
                  <a:lnTo>
                    <a:pt x="1950" y="406"/>
                  </a:lnTo>
                  <a:lnTo>
                    <a:pt x="2001" y="372"/>
                  </a:lnTo>
                  <a:lnTo>
                    <a:pt x="2053" y="331"/>
                  </a:lnTo>
                  <a:lnTo>
                    <a:pt x="2108" y="285"/>
                  </a:lnTo>
                  <a:lnTo>
                    <a:pt x="2161" y="230"/>
                  </a:lnTo>
                  <a:lnTo>
                    <a:pt x="2174" y="219"/>
                  </a:lnTo>
                  <a:lnTo>
                    <a:pt x="2187" y="213"/>
                  </a:lnTo>
                  <a:lnTo>
                    <a:pt x="2197" y="211"/>
                  </a:lnTo>
                  <a:lnTo>
                    <a:pt x="2206" y="215"/>
                  </a:lnTo>
                  <a:lnTo>
                    <a:pt x="2210" y="221"/>
                  </a:lnTo>
                  <a:lnTo>
                    <a:pt x="2213" y="231"/>
                  </a:lnTo>
                  <a:lnTo>
                    <a:pt x="2209" y="244"/>
                  </a:lnTo>
                  <a:lnTo>
                    <a:pt x="2201" y="259"/>
                  </a:lnTo>
                  <a:lnTo>
                    <a:pt x="2166" y="306"/>
                  </a:lnTo>
                  <a:lnTo>
                    <a:pt x="2129" y="349"/>
                  </a:lnTo>
                  <a:lnTo>
                    <a:pt x="2088" y="387"/>
                  </a:lnTo>
                  <a:lnTo>
                    <a:pt x="2048" y="421"/>
                  </a:lnTo>
                  <a:lnTo>
                    <a:pt x="2005" y="451"/>
                  </a:lnTo>
                  <a:lnTo>
                    <a:pt x="1963" y="478"/>
                  </a:lnTo>
                  <a:lnTo>
                    <a:pt x="1920" y="501"/>
                  </a:lnTo>
                  <a:lnTo>
                    <a:pt x="1878" y="520"/>
                  </a:lnTo>
                  <a:lnTo>
                    <a:pt x="1836" y="537"/>
                  </a:lnTo>
                  <a:lnTo>
                    <a:pt x="1797" y="551"/>
                  </a:lnTo>
                  <a:lnTo>
                    <a:pt x="1759" y="562"/>
                  </a:lnTo>
                  <a:lnTo>
                    <a:pt x="1724" y="571"/>
                  </a:lnTo>
                  <a:lnTo>
                    <a:pt x="1691" y="578"/>
                  </a:lnTo>
                  <a:lnTo>
                    <a:pt x="1663" y="583"/>
                  </a:lnTo>
                  <a:lnTo>
                    <a:pt x="1638" y="588"/>
                  </a:lnTo>
                  <a:lnTo>
                    <a:pt x="1617" y="590"/>
                  </a:lnTo>
                  <a:lnTo>
                    <a:pt x="1602" y="591"/>
                  </a:lnTo>
                  <a:lnTo>
                    <a:pt x="1593" y="592"/>
                  </a:lnTo>
                  <a:lnTo>
                    <a:pt x="1589" y="592"/>
                  </a:lnTo>
                  <a:lnTo>
                    <a:pt x="1586" y="607"/>
                  </a:lnTo>
                  <a:lnTo>
                    <a:pt x="1582" y="624"/>
                  </a:lnTo>
                  <a:lnTo>
                    <a:pt x="1578" y="641"/>
                  </a:lnTo>
                  <a:lnTo>
                    <a:pt x="1573" y="657"/>
                  </a:lnTo>
                  <a:lnTo>
                    <a:pt x="1554" y="702"/>
                  </a:lnTo>
                  <a:lnTo>
                    <a:pt x="1530" y="746"/>
                  </a:lnTo>
                  <a:lnTo>
                    <a:pt x="1500" y="786"/>
                  </a:lnTo>
                  <a:lnTo>
                    <a:pt x="1467" y="823"/>
                  </a:lnTo>
                  <a:lnTo>
                    <a:pt x="1431" y="858"/>
                  </a:lnTo>
                  <a:lnTo>
                    <a:pt x="1392" y="890"/>
                  </a:lnTo>
                  <a:lnTo>
                    <a:pt x="1434" y="924"/>
                  </a:lnTo>
                  <a:lnTo>
                    <a:pt x="1471" y="959"/>
                  </a:lnTo>
                  <a:lnTo>
                    <a:pt x="1507" y="997"/>
                  </a:lnTo>
                  <a:lnTo>
                    <a:pt x="1549" y="1049"/>
                  </a:lnTo>
                  <a:lnTo>
                    <a:pt x="1590" y="1104"/>
                  </a:lnTo>
                  <a:lnTo>
                    <a:pt x="1628" y="1159"/>
                  </a:lnTo>
                  <a:lnTo>
                    <a:pt x="1668" y="1214"/>
                  </a:lnTo>
                  <a:lnTo>
                    <a:pt x="1673" y="1219"/>
                  </a:lnTo>
                  <a:lnTo>
                    <a:pt x="1707" y="1180"/>
                  </a:lnTo>
                  <a:lnTo>
                    <a:pt x="1747" y="1143"/>
                  </a:lnTo>
                  <a:lnTo>
                    <a:pt x="1787" y="1108"/>
                  </a:lnTo>
                  <a:lnTo>
                    <a:pt x="1831" y="1077"/>
                  </a:lnTo>
                  <a:lnTo>
                    <a:pt x="1875" y="1049"/>
                  </a:lnTo>
                  <a:lnTo>
                    <a:pt x="1922" y="1025"/>
                  </a:lnTo>
                  <a:lnTo>
                    <a:pt x="1971" y="1007"/>
                  </a:lnTo>
                  <a:lnTo>
                    <a:pt x="2023" y="993"/>
                  </a:lnTo>
                  <a:lnTo>
                    <a:pt x="2074" y="985"/>
                  </a:lnTo>
                  <a:lnTo>
                    <a:pt x="2119" y="983"/>
                  </a:lnTo>
                  <a:lnTo>
                    <a:pt x="2162" y="987"/>
                  </a:lnTo>
                  <a:lnTo>
                    <a:pt x="2204" y="996"/>
                  </a:lnTo>
                  <a:lnTo>
                    <a:pt x="2243" y="1010"/>
                  </a:lnTo>
                  <a:lnTo>
                    <a:pt x="2280" y="1029"/>
                  </a:lnTo>
                  <a:lnTo>
                    <a:pt x="2315" y="1051"/>
                  </a:lnTo>
                  <a:lnTo>
                    <a:pt x="2348" y="1079"/>
                  </a:lnTo>
                  <a:lnTo>
                    <a:pt x="2377" y="1108"/>
                  </a:lnTo>
                  <a:lnTo>
                    <a:pt x="2405" y="1141"/>
                  </a:lnTo>
                  <a:lnTo>
                    <a:pt x="2429" y="1177"/>
                  </a:lnTo>
                  <a:lnTo>
                    <a:pt x="2450" y="1214"/>
                  </a:lnTo>
                  <a:lnTo>
                    <a:pt x="2462" y="1239"/>
                  </a:lnTo>
                  <a:lnTo>
                    <a:pt x="2473" y="1266"/>
                  </a:lnTo>
                  <a:lnTo>
                    <a:pt x="2483" y="1295"/>
                  </a:lnTo>
                  <a:lnTo>
                    <a:pt x="2492" y="1325"/>
                  </a:lnTo>
                  <a:lnTo>
                    <a:pt x="2498" y="1356"/>
                  </a:lnTo>
                  <a:lnTo>
                    <a:pt x="2503" y="1387"/>
                  </a:lnTo>
                  <a:lnTo>
                    <a:pt x="2505" y="1418"/>
                  </a:lnTo>
                  <a:lnTo>
                    <a:pt x="2505" y="1450"/>
                  </a:lnTo>
                  <a:lnTo>
                    <a:pt x="2501" y="1480"/>
                  </a:lnTo>
                  <a:lnTo>
                    <a:pt x="2494" y="1509"/>
                  </a:lnTo>
                  <a:lnTo>
                    <a:pt x="2482" y="1537"/>
                  </a:lnTo>
                  <a:lnTo>
                    <a:pt x="2467" y="1562"/>
                  </a:lnTo>
                  <a:lnTo>
                    <a:pt x="2447" y="1586"/>
                  </a:lnTo>
                  <a:lnTo>
                    <a:pt x="2425" y="1605"/>
                  </a:lnTo>
                  <a:lnTo>
                    <a:pt x="2401" y="1620"/>
                  </a:lnTo>
                  <a:lnTo>
                    <a:pt x="2375" y="1631"/>
                  </a:lnTo>
                  <a:lnTo>
                    <a:pt x="2349" y="1639"/>
                  </a:lnTo>
                  <a:lnTo>
                    <a:pt x="2321" y="1645"/>
                  </a:lnTo>
                  <a:lnTo>
                    <a:pt x="2292" y="1649"/>
                  </a:lnTo>
                  <a:lnTo>
                    <a:pt x="2264" y="1650"/>
                  </a:lnTo>
                  <a:lnTo>
                    <a:pt x="2235" y="1651"/>
                  </a:lnTo>
                  <a:lnTo>
                    <a:pt x="2181" y="1649"/>
                  </a:lnTo>
                  <a:lnTo>
                    <a:pt x="2127" y="1642"/>
                  </a:lnTo>
                  <a:lnTo>
                    <a:pt x="2074" y="1631"/>
                  </a:lnTo>
                  <a:lnTo>
                    <a:pt x="2023" y="1614"/>
                  </a:lnTo>
                  <a:lnTo>
                    <a:pt x="1973" y="1594"/>
                  </a:lnTo>
                  <a:lnTo>
                    <a:pt x="1923" y="1567"/>
                  </a:lnTo>
                  <a:lnTo>
                    <a:pt x="1877" y="1538"/>
                  </a:lnTo>
                  <a:lnTo>
                    <a:pt x="1832" y="1505"/>
                  </a:lnTo>
                  <a:lnTo>
                    <a:pt x="1790" y="1469"/>
                  </a:lnTo>
                  <a:lnTo>
                    <a:pt x="1750" y="1431"/>
                  </a:lnTo>
                  <a:lnTo>
                    <a:pt x="1711" y="1391"/>
                  </a:lnTo>
                  <a:lnTo>
                    <a:pt x="1675" y="1349"/>
                  </a:lnTo>
                  <a:lnTo>
                    <a:pt x="1637" y="1411"/>
                  </a:lnTo>
                  <a:lnTo>
                    <a:pt x="1602" y="1477"/>
                  </a:lnTo>
                  <a:lnTo>
                    <a:pt x="1570" y="1543"/>
                  </a:lnTo>
                  <a:lnTo>
                    <a:pt x="1544" y="1598"/>
                  </a:lnTo>
                  <a:lnTo>
                    <a:pt x="1517" y="1653"/>
                  </a:lnTo>
                  <a:lnTo>
                    <a:pt x="1489" y="1705"/>
                  </a:lnTo>
                  <a:lnTo>
                    <a:pt x="1460" y="1757"/>
                  </a:lnTo>
                  <a:lnTo>
                    <a:pt x="1429" y="1809"/>
                  </a:lnTo>
                  <a:lnTo>
                    <a:pt x="1395" y="1858"/>
                  </a:lnTo>
                  <a:lnTo>
                    <a:pt x="1359" y="1905"/>
                  </a:lnTo>
                  <a:lnTo>
                    <a:pt x="1321" y="1949"/>
                  </a:lnTo>
                  <a:lnTo>
                    <a:pt x="1278" y="1992"/>
                  </a:lnTo>
                  <a:lnTo>
                    <a:pt x="1231" y="2031"/>
                  </a:lnTo>
                  <a:lnTo>
                    <a:pt x="1172" y="2074"/>
                  </a:lnTo>
                  <a:lnTo>
                    <a:pt x="1110" y="2111"/>
                  </a:lnTo>
                  <a:lnTo>
                    <a:pt x="1044" y="2143"/>
                  </a:lnTo>
                  <a:lnTo>
                    <a:pt x="977" y="2170"/>
                  </a:lnTo>
                  <a:lnTo>
                    <a:pt x="907" y="2190"/>
                  </a:lnTo>
                  <a:lnTo>
                    <a:pt x="836" y="2206"/>
                  </a:lnTo>
                  <a:lnTo>
                    <a:pt x="764" y="2214"/>
                  </a:lnTo>
                  <a:lnTo>
                    <a:pt x="692" y="2217"/>
                  </a:lnTo>
                  <a:lnTo>
                    <a:pt x="624" y="2214"/>
                  </a:lnTo>
                  <a:lnTo>
                    <a:pt x="557" y="2207"/>
                  </a:lnTo>
                  <a:lnTo>
                    <a:pt x="519" y="2223"/>
                  </a:lnTo>
                  <a:lnTo>
                    <a:pt x="480" y="2238"/>
                  </a:lnTo>
                  <a:lnTo>
                    <a:pt x="440" y="2255"/>
                  </a:lnTo>
                  <a:lnTo>
                    <a:pt x="398" y="2271"/>
                  </a:lnTo>
                  <a:lnTo>
                    <a:pt x="358" y="2286"/>
                  </a:lnTo>
                  <a:lnTo>
                    <a:pt x="318" y="2301"/>
                  </a:lnTo>
                  <a:lnTo>
                    <a:pt x="278" y="2314"/>
                  </a:lnTo>
                  <a:lnTo>
                    <a:pt x="241" y="2327"/>
                  </a:lnTo>
                  <a:lnTo>
                    <a:pt x="206" y="2339"/>
                  </a:lnTo>
                  <a:lnTo>
                    <a:pt x="174" y="2349"/>
                  </a:lnTo>
                  <a:lnTo>
                    <a:pt x="145" y="2356"/>
                  </a:lnTo>
                  <a:lnTo>
                    <a:pt x="120" y="2363"/>
                  </a:lnTo>
                  <a:lnTo>
                    <a:pt x="99" y="2368"/>
                  </a:lnTo>
                  <a:lnTo>
                    <a:pt x="84" y="2370"/>
                  </a:lnTo>
                  <a:lnTo>
                    <a:pt x="71" y="2369"/>
                  </a:lnTo>
                  <a:lnTo>
                    <a:pt x="61" y="2366"/>
                  </a:lnTo>
                  <a:lnTo>
                    <a:pt x="53" y="2358"/>
                  </a:lnTo>
                  <a:lnTo>
                    <a:pt x="48" y="2350"/>
                  </a:lnTo>
                  <a:lnTo>
                    <a:pt x="45" y="2340"/>
                  </a:lnTo>
                  <a:lnTo>
                    <a:pt x="46" y="2329"/>
                  </a:lnTo>
                  <a:lnTo>
                    <a:pt x="49" y="2318"/>
                  </a:lnTo>
                  <a:lnTo>
                    <a:pt x="56" y="2308"/>
                  </a:lnTo>
                  <a:lnTo>
                    <a:pt x="66" y="2299"/>
                  </a:lnTo>
                  <a:lnTo>
                    <a:pt x="80" y="2293"/>
                  </a:lnTo>
                  <a:lnTo>
                    <a:pt x="97" y="2289"/>
                  </a:lnTo>
                  <a:lnTo>
                    <a:pt x="116" y="2285"/>
                  </a:lnTo>
                  <a:lnTo>
                    <a:pt x="137" y="2280"/>
                  </a:lnTo>
                  <a:lnTo>
                    <a:pt x="162" y="2273"/>
                  </a:lnTo>
                  <a:lnTo>
                    <a:pt x="189" y="2266"/>
                  </a:lnTo>
                  <a:lnTo>
                    <a:pt x="217" y="2256"/>
                  </a:lnTo>
                  <a:lnTo>
                    <a:pt x="247" y="2246"/>
                  </a:lnTo>
                  <a:lnTo>
                    <a:pt x="276" y="2235"/>
                  </a:lnTo>
                  <a:lnTo>
                    <a:pt x="306" y="2225"/>
                  </a:lnTo>
                  <a:lnTo>
                    <a:pt x="333" y="2214"/>
                  </a:lnTo>
                  <a:lnTo>
                    <a:pt x="358" y="2205"/>
                  </a:lnTo>
                  <a:lnTo>
                    <a:pt x="382" y="2196"/>
                  </a:lnTo>
                  <a:lnTo>
                    <a:pt x="402" y="2188"/>
                  </a:lnTo>
                  <a:lnTo>
                    <a:pt x="417" y="2182"/>
                  </a:lnTo>
                  <a:lnTo>
                    <a:pt x="428" y="2177"/>
                  </a:lnTo>
                  <a:lnTo>
                    <a:pt x="401" y="2173"/>
                  </a:lnTo>
                  <a:lnTo>
                    <a:pt x="374" y="2165"/>
                  </a:lnTo>
                  <a:lnTo>
                    <a:pt x="349" y="2155"/>
                  </a:lnTo>
                  <a:lnTo>
                    <a:pt x="324" y="2143"/>
                  </a:lnTo>
                  <a:lnTo>
                    <a:pt x="301" y="2131"/>
                  </a:lnTo>
                  <a:lnTo>
                    <a:pt x="281" y="2118"/>
                  </a:lnTo>
                  <a:lnTo>
                    <a:pt x="262" y="2106"/>
                  </a:lnTo>
                  <a:lnTo>
                    <a:pt x="246" y="2095"/>
                  </a:lnTo>
                  <a:lnTo>
                    <a:pt x="233" y="2086"/>
                  </a:lnTo>
                  <a:lnTo>
                    <a:pt x="222" y="2078"/>
                  </a:lnTo>
                  <a:lnTo>
                    <a:pt x="216" y="2073"/>
                  </a:lnTo>
                  <a:lnTo>
                    <a:pt x="214" y="2070"/>
                  </a:lnTo>
                  <a:lnTo>
                    <a:pt x="173" y="2034"/>
                  </a:lnTo>
                  <a:lnTo>
                    <a:pt x="137" y="1995"/>
                  </a:lnTo>
                  <a:lnTo>
                    <a:pt x="105" y="1954"/>
                  </a:lnTo>
                  <a:lnTo>
                    <a:pt x="78" y="1911"/>
                  </a:lnTo>
                  <a:lnTo>
                    <a:pt x="54" y="1865"/>
                  </a:lnTo>
                  <a:lnTo>
                    <a:pt x="35" y="1817"/>
                  </a:lnTo>
                  <a:lnTo>
                    <a:pt x="21" y="1768"/>
                  </a:lnTo>
                  <a:lnTo>
                    <a:pt x="10" y="1717"/>
                  </a:lnTo>
                  <a:lnTo>
                    <a:pt x="2" y="1665"/>
                  </a:lnTo>
                  <a:lnTo>
                    <a:pt x="0" y="1624"/>
                  </a:lnTo>
                  <a:lnTo>
                    <a:pt x="1" y="1584"/>
                  </a:lnTo>
                  <a:lnTo>
                    <a:pt x="5" y="1543"/>
                  </a:lnTo>
                  <a:lnTo>
                    <a:pt x="12" y="1504"/>
                  </a:lnTo>
                  <a:lnTo>
                    <a:pt x="22" y="1467"/>
                  </a:lnTo>
                  <a:lnTo>
                    <a:pt x="36" y="1430"/>
                  </a:lnTo>
                  <a:lnTo>
                    <a:pt x="54" y="1396"/>
                  </a:lnTo>
                  <a:lnTo>
                    <a:pt x="75" y="1363"/>
                  </a:lnTo>
                  <a:lnTo>
                    <a:pt x="101" y="1334"/>
                  </a:lnTo>
                  <a:lnTo>
                    <a:pt x="130" y="1308"/>
                  </a:lnTo>
                  <a:lnTo>
                    <a:pt x="164" y="1286"/>
                  </a:lnTo>
                  <a:lnTo>
                    <a:pt x="202" y="1266"/>
                  </a:lnTo>
                  <a:lnTo>
                    <a:pt x="243" y="1252"/>
                  </a:lnTo>
                  <a:lnTo>
                    <a:pt x="288" y="1243"/>
                  </a:lnTo>
                  <a:lnTo>
                    <a:pt x="333" y="1238"/>
                  </a:lnTo>
                  <a:lnTo>
                    <a:pt x="380" y="1238"/>
                  </a:lnTo>
                  <a:lnTo>
                    <a:pt x="427" y="1243"/>
                  </a:lnTo>
                  <a:lnTo>
                    <a:pt x="473" y="1252"/>
                  </a:lnTo>
                  <a:lnTo>
                    <a:pt x="517" y="1265"/>
                  </a:lnTo>
                  <a:lnTo>
                    <a:pt x="561" y="1282"/>
                  </a:lnTo>
                  <a:lnTo>
                    <a:pt x="601" y="1302"/>
                  </a:lnTo>
                  <a:lnTo>
                    <a:pt x="639" y="1327"/>
                  </a:lnTo>
                  <a:lnTo>
                    <a:pt x="674" y="1355"/>
                  </a:lnTo>
                  <a:lnTo>
                    <a:pt x="708" y="1387"/>
                  </a:lnTo>
                  <a:lnTo>
                    <a:pt x="738" y="1425"/>
                  </a:lnTo>
                  <a:lnTo>
                    <a:pt x="764" y="1465"/>
                  </a:lnTo>
                  <a:lnTo>
                    <a:pt x="787" y="1507"/>
                  </a:lnTo>
                  <a:lnTo>
                    <a:pt x="806" y="1552"/>
                  </a:lnTo>
                  <a:lnTo>
                    <a:pt x="823" y="1598"/>
                  </a:lnTo>
                  <a:lnTo>
                    <a:pt x="835" y="1646"/>
                  </a:lnTo>
                  <a:lnTo>
                    <a:pt x="843" y="1694"/>
                  </a:lnTo>
                  <a:lnTo>
                    <a:pt x="848" y="1742"/>
                  </a:lnTo>
                  <a:lnTo>
                    <a:pt x="850" y="1790"/>
                  </a:lnTo>
                  <a:lnTo>
                    <a:pt x="848" y="1837"/>
                  </a:lnTo>
                  <a:lnTo>
                    <a:pt x="842" y="1878"/>
                  </a:lnTo>
                  <a:lnTo>
                    <a:pt x="834" y="1920"/>
                  </a:lnTo>
                  <a:lnTo>
                    <a:pt x="822" y="1959"/>
                  </a:lnTo>
                  <a:lnTo>
                    <a:pt x="805" y="1997"/>
                  </a:lnTo>
                  <a:lnTo>
                    <a:pt x="785" y="2033"/>
                  </a:lnTo>
                  <a:lnTo>
                    <a:pt x="758" y="2067"/>
                  </a:lnTo>
                  <a:lnTo>
                    <a:pt x="734" y="2093"/>
                  </a:lnTo>
                  <a:lnTo>
                    <a:pt x="707" y="2116"/>
                  </a:lnTo>
                  <a:lnTo>
                    <a:pt x="679" y="2138"/>
                  </a:lnTo>
                  <a:lnTo>
                    <a:pt x="743" y="2136"/>
                  </a:lnTo>
                  <a:lnTo>
                    <a:pt x="806" y="2128"/>
                  </a:lnTo>
                  <a:lnTo>
                    <a:pt x="870" y="2115"/>
                  </a:lnTo>
                  <a:lnTo>
                    <a:pt x="932" y="2098"/>
                  </a:lnTo>
                  <a:lnTo>
                    <a:pt x="993" y="2076"/>
                  </a:lnTo>
                  <a:lnTo>
                    <a:pt x="1052" y="2050"/>
                  </a:lnTo>
                  <a:lnTo>
                    <a:pt x="1107" y="2019"/>
                  </a:lnTo>
                  <a:lnTo>
                    <a:pt x="1161" y="1983"/>
                  </a:lnTo>
                  <a:lnTo>
                    <a:pt x="1212" y="1944"/>
                  </a:lnTo>
                  <a:lnTo>
                    <a:pt x="1259" y="1900"/>
                  </a:lnTo>
                  <a:lnTo>
                    <a:pt x="1303" y="1852"/>
                  </a:lnTo>
                  <a:lnTo>
                    <a:pt x="1340" y="1804"/>
                  </a:lnTo>
                  <a:lnTo>
                    <a:pt x="1373" y="1753"/>
                  </a:lnTo>
                  <a:lnTo>
                    <a:pt x="1403" y="1701"/>
                  </a:lnTo>
                  <a:lnTo>
                    <a:pt x="1431" y="1647"/>
                  </a:lnTo>
                  <a:lnTo>
                    <a:pt x="1458" y="1591"/>
                  </a:lnTo>
                  <a:lnTo>
                    <a:pt x="1484" y="1537"/>
                  </a:lnTo>
                  <a:lnTo>
                    <a:pt x="1510" y="1481"/>
                  </a:lnTo>
                  <a:lnTo>
                    <a:pt x="1537" y="1427"/>
                  </a:lnTo>
                  <a:lnTo>
                    <a:pt x="1566" y="1373"/>
                  </a:lnTo>
                  <a:lnTo>
                    <a:pt x="1597" y="1321"/>
                  </a:lnTo>
                  <a:lnTo>
                    <a:pt x="1621" y="1284"/>
                  </a:lnTo>
                  <a:lnTo>
                    <a:pt x="1586" y="1237"/>
                  </a:lnTo>
                  <a:lnTo>
                    <a:pt x="1554" y="1192"/>
                  </a:lnTo>
                  <a:lnTo>
                    <a:pt x="1522" y="1147"/>
                  </a:lnTo>
                  <a:lnTo>
                    <a:pt x="1490" y="1103"/>
                  </a:lnTo>
                  <a:lnTo>
                    <a:pt x="1455" y="1060"/>
                  </a:lnTo>
                  <a:lnTo>
                    <a:pt x="1418" y="1020"/>
                  </a:lnTo>
                  <a:lnTo>
                    <a:pt x="1370" y="976"/>
                  </a:lnTo>
                  <a:lnTo>
                    <a:pt x="1319" y="937"/>
                  </a:lnTo>
                  <a:lnTo>
                    <a:pt x="1261" y="965"/>
                  </a:lnTo>
                  <a:lnTo>
                    <a:pt x="1201" y="988"/>
                  </a:lnTo>
                  <a:lnTo>
                    <a:pt x="1174" y="997"/>
                  </a:lnTo>
                  <a:lnTo>
                    <a:pt x="1143" y="1006"/>
                  </a:lnTo>
                  <a:lnTo>
                    <a:pt x="1112" y="1014"/>
                  </a:lnTo>
                  <a:lnTo>
                    <a:pt x="1079" y="1022"/>
                  </a:lnTo>
                  <a:lnTo>
                    <a:pt x="1045" y="1029"/>
                  </a:lnTo>
                  <a:lnTo>
                    <a:pt x="1010" y="1034"/>
                  </a:lnTo>
                  <a:lnTo>
                    <a:pt x="977" y="1037"/>
                  </a:lnTo>
                  <a:lnTo>
                    <a:pt x="942" y="1038"/>
                  </a:lnTo>
                  <a:lnTo>
                    <a:pt x="908" y="1037"/>
                  </a:lnTo>
                  <a:lnTo>
                    <a:pt x="875" y="1034"/>
                  </a:lnTo>
                  <a:lnTo>
                    <a:pt x="843" y="1026"/>
                  </a:lnTo>
                  <a:lnTo>
                    <a:pt x="813" y="1017"/>
                  </a:lnTo>
                  <a:lnTo>
                    <a:pt x="785" y="1002"/>
                  </a:lnTo>
                  <a:lnTo>
                    <a:pt x="758" y="984"/>
                  </a:lnTo>
                  <a:lnTo>
                    <a:pt x="735" y="961"/>
                  </a:lnTo>
                  <a:lnTo>
                    <a:pt x="719" y="939"/>
                  </a:lnTo>
                  <a:lnTo>
                    <a:pt x="707" y="916"/>
                  </a:lnTo>
                  <a:lnTo>
                    <a:pt x="699" y="892"/>
                  </a:lnTo>
                  <a:lnTo>
                    <a:pt x="696" y="867"/>
                  </a:lnTo>
                  <a:lnTo>
                    <a:pt x="696" y="843"/>
                  </a:lnTo>
                  <a:lnTo>
                    <a:pt x="702" y="819"/>
                  </a:lnTo>
                  <a:lnTo>
                    <a:pt x="711" y="796"/>
                  </a:lnTo>
                  <a:lnTo>
                    <a:pt x="727" y="774"/>
                  </a:lnTo>
                  <a:lnTo>
                    <a:pt x="746" y="755"/>
                  </a:lnTo>
                  <a:lnTo>
                    <a:pt x="777" y="732"/>
                  </a:lnTo>
                  <a:lnTo>
                    <a:pt x="810" y="714"/>
                  </a:lnTo>
                  <a:lnTo>
                    <a:pt x="843" y="702"/>
                  </a:lnTo>
                  <a:lnTo>
                    <a:pt x="879" y="696"/>
                  </a:lnTo>
                  <a:lnTo>
                    <a:pt x="915" y="694"/>
                  </a:lnTo>
                  <a:lnTo>
                    <a:pt x="953" y="695"/>
                  </a:lnTo>
                  <a:lnTo>
                    <a:pt x="990" y="701"/>
                  </a:lnTo>
                  <a:lnTo>
                    <a:pt x="1059" y="718"/>
                  </a:lnTo>
                  <a:lnTo>
                    <a:pt x="1127" y="741"/>
                  </a:lnTo>
                  <a:lnTo>
                    <a:pt x="1195" y="769"/>
                  </a:lnTo>
                  <a:lnTo>
                    <a:pt x="1260" y="802"/>
                  </a:lnTo>
                  <a:lnTo>
                    <a:pt x="1323" y="840"/>
                  </a:lnTo>
                  <a:lnTo>
                    <a:pt x="1359" y="813"/>
                  </a:lnTo>
                  <a:lnTo>
                    <a:pt x="1394" y="782"/>
                  </a:lnTo>
                  <a:lnTo>
                    <a:pt x="1425" y="749"/>
                  </a:lnTo>
                  <a:lnTo>
                    <a:pt x="1452" y="714"/>
                  </a:lnTo>
                  <a:lnTo>
                    <a:pt x="1475" y="677"/>
                  </a:lnTo>
                  <a:lnTo>
                    <a:pt x="1493" y="638"/>
                  </a:lnTo>
                  <a:lnTo>
                    <a:pt x="1505" y="597"/>
                  </a:lnTo>
                  <a:lnTo>
                    <a:pt x="1466" y="592"/>
                  </a:lnTo>
                  <a:lnTo>
                    <a:pt x="1428" y="588"/>
                  </a:lnTo>
                  <a:lnTo>
                    <a:pt x="1390" y="580"/>
                  </a:lnTo>
                  <a:lnTo>
                    <a:pt x="1352" y="573"/>
                  </a:lnTo>
                  <a:lnTo>
                    <a:pt x="1313" y="562"/>
                  </a:lnTo>
                  <a:lnTo>
                    <a:pt x="1272" y="549"/>
                  </a:lnTo>
                  <a:lnTo>
                    <a:pt x="1231" y="532"/>
                  </a:lnTo>
                  <a:lnTo>
                    <a:pt x="1187" y="513"/>
                  </a:lnTo>
                  <a:lnTo>
                    <a:pt x="1141" y="489"/>
                  </a:lnTo>
                  <a:lnTo>
                    <a:pt x="1093" y="459"/>
                  </a:lnTo>
                  <a:lnTo>
                    <a:pt x="1050" y="430"/>
                  </a:lnTo>
                  <a:lnTo>
                    <a:pt x="1010" y="398"/>
                  </a:lnTo>
                  <a:lnTo>
                    <a:pt x="977" y="366"/>
                  </a:lnTo>
                  <a:lnTo>
                    <a:pt x="947" y="335"/>
                  </a:lnTo>
                  <a:lnTo>
                    <a:pt x="923" y="302"/>
                  </a:lnTo>
                  <a:lnTo>
                    <a:pt x="903" y="270"/>
                  </a:lnTo>
                  <a:lnTo>
                    <a:pt x="889" y="239"/>
                  </a:lnTo>
                  <a:lnTo>
                    <a:pt x="879" y="208"/>
                  </a:lnTo>
                  <a:lnTo>
                    <a:pt x="874" y="180"/>
                  </a:lnTo>
                  <a:lnTo>
                    <a:pt x="875" y="151"/>
                  </a:lnTo>
                  <a:lnTo>
                    <a:pt x="879" y="126"/>
                  </a:lnTo>
                  <a:lnTo>
                    <a:pt x="889" y="102"/>
                  </a:lnTo>
                  <a:lnTo>
                    <a:pt x="907" y="77"/>
                  </a:lnTo>
                  <a:lnTo>
                    <a:pt x="927" y="55"/>
                  </a:lnTo>
                  <a:lnTo>
                    <a:pt x="950" y="37"/>
                  </a:lnTo>
                  <a:lnTo>
                    <a:pt x="974" y="23"/>
                  </a:lnTo>
                  <a:lnTo>
                    <a:pt x="996" y="12"/>
                  </a:lnTo>
                  <a:lnTo>
                    <a:pt x="1032" y="3"/>
                  </a:lnTo>
                  <a:lnTo>
                    <a:pt x="1067" y="0"/>
                  </a:lnTo>
                  <a:close/>
                </a:path>
              </a:pathLst>
            </a:custGeom>
            <a:solidFill>
              <a:srgbClr val="224E63"/>
            </a:solidFill>
            <a:ln w="0">
              <a:solidFill>
                <a:srgbClr val="224E6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7090956" y="645216"/>
              <a:ext cx="2417333" cy="1442602"/>
              <a:chOff x="7090956" y="645216"/>
              <a:chExt cx="2417333" cy="1442602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7961716" y="1120514"/>
                <a:ext cx="672100" cy="809491"/>
              </a:xfrm>
              <a:custGeom>
                <a:avLst/>
                <a:gdLst>
                  <a:gd name="T0" fmla="*/ 184 w 362"/>
                  <a:gd name="T1" fmla="*/ 0 h 436"/>
                  <a:gd name="T2" fmla="*/ 216 w 362"/>
                  <a:gd name="T3" fmla="*/ 1 h 436"/>
                  <a:gd name="T4" fmla="*/ 247 w 362"/>
                  <a:gd name="T5" fmla="*/ 8 h 436"/>
                  <a:gd name="T6" fmla="*/ 274 w 362"/>
                  <a:gd name="T7" fmla="*/ 20 h 436"/>
                  <a:gd name="T8" fmla="*/ 297 w 362"/>
                  <a:gd name="T9" fmla="*/ 37 h 436"/>
                  <a:gd name="T10" fmla="*/ 317 w 362"/>
                  <a:gd name="T11" fmla="*/ 56 h 436"/>
                  <a:gd name="T12" fmla="*/ 334 w 362"/>
                  <a:gd name="T13" fmla="*/ 80 h 436"/>
                  <a:gd name="T14" fmla="*/ 347 w 362"/>
                  <a:gd name="T15" fmla="*/ 105 h 436"/>
                  <a:gd name="T16" fmla="*/ 356 w 362"/>
                  <a:gd name="T17" fmla="*/ 134 h 436"/>
                  <a:gd name="T18" fmla="*/ 361 w 362"/>
                  <a:gd name="T19" fmla="*/ 163 h 436"/>
                  <a:gd name="T20" fmla="*/ 362 w 362"/>
                  <a:gd name="T21" fmla="*/ 194 h 436"/>
                  <a:gd name="T22" fmla="*/ 358 w 362"/>
                  <a:gd name="T23" fmla="*/ 224 h 436"/>
                  <a:gd name="T24" fmla="*/ 349 w 362"/>
                  <a:gd name="T25" fmla="*/ 256 h 436"/>
                  <a:gd name="T26" fmla="*/ 337 w 362"/>
                  <a:gd name="T27" fmla="*/ 285 h 436"/>
                  <a:gd name="T28" fmla="*/ 321 w 362"/>
                  <a:gd name="T29" fmla="*/ 313 h 436"/>
                  <a:gd name="T30" fmla="*/ 301 w 362"/>
                  <a:gd name="T31" fmla="*/ 336 h 436"/>
                  <a:gd name="T32" fmla="*/ 278 w 362"/>
                  <a:gd name="T33" fmla="*/ 355 h 436"/>
                  <a:gd name="T34" fmla="*/ 254 w 362"/>
                  <a:gd name="T35" fmla="*/ 372 h 436"/>
                  <a:gd name="T36" fmla="*/ 228 w 362"/>
                  <a:gd name="T37" fmla="*/ 384 h 436"/>
                  <a:gd name="T38" fmla="*/ 201 w 362"/>
                  <a:gd name="T39" fmla="*/ 391 h 436"/>
                  <a:gd name="T40" fmla="*/ 195 w 362"/>
                  <a:gd name="T41" fmla="*/ 405 h 436"/>
                  <a:gd name="T42" fmla="*/ 189 w 362"/>
                  <a:gd name="T43" fmla="*/ 418 h 436"/>
                  <a:gd name="T44" fmla="*/ 178 w 362"/>
                  <a:gd name="T45" fmla="*/ 428 h 436"/>
                  <a:gd name="T46" fmla="*/ 166 w 362"/>
                  <a:gd name="T47" fmla="*/ 434 h 436"/>
                  <a:gd name="T48" fmla="*/ 152 w 362"/>
                  <a:gd name="T49" fmla="*/ 436 h 436"/>
                  <a:gd name="T50" fmla="*/ 137 w 362"/>
                  <a:gd name="T51" fmla="*/ 434 h 436"/>
                  <a:gd name="T52" fmla="*/ 71 w 362"/>
                  <a:gd name="T53" fmla="*/ 411 h 436"/>
                  <a:gd name="T54" fmla="*/ 59 w 362"/>
                  <a:gd name="T55" fmla="*/ 403 h 436"/>
                  <a:gd name="T56" fmla="*/ 49 w 362"/>
                  <a:gd name="T57" fmla="*/ 393 h 436"/>
                  <a:gd name="T58" fmla="*/ 43 w 362"/>
                  <a:gd name="T59" fmla="*/ 380 h 436"/>
                  <a:gd name="T60" fmla="*/ 41 w 362"/>
                  <a:gd name="T61" fmla="*/ 367 h 436"/>
                  <a:gd name="T62" fmla="*/ 44 w 362"/>
                  <a:gd name="T63" fmla="*/ 353 h 436"/>
                  <a:gd name="T64" fmla="*/ 48 w 362"/>
                  <a:gd name="T65" fmla="*/ 340 h 436"/>
                  <a:gd name="T66" fmla="*/ 31 w 362"/>
                  <a:gd name="T67" fmla="*/ 317 h 436"/>
                  <a:gd name="T68" fmla="*/ 16 w 362"/>
                  <a:gd name="T69" fmla="*/ 291 h 436"/>
                  <a:gd name="T70" fmla="*/ 7 w 362"/>
                  <a:gd name="T71" fmla="*/ 262 h 436"/>
                  <a:gd name="T72" fmla="*/ 1 w 362"/>
                  <a:gd name="T73" fmla="*/ 233 h 436"/>
                  <a:gd name="T74" fmla="*/ 0 w 362"/>
                  <a:gd name="T75" fmla="*/ 201 h 436"/>
                  <a:gd name="T76" fmla="*/ 3 w 362"/>
                  <a:gd name="T77" fmla="*/ 170 h 436"/>
                  <a:gd name="T78" fmla="*/ 12 w 362"/>
                  <a:gd name="T79" fmla="*/ 138 h 436"/>
                  <a:gd name="T80" fmla="*/ 27 w 362"/>
                  <a:gd name="T81" fmla="*/ 104 h 436"/>
                  <a:gd name="T82" fmla="*/ 46 w 362"/>
                  <a:gd name="T83" fmla="*/ 76 h 436"/>
                  <a:gd name="T84" fmla="*/ 69 w 362"/>
                  <a:gd name="T85" fmla="*/ 51 h 436"/>
                  <a:gd name="T86" fmla="*/ 95 w 362"/>
                  <a:gd name="T87" fmla="*/ 30 h 436"/>
                  <a:gd name="T88" fmla="*/ 123 w 362"/>
                  <a:gd name="T89" fmla="*/ 15 h 436"/>
                  <a:gd name="T90" fmla="*/ 153 w 362"/>
                  <a:gd name="T91" fmla="*/ 4 h 436"/>
                  <a:gd name="T92" fmla="*/ 184 w 362"/>
                  <a:gd name="T9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2" h="436">
                    <a:moveTo>
                      <a:pt x="184" y="0"/>
                    </a:moveTo>
                    <a:lnTo>
                      <a:pt x="216" y="1"/>
                    </a:lnTo>
                    <a:lnTo>
                      <a:pt x="247" y="8"/>
                    </a:lnTo>
                    <a:lnTo>
                      <a:pt x="274" y="20"/>
                    </a:lnTo>
                    <a:lnTo>
                      <a:pt x="297" y="37"/>
                    </a:lnTo>
                    <a:lnTo>
                      <a:pt x="317" y="56"/>
                    </a:lnTo>
                    <a:lnTo>
                      <a:pt x="334" y="80"/>
                    </a:lnTo>
                    <a:lnTo>
                      <a:pt x="347" y="105"/>
                    </a:lnTo>
                    <a:lnTo>
                      <a:pt x="356" y="134"/>
                    </a:lnTo>
                    <a:lnTo>
                      <a:pt x="361" y="163"/>
                    </a:lnTo>
                    <a:lnTo>
                      <a:pt x="362" y="194"/>
                    </a:lnTo>
                    <a:lnTo>
                      <a:pt x="358" y="224"/>
                    </a:lnTo>
                    <a:lnTo>
                      <a:pt x="349" y="256"/>
                    </a:lnTo>
                    <a:lnTo>
                      <a:pt x="337" y="285"/>
                    </a:lnTo>
                    <a:lnTo>
                      <a:pt x="321" y="313"/>
                    </a:lnTo>
                    <a:lnTo>
                      <a:pt x="301" y="336"/>
                    </a:lnTo>
                    <a:lnTo>
                      <a:pt x="278" y="355"/>
                    </a:lnTo>
                    <a:lnTo>
                      <a:pt x="254" y="372"/>
                    </a:lnTo>
                    <a:lnTo>
                      <a:pt x="228" y="384"/>
                    </a:lnTo>
                    <a:lnTo>
                      <a:pt x="201" y="391"/>
                    </a:lnTo>
                    <a:lnTo>
                      <a:pt x="195" y="405"/>
                    </a:lnTo>
                    <a:lnTo>
                      <a:pt x="189" y="418"/>
                    </a:lnTo>
                    <a:lnTo>
                      <a:pt x="178" y="428"/>
                    </a:lnTo>
                    <a:lnTo>
                      <a:pt x="166" y="434"/>
                    </a:lnTo>
                    <a:lnTo>
                      <a:pt x="152" y="436"/>
                    </a:lnTo>
                    <a:lnTo>
                      <a:pt x="137" y="434"/>
                    </a:lnTo>
                    <a:lnTo>
                      <a:pt x="71" y="411"/>
                    </a:lnTo>
                    <a:lnTo>
                      <a:pt x="59" y="403"/>
                    </a:lnTo>
                    <a:lnTo>
                      <a:pt x="49" y="393"/>
                    </a:lnTo>
                    <a:lnTo>
                      <a:pt x="43" y="380"/>
                    </a:lnTo>
                    <a:lnTo>
                      <a:pt x="41" y="367"/>
                    </a:lnTo>
                    <a:lnTo>
                      <a:pt x="44" y="353"/>
                    </a:lnTo>
                    <a:lnTo>
                      <a:pt x="48" y="340"/>
                    </a:lnTo>
                    <a:lnTo>
                      <a:pt x="31" y="317"/>
                    </a:lnTo>
                    <a:lnTo>
                      <a:pt x="16" y="291"/>
                    </a:lnTo>
                    <a:lnTo>
                      <a:pt x="7" y="262"/>
                    </a:lnTo>
                    <a:lnTo>
                      <a:pt x="1" y="233"/>
                    </a:lnTo>
                    <a:lnTo>
                      <a:pt x="0" y="201"/>
                    </a:lnTo>
                    <a:lnTo>
                      <a:pt x="3" y="170"/>
                    </a:lnTo>
                    <a:lnTo>
                      <a:pt x="12" y="138"/>
                    </a:lnTo>
                    <a:lnTo>
                      <a:pt x="27" y="104"/>
                    </a:lnTo>
                    <a:lnTo>
                      <a:pt x="46" y="76"/>
                    </a:lnTo>
                    <a:lnTo>
                      <a:pt x="69" y="51"/>
                    </a:lnTo>
                    <a:lnTo>
                      <a:pt x="95" y="30"/>
                    </a:lnTo>
                    <a:lnTo>
                      <a:pt x="123" y="15"/>
                    </a:lnTo>
                    <a:lnTo>
                      <a:pt x="153" y="4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FFEB5C"/>
              </a:solidFill>
              <a:ln w="0">
                <a:solidFill>
                  <a:srgbClr val="FFEB5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8060118" y="1254191"/>
                <a:ext cx="480868" cy="479011"/>
              </a:xfrm>
              <a:custGeom>
                <a:avLst/>
                <a:gdLst>
                  <a:gd name="T0" fmla="*/ 122 w 259"/>
                  <a:gd name="T1" fmla="*/ 0 h 258"/>
                  <a:gd name="T2" fmla="*/ 147 w 259"/>
                  <a:gd name="T3" fmla="*/ 0 h 258"/>
                  <a:gd name="T4" fmla="*/ 173 w 259"/>
                  <a:gd name="T5" fmla="*/ 6 h 258"/>
                  <a:gd name="T6" fmla="*/ 197 w 259"/>
                  <a:gd name="T7" fmla="*/ 17 h 258"/>
                  <a:gd name="T8" fmla="*/ 216 w 259"/>
                  <a:gd name="T9" fmla="*/ 32 h 258"/>
                  <a:gd name="T10" fmla="*/ 234 w 259"/>
                  <a:gd name="T11" fmla="*/ 51 h 258"/>
                  <a:gd name="T12" fmla="*/ 247 w 259"/>
                  <a:gd name="T13" fmla="*/ 73 h 258"/>
                  <a:gd name="T14" fmla="*/ 255 w 259"/>
                  <a:gd name="T15" fmla="*/ 96 h 258"/>
                  <a:gd name="T16" fmla="*/ 259 w 259"/>
                  <a:gd name="T17" fmla="*/ 121 h 258"/>
                  <a:gd name="T18" fmla="*/ 258 w 259"/>
                  <a:gd name="T19" fmla="*/ 146 h 258"/>
                  <a:gd name="T20" fmla="*/ 251 w 259"/>
                  <a:gd name="T21" fmla="*/ 171 h 258"/>
                  <a:gd name="T22" fmla="*/ 240 w 259"/>
                  <a:gd name="T23" fmla="*/ 195 h 258"/>
                  <a:gd name="T24" fmla="*/ 225 w 259"/>
                  <a:gd name="T25" fmla="*/ 216 h 258"/>
                  <a:gd name="T26" fmla="*/ 207 w 259"/>
                  <a:gd name="T27" fmla="*/ 232 h 258"/>
                  <a:gd name="T28" fmla="*/ 186 w 259"/>
                  <a:gd name="T29" fmla="*/ 245 h 258"/>
                  <a:gd name="T30" fmla="*/ 163 w 259"/>
                  <a:gd name="T31" fmla="*/ 254 h 258"/>
                  <a:gd name="T32" fmla="*/ 138 w 259"/>
                  <a:gd name="T33" fmla="*/ 258 h 258"/>
                  <a:gd name="T34" fmla="*/ 113 w 259"/>
                  <a:gd name="T35" fmla="*/ 257 h 258"/>
                  <a:gd name="T36" fmla="*/ 87 w 259"/>
                  <a:gd name="T37" fmla="*/ 250 h 258"/>
                  <a:gd name="T38" fmla="*/ 63 w 259"/>
                  <a:gd name="T39" fmla="*/ 240 h 258"/>
                  <a:gd name="T40" fmla="*/ 43 w 259"/>
                  <a:gd name="T41" fmla="*/ 224 h 258"/>
                  <a:gd name="T42" fmla="*/ 26 w 259"/>
                  <a:gd name="T43" fmla="*/ 206 h 258"/>
                  <a:gd name="T44" fmla="*/ 14 w 259"/>
                  <a:gd name="T45" fmla="*/ 184 h 258"/>
                  <a:gd name="T46" fmla="*/ 5 w 259"/>
                  <a:gd name="T47" fmla="*/ 161 h 258"/>
                  <a:gd name="T48" fmla="*/ 0 w 259"/>
                  <a:gd name="T49" fmla="*/ 136 h 258"/>
                  <a:gd name="T50" fmla="*/ 2 w 259"/>
                  <a:gd name="T51" fmla="*/ 111 h 258"/>
                  <a:gd name="T52" fmla="*/ 8 w 259"/>
                  <a:gd name="T53" fmla="*/ 86 h 258"/>
                  <a:gd name="T54" fmla="*/ 19 w 259"/>
                  <a:gd name="T55" fmla="*/ 62 h 258"/>
                  <a:gd name="T56" fmla="*/ 34 w 259"/>
                  <a:gd name="T57" fmla="*/ 41 h 258"/>
                  <a:gd name="T58" fmla="*/ 53 w 259"/>
                  <a:gd name="T59" fmla="*/ 25 h 258"/>
                  <a:gd name="T60" fmla="*/ 74 w 259"/>
                  <a:gd name="T61" fmla="*/ 12 h 258"/>
                  <a:gd name="T62" fmla="*/ 98 w 259"/>
                  <a:gd name="T63" fmla="*/ 3 h 258"/>
                  <a:gd name="T64" fmla="*/ 122 w 259"/>
                  <a:gd name="T65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9" h="258">
                    <a:moveTo>
                      <a:pt x="122" y="0"/>
                    </a:moveTo>
                    <a:lnTo>
                      <a:pt x="147" y="0"/>
                    </a:lnTo>
                    <a:lnTo>
                      <a:pt x="173" y="6"/>
                    </a:lnTo>
                    <a:lnTo>
                      <a:pt x="197" y="17"/>
                    </a:lnTo>
                    <a:lnTo>
                      <a:pt x="216" y="32"/>
                    </a:lnTo>
                    <a:lnTo>
                      <a:pt x="234" y="51"/>
                    </a:lnTo>
                    <a:lnTo>
                      <a:pt x="247" y="73"/>
                    </a:lnTo>
                    <a:lnTo>
                      <a:pt x="255" y="96"/>
                    </a:lnTo>
                    <a:lnTo>
                      <a:pt x="259" y="121"/>
                    </a:lnTo>
                    <a:lnTo>
                      <a:pt x="258" y="146"/>
                    </a:lnTo>
                    <a:lnTo>
                      <a:pt x="251" y="171"/>
                    </a:lnTo>
                    <a:lnTo>
                      <a:pt x="240" y="195"/>
                    </a:lnTo>
                    <a:lnTo>
                      <a:pt x="225" y="216"/>
                    </a:lnTo>
                    <a:lnTo>
                      <a:pt x="207" y="232"/>
                    </a:lnTo>
                    <a:lnTo>
                      <a:pt x="186" y="245"/>
                    </a:lnTo>
                    <a:lnTo>
                      <a:pt x="163" y="254"/>
                    </a:lnTo>
                    <a:lnTo>
                      <a:pt x="138" y="258"/>
                    </a:lnTo>
                    <a:lnTo>
                      <a:pt x="113" y="257"/>
                    </a:lnTo>
                    <a:lnTo>
                      <a:pt x="87" y="250"/>
                    </a:lnTo>
                    <a:lnTo>
                      <a:pt x="63" y="240"/>
                    </a:lnTo>
                    <a:lnTo>
                      <a:pt x="43" y="224"/>
                    </a:lnTo>
                    <a:lnTo>
                      <a:pt x="26" y="206"/>
                    </a:lnTo>
                    <a:lnTo>
                      <a:pt x="14" y="184"/>
                    </a:lnTo>
                    <a:lnTo>
                      <a:pt x="5" y="161"/>
                    </a:lnTo>
                    <a:lnTo>
                      <a:pt x="0" y="136"/>
                    </a:lnTo>
                    <a:lnTo>
                      <a:pt x="2" y="111"/>
                    </a:lnTo>
                    <a:lnTo>
                      <a:pt x="8" y="86"/>
                    </a:lnTo>
                    <a:lnTo>
                      <a:pt x="19" y="62"/>
                    </a:lnTo>
                    <a:lnTo>
                      <a:pt x="34" y="41"/>
                    </a:lnTo>
                    <a:lnTo>
                      <a:pt x="53" y="25"/>
                    </a:lnTo>
                    <a:lnTo>
                      <a:pt x="74" y="12"/>
                    </a:lnTo>
                    <a:lnTo>
                      <a:pt x="98" y="3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FFFF99"/>
              </a:solidFill>
              <a:ln w="0">
                <a:solidFill>
                  <a:srgbClr val="FFFF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8102820" y="1358162"/>
                <a:ext cx="187520" cy="454875"/>
              </a:xfrm>
              <a:custGeom>
                <a:avLst/>
                <a:gdLst>
                  <a:gd name="T0" fmla="*/ 77 w 101"/>
                  <a:gd name="T1" fmla="*/ 0 h 245"/>
                  <a:gd name="T2" fmla="*/ 93 w 101"/>
                  <a:gd name="T3" fmla="*/ 11 h 245"/>
                  <a:gd name="T4" fmla="*/ 101 w 101"/>
                  <a:gd name="T5" fmla="*/ 37 h 245"/>
                  <a:gd name="T6" fmla="*/ 97 w 101"/>
                  <a:gd name="T7" fmla="*/ 76 h 245"/>
                  <a:gd name="T8" fmla="*/ 88 w 101"/>
                  <a:gd name="T9" fmla="*/ 119 h 245"/>
                  <a:gd name="T10" fmla="*/ 73 w 101"/>
                  <a:gd name="T11" fmla="*/ 164 h 245"/>
                  <a:gd name="T12" fmla="*/ 58 w 101"/>
                  <a:gd name="T13" fmla="*/ 203 h 245"/>
                  <a:gd name="T14" fmla="*/ 46 w 101"/>
                  <a:gd name="T15" fmla="*/ 232 h 245"/>
                  <a:gd name="T16" fmla="*/ 41 w 101"/>
                  <a:gd name="T17" fmla="*/ 245 h 245"/>
                  <a:gd name="T18" fmla="*/ 39 w 101"/>
                  <a:gd name="T19" fmla="*/ 226 h 245"/>
                  <a:gd name="T20" fmla="*/ 54 w 101"/>
                  <a:gd name="T21" fmla="*/ 189 h 245"/>
                  <a:gd name="T22" fmla="*/ 69 w 101"/>
                  <a:gd name="T23" fmla="*/ 145 h 245"/>
                  <a:gd name="T24" fmla="*/ 82 w 101"/>
                  <a:gd name="T25" fmla="*/ 101 h 245"/>
                  <a:gd name="T26" fmla="*/ 91 w 101"/>
                  <a:gd name="T27" fmla="*/ 59 h 245"/>
                  <a:gd name="T28" fmla="*/ 90 w 101"/>
                  <a:gd name="T29" fmla="*/ 29 h 245"/>
                  <a:gd name="T30" fmla="*/ 78 w 101"/>
                  <a:gd name="T31" fmla="*/ 12 h 245"/>
                  <a:gd name="T32" fmla="*/ 54 w 101"/>
                  <a:gd name="T33" fmla="*/ 13 h 245"/>
                  <a:gd name="T34" fmla="*/ 21 w 101"/>
                  <a:gd name="T35" fmla="*/ 30 h 245"/>
                  <a:gd name="T36" fmla="*/ 9 w 101"/>
                  <a:gd name="T37" fmla="*/ 47 h 245"/>
                  <a:gd name="T38" fmla="*/ 18 w 101"/>
                  <a:gd name="T39" fmla="*/ 64 h 245"/>
                  <a:gd name="T40" fmla="*/ 37 w 101"/>
                  <a:gd name="T41" fmla="*/ 74 h 245"/>
                  <a:gd name="T42" fmla="*/ 48 w 101"/>
                  <a:gd name="T43" fmla="*/ 74 h 245"/>
                  <a:gd name="T44" fmla="*/ 59 w 101"/>
                  <a:gd name="T45" fmla="*/ 68 h 245"/>
                  <a:gd name="T46" fmla="*/ 64 w 101"/>
                  <a:gd name="T47" fmla="*/ 47 h 245"/>
                  <a:gd name="T48" fmla="*/ 53 w 101"/>
                  <a:gd name="T49" fmla="*/ 35 h 245"/>
                  <a:gd name="T50" fmla="*/ 33 w 101"/>
                  <a:gd name="T51" fmla="*/ 41 h 245"/>
                  <a:gd name="T52" fmla="*/ 40 w 101"/>
                  <a:gd name="T53" fmla="*/ 26 h 245"/>
                  <a:gd name="T54" fmla="*/ 59 w 101"/>
                  <a:gd name="T55" fmla="*/ 26 h 245"/>
                  <a:gd name="T56" fmla="*/ 72 w 101"/>
                  <a:gd name="T57" fmla="*/ 40 h 245"/>
                  <a:gd name="T58" fmla="*/ 72 w 101"/>
                  <a:gd name="T59" fmla="*/ 60 h 245"/>
                  <a:gd name="T60" fmla="*/ 59 w 101"/>
                  <a:gd name="T61" fmla="*/ 82 h 245"/>
                  <a:gd name="T62" fmla="*/ 35 w 101"/>
                  <a:gd name="T63" fmla="*/ 84 h 245"/>
                  <a:gd name="T64" fmla="*/ 10 w 101"/>
                  <a:gd name="T65" fmla="*/ 71 h 245"/>
                  <a:gd name="T66" fmla="*/ 0 w 101"/>
                  <a:gd name="T67" fmla="*/ 47 h 245"/>
                  <a:gd name="T68" fmla="*/ 4 w 101"/>
                  <a:gd name="T69" fmla="*/ 34 h 245"/>
                  <a:gd name="T70" fmla="*/ 20 w 101"/>
                  <a:gd name="T71" fmla="*/ 18 h 245"/>
                  <a:gd name="T72" fmla="*/ 52 w 101"/>
                  <a:gd name="T73" fmla="*/ 4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1" h="245">
                    <a:moveTo>
                      <a:pt x="66" y="0"/>
                    </a:moveTo>
                    <a:lnTo>
                      <a:pt x="77" y="0"/>
                    </a:lnTo>
                    <a:lnTo>
                      <a:pt x="85" y="5"/>
                    </a:lnTo>
                    <a:lnTo>
                      <a:pt x="93" y="11"/>
                    </a:lnTo>
                    <a:lnTo>
                      <a:pt x="99" y="22"/>
                    </a:lnTo>
                    <a:lnTo>
                      <a:pt x="101" y="37"/>
                    </a:lnTo>
                    <a:lnTo>
                      <a:pt x="101" y="56"/>
                    </a:lnTo>
                    <a:lnTo>
                      <a:pt x="97" y="76"/>
                    </a:lnTo>
                    <a:lnTo>
                      <a:pt x="93" y="97"/>
                    </a:lnTo>
                    <a:lnTo>
                      <a:pt x="88" y="119"/>
                    </a:lnTo>
                    <a:lnTo>
                      <a:pt x="81" y="142"/>
                    </a:lnTo>
                    <a:lnTo>
                      <a:pt x="73" y="164"/>
                    </a:lnTo>
                    <a:lnTo>
                      <a:pt x="66" y="184"/>
                    </a:lnTo>
                    <a:lnTo>
                      <a:pt x="58" y="203"/>
                    </a:lnTo>
                    <a:lnTo>
                      <a:pt x="52" y="218"/>
                    </a:lnTo>
                    <a:lnTo>
                      <a:pt x="46" y="232"/>
                    </a:lnTo>
                    <a:lnTo>
                      <a:pt x="42" y="240"/>
                    </a:lnTo>
                    <a:lnTo>
                      <a:pt x="41" y="245"/>
                    </a:lnTo>
                    <a:lnTo>
                      <a:pt x="32" y="240"/>
                    </a:lnTo>
                    <a:lnTo>
                      <a:pt x="39" y="226"/>
                    </a:lnTo>
                    <a:lnTo>
                      <a:pt x="45" y="209"/>
                    </a:lnTo>
                    <a:lnTo>
                      <a:pt x="54" y="189"/>
                    </a:lnTo>
                    <a:lnTo>
                      <a:pt x="61" y="167"/>
                    </a:lnTo>
                    <a:lnTo>
                      <a:pt x="69" y="145"/>
                    </a:lnTo>
                    <a:lnTo>
                      <a:pt x="77" y="122"/>
                    </a:lnTo>
                    <a:lnTo>
                      <a:pt x="82" y="101"/>
                    </a:lnTo>
                    <a:lnTo>
                      <a:pt x="88" y="79"/>
                    </a:lnTo>
                    <a:lnTo>
                      <a:pt x="91" y="59"/>
                    </a:lnTo>
                    <a:lnTo>
                      <a:pt x="92" y="43"/>
                    </a:lnTo>
                    <a:lnTo>
                      <a:pt x="90" y="29"/>
                    </a:lnTo>
                    <a:lnTo>
                      <a:pt x="85" y="18"/>
                    </a:lnTo>
                    <a:lnTo>
                      <a:pt x="78" y="12"/>
                    </a:lnTo>
                    <a:lnTo>
                      <a:pt x="68" y="11"/>
                    </a:lnTo>
                    <a:lnTo>
                      <a:pt x="54" y="13"/>
                    </a:lnTo>
                    <a:lnTo>
                      <a:pt x="35" y="21"/>
                    </a:lnTo>
                    <a:lnTo>
                      <a:pt x="21" y="30"/>
                    </a:lnTo>
                    <a:lnTo>
                      <a:pt x="12" y="38"/>
                    </a:lnTo>
                    <a:lnTo>
                      <a:pt x="9" y="47"/>
                    </a:lnTo>
                    <a:lnTo>
                      <a:pt x="12" y="56"/>
                    </a:lnTo>
                    <a:lnTo>
                      <a:pt x="18" y="64"/>
                    </a:lnTo>
                    <a:lnTo>
                      <a:pt x="28" y="70"/>
                    </a:lnTo>
                    <a:lnTo>
                      <a:pt x="37" y="74"/>
                    </a:lnTo>
                    <a:lnTo>
                      <a:pt x="42" y="74"/>
                    </a:lnTo>
                    <a:lnTo>
                      <a:pt x="48" y="74"/>
                    </a:lnTo>
                    <a:lnTo>
                      <a:pt x="54" y="73"/>
                    </a:lnTo>
                    <a:lnTo>
                      <a:pt x="59" y="68"/>
                    </a:lnTo>
                    <a:lnTo>
                      <a:pt x="64" y="57"/>
                    </a:lnTo>
                    <a:lnTo>
                      <a:pt x="64" y="47"/>
                    </a:lnTo>
                    <a:lnTo>
                      <a:pt x="60" y="40"/>
                    </a:lnTo>
                    <a:lnTo>
                      <a:pt x="53" y="35"/>
                    </a:lnTo>
                    <a:lnTo>
                      <a:pt x="44" y="36"/>
                    </a:lnTo>
                    <a:lnTo>
                      <a:pt x="33" y="41"/>
                    </a:lnTo>
                    <a:lnTo>
                      <a:pt x="29" y="32"/>
                    </a:lnTo>
                    <a:lnTo>
                      <a:pt x="40" y="26"/>
                    </a:lnTo>
                    <a:lnTo>
                      <a:pt x="49" y="24"/>
                    </a:lnTo>
                    <a:lnTo>
                      <a:pt x="59" y="26"/>
                    </a:lnTo>
                    <a:lnTo>
                      <a:pt x="67" y="31"/>
                    </a:lnTo>
                    <a:lnTo>
                      <a:pt x="72" y="40"/>
                    </a:lnTo>
                    <a:lnTo>
                      <a:pt x="75" y="49"/>
                    </a:lnTo>
                    <a:lnTo>
                      <a:pt x="72" y="60"/>
                    </a:lnTo>
                    <a:lnTo>
                      <a:pt x="67" y="73"/>
                    </a:lnTo>
                    <a:lnTo>
                      <a:pt x="59" y="82"/>
                    </a:lnTo>
                    <a:lnTo>
                      <a:pt x="48" y="85"/>
                    </a:lnTo>
                    <a:lnTo>
                      <a:pt x="35" y="84"/>
                    </a:lnTo>
                    <a:lnTo>
                      <a:pt x="22" y="80"/>
                    </a:lnTo>
                    <a:lnTo>
                      <a:pt x="10" y="71"/>
                    </a:lnTo>
                    <a:lnTo>
                      <a:pt x="3" y="60"/>
                    </a:lnTo>
                    <a:lnTo>
                      <a:pt x="0" y="47"/>
                    </a:lnTo>
                    <a:lnTo>
                      <a:pt x="0" y="41"/>
                    </a:lnTo>
                    <a:lnTo>
                      <a:pt x="4" y="34"/>
                    </a:lnTo>
                    <a:lnTo>
                      <a:pt x="10" y="25"/>
                    </a:lnTo>
                    <a:lnTo>
                      <a:pt x="20" y="18"/>
                    </a:lnTo>
                    <a:lnTo>
                      <a:pt x="33" y="10"/>
                    </a:lnTo>
                    <a:lnTo>
                      <a:pt x="52" y="4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2B241"/>
              </a:solidFill>
              <a:ln w="0">
                <a:solidFill>
                  <a:srgbClr val="F2B2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203078" y="1421288"/>
                <a:ext cx="297061" cy="402890"/>
              </a:xfrm>
              <a:custGeom>
                <a:avLst/>
                <a:gdLst>
                  <a:gd name="T0" fmla="*/ 130 w 160"/>
                  <a:gd name="T1" fmla="*/ 7 h 217"/>
                  <a:gd name="T2" fmla="*/ 151 w 160"/>
                  <a:gd name="T3" fmla="*/ 37 h 217"/>
                  <a:gd name="T4" fmla="*/ 160 w 160"/>
                  <a:gd name="T5" fmla="*/ 63 h 217"/>
                  <a:gd name="T6" fmla="*/ 158 w 160"/>
                  <a:gd name="T7" fmla="*/ 81 h 217"/>
                  <a:gd name="T8" fmla="*/ 146 w 160"/>
                  <a:gd name="T9" fmla="*/ 94 h 217"/>
                  <a:gd name="T10" fmla="*/ 125 w 160"/>
                  <a:gd name="T11" fmla="*/ 99 h 217"/>
                  <a:gd name="T12" fmla="*/ 105 w 160"/>
                  <a:gd name="T13" fmla="*/ 94 h 217"/>
                  <a:gd name="T14" fmla="*/ 86 w 160"/>
                  <a:gd name="T15" fmla="*/ 76 h 217"/>
                  <a:gd name="T16" fmla="*/ 89 w 160"/>
                  <a:gd name="T17" fmla="*/ 51 h 217"/>
                  <a:gd name="T18" fmla="*/ 103 w 160"/>
                  <a:gd name="T19" fmla="*/ 35 h 217"/>
                  <a:gd name="T20" fmla="*/ 121 w 160"/>
                  <a:gd name="T21" fmla="*/ 33 h 217"/>
                  <a:gd name="T22" fmla="*/ 137 w 160"/>
                  <a:gd name="T23" fmla="*/ 46 h 217"/>
                  <a:gd name="T24" fmla="*/ 133 w 160"/>
                  <a:gd name="T25" fmla="*/ 61 h 217"/>
                  <a:gd name="T26" fmla="*/ 121 w 160"/>
                  <a:gd name="T27" fmla="*/ 44 h 217"/>
                  <a:gd name="T28" fmla="*/ 105 w 160"/>
                  <a:gd name="T29" fmla="*/ 46 h 217"/>
                  <a:gd name="T30" fmla="*/ 95 w 160"/>
                  <a:gd name="T31" fmla="*/ 66 h 217"/>
                  <a:gd name="T32" fmla="*/ 100 w 160"/>
                  <a:gd name="T33" fmla="*/ 78 h 217"/>
                  <a:gd name="T34" fmla="*/ 109 w 160"/>
                  <a:gd name="T35" fmla="*/ 84 h 217"/>
                  <a:gd name="T36" fmla="*/ 130 w 160"/>
                  <a:gd name="T37" fmla="*/ 88 h 217"/>
                  <a:gd name="T38" fmla="*/ 147 w 160"/>
                  <a:gd name="T39" fmla="*/ 81 h 217"/>
                  <a:gd name="T40" fmla="*/ 149 w 160"/>
                  <a:gd name="T41" fmla="*/ 59 h 217"/>
                  <a:gd name="T42" fmla="*/ 133 w 160"/>
                  <a:gd name="T43" fmla="*/ 26 h 217"/>
                  <a:gd name="T44" fmla="*/ 115 w 160"/>
                  <a:gd name="T45" fmla="*/ 10 h 217"/>
                  <a:gd name="T46" fmla="*/ 94 w 160"/>
                  <a:gd name="T47" fmla="*/ 18 h 217"/>
                  <a:gd name="T48" fmla="*/ 70 w 160"/>
                  <a:gd name="T49" fmla="*/ 49 h 217"/>
                  <a:gd name="T50" fmla="*/ 48 w 160"/>
                  <a:gd name="T51" fmla="*/ 97 h 217"/>
                  <a:gd name="T52" fmla="*/ 28 w 160"/>
                  <a:gd name="T53" fmla="*/ 151 h 217"/>
                  <a:gd name="T54" fmla="*/ 14 w 160"/>
                  <a:gd name="T55" fmla="*/ 199 h 217"/>
                  <a:gd name="T56" fmla="*/ 0 w 160"/>
                  <a:gd name="T57" fmla="*/ 215 h 217"/>
                  <a:gd name="T58" fmla="*/ 4 w 160"/>
                  <a:gd name="T59" fmla="*/ 200 h 217"/>
                  <a:gd name="T60" fmla="*/ 14 w 160"/>
                  <a:gd name="T61" fmla="*/ 166 h 217"/>
                  <a:gd name="T62" fmla="*/ 28 w 160"/>
                  <a:gd name="T63" fmla="*/ 121 h 217"/>
                  <a:gd name="T64" fmla="*/ 47 w 160"/>
                  <a:gd name="T65" fmla="*/ 75 h 217"/>
                  <a:gd name="T66" fmla="*/ 69 w 160"/>
                  <a:gd name="T67" fmla="*/ 34 h 217"/>
                  <a:gd name="T68" fmla="*/ 93 w 160"/>
                  <a:gd name="T69" fmla="*/ 7 h 217"/>
                  <a:gd name="T70" fmla="*/ 118 w 160"/>
                  <a:gd name="T7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0" h="217">
                    <a:moveTo>
                      <a:pt x="118" y="0"/>
                    </a:moveTo>
                    <a:lnTo>
                      <a:pt x="130" y="7"/>
                    </a:lnTo>
                    <a:lnTo>
                      <a:pt x="142" y="20"/>
                    </a:lnTo>
                    <a:lnTo>
                      <a:pt x="151" y="37"/>
                    </a:lnTo>
                    <a:lnTo>
                      <a:pt x="157" y="51"/>
                    </a:lnTo>
                    <a:lnTo>
                      <a:pt x="160" y="63"/>
                    </a:lnTo>
                    <a:lnTo>
                      <a:pt x="160" y="73"/>
                    </a:lnTo>
                    <a:lnTo>
                      <a:pt x="158" y="81"/>
                    </a:lnTo>
                    <a:lnTo>
                      <a:pt x="155" y="87"/>
                    </a:lnTo>
                    <a:lnTo>
                      <a:pt x="146" y="94"/>
                    </a:lnTo>
                    <a:lnTo>
                      <a:pt x="136" y="98"/>
                    </a:lnTo>
                    <a:lnTo>
                      <a:pt x="125" y="99"/>
                    </a:lnTo>
                    <a:lnTo>
                      <a:pt x="114" y="97"/>
                    </a:lnTo>
                    <a:lnTo>
                      <a:pt x="105" y="94"/>
                    </a:lnTo>
                    <a:lnTo>
                      <a:pt x="93" y="86"/>
                    </a:lnTo>
                    <a:lnTo>
                      <a:pt x="86" y="76"/>
                    </a:lnTo>
                    <a:lnTo>
                      <a:pt x="86" y="64"/>
                    </a:lnTo>
                    <a:lnTo>
                      <a:pt x="89" y="51"/>
                    </a:lnTo>
                    <a:lnTo>
                      <a:pt x="96" y="42"/>
                    </a:lnTo>
                    <a:lnTo>
                      <a:pt x="103" y="35"/>
                    </a:lnTo>
                    <a:lnTo>
                      <a:pt x="112" y="32"/>
                    </a:lnTo>
                    <a:lnTo>
                      <a:pt x="121" y="33"/>
                    </a:lnTo>
                    <a:lnTo>
                      <a:pt x="130" y="37"/>
                    </a:lnTo>
                    <a:lnTo>
                      <a:pt x="137" y="46"/>
                    </a:lnTo>
                    <a:lnTo>
                      <a:pt x="142" y="57"/>
                    </a:lnTo>
                    <a:lnTo>
                      <a:pt x="133" y="61"/>
                    </a:lnTo>
                    <a:lnTo>
                      <a:pt x="127" y="50"/>
                    </a:lnTo>
                    <a:lnTo>
                      <a:pt x="121" y="44"/>
                    </a:lnTo>
                    <a:lnTo>
                      <a:pt x="112" y="43"/>
                    </a:lnTo>
                    <a:lnTo>
                      <a:pt x="105" y="46"/>
                    </a:lnTo>
                    <a:lnTo>
                      <a:pt x="99" y="54"/>
                    </a:lnTo>
                    <a:lnTo>
                      <a:pt x="95" y="66"/>
                    </a:lnTo>
                    <a:lnTo>
                      <a:pt x="96" y="73"/>
                    </a:lnTo>
                    <a:lnTo>
                      <a:pt x="100" y="78"/>
                    </a:lnTo>
                    <a:lnTo>
                      <a:pt x="105" y="82"/>
                    </a:lnTo>
                    <a:lnTo>
                      <a:pt x="109" y="84"/>
                    </a:lnTo>
                    <a:lnTo>
                      <a:pt x="119" y="87"/>
                    </a:lnTo>
                    <a:lnTo>
                      <a:pt x="130" y="88"/>
                    </a:lnTo>
                    <a:lnTo>
                      <a:pt x="139" y="86"/>
                    </a:lnTo>
                    <a:lnTo>
                      <a:pt x="147" y="81"/>
                    </a:lnTo>
                    <a:lnTo>
                      <a:pt x="150" y="71"/>
                    </a:lnTo>
                    <a:lnTo>
                      <a:pt x="149" y="59"/>
                    </a:lnTo>
                    <a:lnTo>
                      <a:pt x="143" y="44"/>
                    </a:lnTo>
                    <a:lnTo>
                      <a:pt x="133" y="26"/>
                    </a:lnTo>
                    <a:lnTo>
                      <a:pt x="124" y="15"/>
                    </a:lnTo>
                    <a:lnTo>
                      <a:pt x="115" y="10"/>
                    </a:lnTo>
                    <a:lnTo>
                      <a:pt x="107" y="10"/>
                    </a:lnTo>
                    <a:lnTo>
                      <a:pt x="94" y="18"/>
                    </a:lnTo>
                    <a:lnTo>
                      <a:pt x="82" y="31"/>
                    </a:lnTo>
                    <a:lnTo>
                      <a:pt x="70" y="49"/>
                    </a:lnTo>
                    <a:lnTo>
                      <a:pt x="59" y="72"/>
                    </a:lnTo>
                    <a:lnTo>
                      <a:pt x="48" y="97"/>
                    </a:lnTo>
                    <a:lnTo>
                      <a:pt x="38" y="124"/>
                    </a:lnTo>
                    <a:lnTo>
                      <a:pt x="28" y="151"/>
                    </a:lnTo>
                    <a:lnTo>
                      <a:pt x="21" y="176"/>
                    </a:lnTo>
                    <a:lnTo>
                      <a:pt x="14" y="199"/>
                    </a:lnTo>
                    <a:lnTo>
                      <a:pt x="10" y="217"/>
                    </a:lnTo>
                    <a:lnTo>
                      <a:pt x="0" y="215"/>
                    </a:lnTo>
                    <a:lnTo>
                      <a:pt x="1" y="211"/>
                    </a:lnTo>
                    <a:lnTo>
                      <a:pt x="4" y="200"/>
                    </a:lnTo>
                    <a:lnTo>
                      <a:pt x="9" y="184"/>
                    </a:lnTo>
                    <a:lnTo>
                      <a:pt x="14" y="166"/>
                    </a:lnTo>
                    <a:lnTo>
                      <a:pt x="21" y="144"/>
                    </a:lnTo>
                    <a:lnTo>
                      <a:pt x="28" y="121"/>
                    </a:lnTo>
                    <a:lnTo>
                      <a:pt x="37" y="98"/>
                    </a:lnTo>
                    <a:lnTo>
                      <a:pt x="47" y="75"/>
                    </a:lnTo>
                    <a:lnTo>
                      <a:pt x="58" y="54"/>
                    </a:lnTo>
                    <a:lnTo>
                      <a:pt x="69" y="34"/>
                    </a:lnTo>
                    <a:lnTo>
                      <a:pt x="81" y="18"/>
                    </a:lnTo>
                    <a:lnTo>
                      <a:pt x="93" y="7"/>
                    </a:lnTo>
                    <a:lnTo>
                      <a:pt x="105" y="0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2B241"/>
              </a:solidFill>
              <a:ln w="0">
                <a:solidFill>
                  <a:srgbClr val="F2B2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019272" y="1753624"/>
                <a:ext cx="313771" cy="259928"/>
              </a:xfrm>
              <a:custGeom>
                <a:avLst/>
                <a:gdLst>
                  <a:gd name="T0" fmla="*/ 21 w 169"/>
                  <a:gd name="T1" fmla="*/ 0 h 140"/>
                  <a:gd name="T2" fmla="*/ 29 w 169"/>
                  <a:gd name="T3" fmla="*/ 1 h 140"/>
                  <a:gd name="T4" fmla="*/ 158 w 169"/>
                  <a:gd name="T5" fmla="*/ 47 h 140"/>
                  <a:gd name="T6" fmla="*/ 165 w 169"/>
                  <a:gd name="T7" fmla="*/ 51 h 140"/>
                  <a:gd name="T8" fmla="*/ 169 w 169"/>
                  <a:gd name="T9" fmla="*/ 58 h 140"/>
                  <a:gd name="T10" fmla="*/ 168 w 169"/>
                  <a:gd name="T11" fmla="*/ 65 h 140"/>
                  <a:gd name="T12" fmla="*/ 163 w 169"/>
                  <a:gd name="T13" fmla="*/ 75 h 140"/>
                  <a:gd name="T14" fmla="*/ 158 w 169"/>
                  <a:gd name="T15" fmla="*/ 87 h 140"/>
                  <a:gd name="T16" fmla="*/ 152 w 169"/>
                  <a:gd name="T17" fmla="*/ 101 h 140"/>
                  <a:gd name="T18" fmla="*/ 154 w 169"/>
                  <a:gd name="T19" fmla="*/ 94 h 140"/>
                  <a:gd name="T20" fmla="*/ 147 w 169"/>
                  <a:gd name="T21" fmla="*/ 107 h 140"/>
                  <a:gd name="T22" fmla="*/ 136 w 169"/>
                  <a:gd name="T23" fmla="*/ 118 h 140"/>
                  <a:gd name="T24" fmla="*/ 123 w 169"/>
                  <a:gd name="T25" fmla="*/ 124 h 140"/>
                  <a:gd name="T26" fmla="*/ 109 w 169"/>
                  <a:gd name="T27" fmla="*/ 127 h 140"/>
                  <a:gd name="T28" fmla="*/ 100 w 169"/>
                  <a:gd name="T29" fmla="*/ 135 h 140"/>
                  <a:gd name="T30" fmla="*/ 88 w 169"/>
                  <a:gd name="T31" fmla="*/ 140 h 140"/>
                  <a:gd name="T32" fmla="*/ 75 w 169"/>
                  <a:gd name="T33" fmla="*/ 139 h 140"/>
                  <a:gd name="T34" fmla="*/ 40 w 169"/>
                  <a:gd name="T35" fmla="*/ 125 h 140"/>
                  <a:gd name="T36" fmla="*/ 31 w 169"/>
                  <a:gd name="T37" fmla="*/ 121 h 140"/>
                  <a:gd name="T38" fmla="*/ 26 w 169"/>
                  <a:gd name="T39" fmla="*/ 113 h 140"/>
                  <a:gd name="T40" fmla="*/ 21 w 169"/>
                  <a:gd name="T41" fmla="*/ 106 h 140"/>
                  <a:gd name="T42" fmla="*/ 21 w 169"/>
                  <a:gd name="T43" fmla="*/ 96 h 140"/>
                  <a:gd name="T44" fmla="*/ 12 w 169"/>
                  <a:gd name="T45" fmla="*/ 88 h 140"/>
                  <a:gd name="T46" fmla="*/ 5 w 169"/>
                  <a:gd name="T47" fmla="*/ 79 h 140"/>
                  <a:gd name="T48" fmla="*/ 1 w 169"/>
                  <a:gd name="T49" fmla="*/ 65 h 140"/>
                  <a:gd name="T50" fmla="*/ 0 w 169"/>
                  <a:gd name="T51" fmla="*/ 53 h 140"/>
                  <a:gd name="T52" fmla="*/ 3 w 169"/>
                  <a:gd name="T53" fmla="*/ 40 h 140"/>
                  <a:gd name="T54" fmla="*/ 0 w 169"/>
                  <a:gd name="T55" fmla="*/ 48 h 140"/>
                  <a:gd name="T56" fmla="*/ 3 w 169"/>
                  <a:gd name="T57" fmla="*/ 38 h 140"/>
                  <a:gd name="T58" fmla="*/ 5 w 169"/>
                  <a:gd name="T59" fmla="*/ 28 h 140"/>
                  <a:gd name="T60" fmla="*/ 8 w 169"/>
                  <a:gd name="T61" fmla="*/ 19 h 140"/>
                  <a:gd name="T62" fmla="*/ 12 w 169"/>
                  <a:gd name="T63" fmla="*/ 10 h 140"/>
                  <a:gd name="T64" fmla="*/ 16 w 169"/>
                  <a:gd name="T65" fmla="*/ 4 h 140"/>
                  <a:gd name="T66" fmla="*/ 21 w 169"/>
                  <a:gd name="T67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140">
                    <a:moveTo>
                      <a:pt x="21" y="0"/>
                    </a:moveTo>
                    <a:lnTo>
                      <a:pt x="29" y="1"/>
                    </a:lnTo>
                    <a:lnTo>
                      <a:pt x="158" y="47"/>
                    </a:lnTo>
                    <a:lnTo>
                      <a:pt x="165" y="51"/>
                    </a:lnTo>
                    <a:lnTo>
                      <a:pt x="169" y="58"/>
                    </a:lnTo>
                    <a:lnTo>
                      <a:pt x="168" y="65"/>
                    </a:lnTo>
                    <a:lnTo>
                      <a:pt x="163" y="75"/>
                    </a:lnTo>
                    <a:lnTo>
                      <a:pt x="158" y="87"/>
                    </a:lnTo>
                    <a:lnTo>
                      <a:pt x="152" y="101"/>
                    </a:lnTo>
                    <a:lnTo>
                      <a:pt x="154" y="94"/>
                    </a:lnTo>
                    <a:lnTo>
                      <a:pt x="147" y="107"/>
                    </a:lnTo>
                    <a:lnTo>
                      <a:pt x="136" y="118"/>
                    </a:lnTo>
                    <a:lnTo>
                      <a:pt x="123" y="124"/>
                    </a:lnTo>
                    <a:lnTo>
                      <a:pt x="109" y="127"/>
                    </a:lnTo>
                    <a:lnTo>
                      <a:pt x="100" y="135"/>
                    </a:lnTo>
                    <a:lnTo>
                      <a:pt x="88" y="140"/>
                    </a:lnTo>
                    <a:lnTo>
                      <a:pt x="75" y="139"/>
                    </a:lnTo>
                    <a:lnTo>
                      <a:pt x="40" y="125"/>
                    </a:lnTo>
                    <a:lnTo>
                      <a:pt x="31" y="121"/>
                    </a:lnTo>
                    <a:lnTo>
                      <a:pt x="26" y="113"/>
                    </a:lnTo>
                    <a:lnTo>
                      <a:pt x="21" y="106"/>
                    </a:lnTo>
                    <a:lnTo>
                      <a:pt x="21" y="96"/>
                    </a:lnTo>
                    <a:lnTo>
                      <a:pt x="12" y="88"/>
                    </a:lnTo>
                    <a:lnTo>
                      <a:pt x="5" y="79"/>
                    </a:lnTo>
                    <a:lnTo>
                      <a:pt x="1" y="65"/>
                    </a:lnTo>
                    <a:lnTo>
                      <a:pt x="0" y="53"/>
                    </a:lnTo>
                    <a:lnTo>
                      <a:pt x="3" y="40"/>
                    </a:lnTo>
                    <a:lnTo>
                      <a:pt x="0" y="48"/>
                    </a:lnTo>
                    <a:lnTo>
                      <a:pt x="3" y="38"/>
                    </a:lnTo>
                    <a:lnTo>
                      <a:pt x="5" y="28"/>
                    </a:lnTo>
                    <a:lnTo>
                      <a:pt x="8" y="19"/>
                    </a:lnTo>
                    <a:lnTo>
                      <a:pt x="12" y="10"/>
                    </a:lnTo>
                    <a:lnTo>
                      <a:pt x="16" y="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A9A87"/>
              </a:solidFill>
              <a:ln w="0">
                <a:solidFill>
                  <a:srgbClr val="9A9A8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8793486" y="1064815"/>
                <a:ext cx="347191" cy="211656"/>
              </a:xfrm>
              <a:custGeom>
                <a:avLst/>
                <a:gdLst>
                  <a:gd name="T0" fmla="*/ 164 w 187"/>
                  <a:gd name="T1" fmla="*/ 0 h 114"/>
                  <a:gd name="T2" fmla="*/ 172 w 187"/>
                  <a:gd name="T3" fmla="*/ 1 h 114"/>
                  <a:gd name="T4" fmla="*/ 179 w 187"/>
                  <a:gd name="T5" fmla="*/ 6 h 114"/>
                  <a:gd name="T6" fmla="*/ 185 w 187"/>
                  <a:gd name="T7" fmla="*/ 13 h 114"/>
                  <a:gd name="T8" fmla="*/ 187 w 187"/>
                  <a:gd name="T9" fmla="*/ 22 h 114"/>
                  <a:gd name="T10" fmla="*/ 186 w 187"/>
                  <a:gd name="T11" fmla="*/ 31 h 114"/>
                  <a:gd name="T12" fmla="*/ 181 w 187"/>
                  <a:gd name="T13" fmla="*/ 37 h 114"/>
                  <a:gd name="T14" fmla="*/ 175 w 187"/>
                  <a:gd name="T15" fmla="*/ 43 h 114"/>
                  <a:gd name="T16" fmla="*/ 32 w 187"/>
                  <a:gd name="T17" fmla="*/ 111 h 114"/>
                  <a:gd name="T18" fmla="*/ 23 w 187"/>
                  <a:gd name="T19" fmla="*/ 114 h 114"/>
                  <a:gd name="T20" fmla="*/ 15 w 187"/>
                  <a:gd name="T21" fmla="*/ 112 h 114"/>
                  <a:gd name="T22" fmla="*/ 8 w 187"/>
                  <a:gd name="T23" fmla="*/ 108 h 114"/>
                  <a:gd name="T24" fmla="*/ 3 w 187"/>
                  <a:gd name="T25" fmla="*/ 100 h 114"/>
                  <a:gd name="T26" fmla="*/ 0 w 187"/>
                  <a:gd name="T27" fmla="*/ 92 h 114"/>
                  <a:gd name="T28" fmla="*/ 1 w 187"/>
                  <a:gd name="T29" fmla="*/ 84 h 114"/>
                  <a:gd name="T30" fmla="*/ 6 w 187"/>
                  <a:gd name="T31" fmla="*/ 76 h 114"/>
                  <a:gd name="T32" fmla="*/ 12 w 187"/>
                  <a:gd name="T33" fmla="*/ 71 h 114"/>
                  <a:gd name="T34" fmla="*/ 155 w 187"/>
                  <a:gd name="T35" fmla="*/ 2 h 114"/>
                  <a:gd name="T36" fmla="*/ 164 w 187"/>
                  <a:gd name="T3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7" h="114">
                    <a:moveTo>
                      <a:pt x="164" y="0"/>
                    </a:moveTo>
                    <a:lnTo>
                      <a:pt x="172" y="1"/>
                    </a:lnTo>
                    <a:lnTo>
                      <a:pt x="179" y="6"/>
                    </a:lnTo>
                    <a:lnTo>
                      <a:pt x="185" y="13"/>
                    </a:lnTo>
                    <a:lnTo>
                      <a:pt x="187" y="22"/>
                    </a:lnTo>
                    <a:lnTo>
                      <a:pt x="186" y="31"/>
                    </a:lnTo>
                    <a:lnTo>
                      <a:pt x="181" y="37"/>
                    </a:lnTo>
                    <a:lnTo>
                      <a:pt x="175" y="43"/>
                    </a:lnTo>
                    <a:lnTo>
                      <a:pt x="32" y="111"/>
                    </a:lnTo>
                    <a:lnTo>
                      <a:pt x="23" y="114"/>
                    </a:lnTo>
                    <a:lnTo>
                      <a:pt x="15" y="112"/>
                    </a:lnTo>
                    <a:lnTo>
                      <a:pt x="8" y="108"/>
                    </a:lnTo>
                    <a:lnTo>
                      <a:pt x="3" y="100"/>
                    </a:lnTo>
                    <a:lnTo>
                      <a:pt x="0" y="92"/>
                    </a:lnTo>
                    <a:lnTo>
                      <a:pt x="1" y="84"/>
                    </a:lnTo>
                    <a:lnTo>
                      <a:pt x="6" y="76"/>
                    </a:lnTo>
                    <a:lnTo>
                      <a:pt x="12" y="71"/>
                    </a:lnTo>
                    <a:lnTo>
                      <a:pt x="155" y="2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FFEB5C"/>
              </a:solidFill>
              <a:ln w="0">
                <a:solidFill>
                  <a:srgbClr val="FFEB5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7870741" y="647072"/>
                <a:ext cx="209800" cy="349047"/>
              </a:xfrm>
              <a:custGeom>
                <a:avLst/>
                <a:gdLst>
                  <a:gd name="T0" fmla="*/ 22 w 113"/>
                  <a:gd name="T1" fmla="*/ 0 h 188"/>
                  <a:gd name="T2" fmla="*/ 30 w 113"/>
                  <a:gd name="T3" fmla="*/ 3 h 188"/>
                  <a:gd name="T4" fmla="*/ 37 w 113"/>
                  <a:gd name="T5" fmla="*/ 7 h 188"/>
                  <a:gd name="T6" fmla="*/ 42 w 113"/>
                  <a:gd name="T7" fmla="*/ 13 h 188"/>
                  <a:gd name="T8" fmla="*/ 111 w 113"/>
                  <a:gd name="T9" fmla="*/ 156 h 188"/>
                  <a:gd name="T10" fmla="*/ 113 w 113"/>
                  <a:gd name="T11" fmla="*/ 165 h 188"/>
                  <a:gd name="T12" fmla="*/ 112 w 113"/>
                  <a:gd name="T13" fmla="*/ 173 h 188"/>
                  <a:gd name="T14" fmla="*/ 108 w 113"/>
                  <a:gd name="T15" fmla="*/ 180 h 188"/>
                  <a:gd name="T16" fmla="*/ 100 w 113"/>
                  <a:gd name="T17" fmla="*/ 186 h 188"/>
                  <a:gd name="T18" fmla="*/ 92 w 113"/>
                  <a:gd name="T19" fmla="*/ 188 h 188"/>
                  <a:gd name="T20" fmla="*/ 84 w 113"/>
                  <a:gd name="T21" fmla="*/ 187 h 188"/>
                  <a:gd name="T22" fmla="*/ 76 w 113"/>
                  <a:gd name="T23" fmla="*/ 183 h 188"/>
                  <a:gd name="T24" fmla="*/ 71 w 113"/>
                  <a:gd name="T25" fmla="*/ 175 h 188"/>
                  <a:gd name="T26" fmla="*/ 2 w 113"/>
                  <a:gd name="T27" fmla="*/ 33 h 188"/>
                  <a:gd name="T28" fmla="*/ 0 w 113"/>
                  <a:gd name="T29" fmla="*/ 24 h 188"/>
                  <a:gd name="T30" fmla="*/ 1 w 113"/>
                  <a:gd name="T31" fmla="*/ 16 h 188"/>
                  <a:gd name="T32" fmla="*/ 5 w 113"/>
                  <a:gd name="T33" fmla="*/ 8 h 188"/>
                  <a:gd name="T34" fmla="*/ 13 w 113"/>
                  <a:gd name="T35" fmla="*/ 3 h 188"/>
                  <a:gd name="T36" fmla="*/ 22 w 113"/>
                  <a:gd name="T3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3" h="188">
                    <a:moveTo>
                      <a:pt x="22" y="0"/>
                    </a:moveTo>
                    <a:lnTo>
                      <a:pt x="30" y="3"/>
                    </a:lnTo>
                    <a:lnTo>
                      <a:pt x="37" y="7"/>
                    </a:lnTo>
                    <a:lnTo>
                      <a:pt x="42" y="13"/>
                    </a:lnTo>
                    <a:lnTo>
                      <a:pt x="111" y="156"/>
                    </a:lnTo>
                    <a:lnTo>
                      <a:pt x="113" y="165"/>
                    </a:lnTo>
                    <a:lnTo>
                      <a:pt x="112" y="173"/>
                    </a:lnTo>
                    <a:lnTo>
                      <a:pt x="108" y="180"/>
                    </a:lnTo>
                    <a:lnTo>
                      <a:pt x="100" y="186"/>
                    </a:lnTo>
                    <a:lnTo>
                      <a:pt x="92" y="188"/>
                    </a:lnTo>
                    <a:lnTo>
                      <a:pt x="84" y="187"/>
                    </a:lnTo>
                    <a:lnTo>
                      <a:pt x="76" y="183"/>
                    </a:lnTo>
                    <a:lnTo>
                      <a:pt x="71" y="175"/>
                    </a:lnTo>
                    <a:lnTo>
                      <a:pt x="2" y="33"/>
                    </a:lnTo>
                    <a:lnTo>
                      <a:pt x="0" y="24"/>
                    </a:lnTo>
                    <a:lnTo>
                      <a:pt x="1" y="16"/>
                    </a:lnTo>
                    <a:lnTo>
                      <a:pt x="5" y="8"/>
                    </a:lnTo>
                    <a:lnTo>
                      <a:pt x="13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B5C"/>
              </a:solidFill>
              <a:ln w="0">
                <a:solidFill>
                  <a:srgbClr val="FFEB5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8464863" y="645216"/>
                <a:ext cx="180094" cy="360186"/>
              </a:xfrm>
              <a:custGeom>
                <a:avLst/>
                <a:gdLst>
                  <a:gd name="T0" fmla="*/ 73 w 97"/>
                  <a:gd name="T1" fmla="*/ 0 h 194"/>
                  <a:gd name="T2" fmla="*/ 81 w 97"/>
                  <a:gd name="T3" fmla="*/ 1 h 194"/>
                  <a:gd name="T4" fmla="*/ 90 w 97"/>
                  <a:gd name="T5" fmla="*/ 6 h 194"/>
                  <a:gd name="T6" fmla="*/ 94 w 97"/>
                  <a:gd name="T7" fmla="*/ 13 h 194"/>
                  <a:gd name="T8" fmla="*/ 97 w 97"/>
                  <a:gd name="T9" fmla="*/ 21 h 194"/>
                  <a:gd name="T10" fmla="*/ 96 w 97"/>
                  <a:gd name="T11" fmla="*/ 31 h 194"/>
                  <a:gd name="T12" fmla="*/ 43 w 97"/>
                  <a:gd name="T13" fmla="*/ 179 h 194"/>
                  <a:gd name="T14" fmla="*/ 39 w 97"/>
                  <a:gd name="T15" fmla="*/ 187 h 194"/>
                  <a:gd name="T16" fmla="*/ 32 w 97"/>
                  <a:gd name="T17" fmla="*/ 192 h 194"/>
                  <a:gd name="T18" fmla="*/ 24 w 97"/>
                  <a:gd name="T19" fmla="*/ 194 h 194"/>
                  <a:gd name="T20" fmla="*/ 15 w 97"/>
                  <a:gd name="T21" fmla="*/ 193 h 194"/>
                  <a:gd name="T22" fmla="*/ 7 w 97"/>
                  <a:gd name="T23" fmla="*/ 189 h 194"/>
                  <a:gd name="T24" fmla="*/ 2 w 97"/>
                  <a:gd name="T25" fmla="*/ 181 h 194"/>
                  <a:gd name="T26" fmla="*/ 0 w 97"/>
                  <a:gd name="T27" fmla="*/ 174 h 194"/>
                  <a:gd name="T28" fmla="*/ 1 w 97"/>
                  <a:gd name="T29" fmla="*/ 164 h 194"/>
                  <a:gd name="T30" fmla="*/ 53 w 97"/>
                  <a:gd name="T31" fmla="*/ 16 h 194"/>
                  <a:gd name="T32" fmla="*/ 57 w 97"/>
                  <a:gd name="T33" fmla="*/ 8 h 194"/>
                  <a:gd name="T34" fmla="*/ 65 w 97"/>
                  <a:gd name="T35" fmla="*/ 2 h 194"/>
                  <a:gd name="T36" fmla="*/ 73 w 97"/>
                  <a:gd name="T3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194">
                    <a:moveTo>
                      <a:pt x="73" y="0"/>
                    </a:moveTo>
                    <a:lnTo>
                      <a:pt x="81" y="1"/>
                    </a:lnTo>
                    <a:lnTo>
                      <a:pt x="90" y="6"/>
                    </a:lnTo>
                    <a:lnTo>
                      <a:pt x="94" y="13"/>
                    </a:lnTo>
                    <a:lnTo>
                      <a:pt x="97" y="21"/>
                    </a:lnTo>
                    <a:lnTo>
                      <a:pt x="96" y="31"/>
                    </a:lnTo>
                    <a:lnTo>
                      <a:pt x="43" y="179"/>
                    </a:lnTo>
                    <a:lnTo>
                      <a:pt x="39" y="187"/>
                    </a:lnTo>
                    <a:lnTo>
                      <a:pt x="32" y="192"/>
                    </a:lnTo>
                    <a:lnTo>
                      <a:pt x="24" y="194"/>
                    </a:lnTo>
                    <a:lnTo>
                      <a:pt x="15" y="193"/>
                    </a:lnTo>
                    <a:lnTo>
                      <a:pt x="7" y="189"/>
                    </a:lnTo>
                    <a:lnTo>
                      <a:pt x="2" y="181"/>
                    </a:lnTo>
                    <a:lnTo>
                      <a:pt x="0" y="174"/>
                    </a:lnTo>
                    <a:lnTo>
                      <a:pt x="1" y="164"/>
                    </a:lnTo>
                    <a:lnTo>
                      <a:pt x="53" y="16"/>
                    </a:lnTo>
                    <a:lnTo>
                      <a:pt x="57" y="8"/>
                    </a:lnTo>
                    <a:lnTo>
                      <a:pt x="65" y="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EB5C"/>
              </a:solidFill>
              <a:ln w="0">
                <a:solidFill>
                  <a:srgbClr val="FFEB5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8470432" y="1605094"/>
                <a:ext cx="1037857" cy="482724"/>
              </a:xfrm>
              <a:custGeom>
                <a:avLst/>
                <a:gdLst>
                  <a:gd name="T0" fmla="*/ 208 w 559"/>
                  <a:gd name="T1" fmla="*/ 3 h 260"/>
                  <a:gd name="T2" fmla="*/ 270 w 559"/>
                  <a:gd name="T3" fmla="*/ 20 h 260"/>
                  <a:gd name="T4" fmla="*/ 306 w 559"/>
                  <a:gd name="T5" fmla="*/ 39 h 260"/>
                  <a:gd name="T6" fmla="*/ 322 w 559"/>
                  <a:gd name="T7" fmla="*/ 51 h 260"/>
                  <a:gd name="T8" fmla="*/ 349 w 559"/>
                  <a:gd name="T9" fmla="*/ 72 h 260"/>
                  <a:gd name="T10" fmla="*/ 386 w 559"/>
                  <a:gd name="T11" fmla="*/ 97 h 260"/>
                  <a:gd name="T12" fmla="*/ 429 w 559"/>
                  <a:gd name="T13" fmla="*/ 124 h 260"/>
                  <a:gd name="T14" fmla="*/ 474 w 559"/>
                  <a:gd name="T15" fmla="*/ 145 h 260"/>
                  <a:gd name="T16" fmla="*/ 519 w 559"/>
                  <a:gd name="T17" fmla="*/ 159 h 260"/>
                  <a:gd name="T18" fmla="*/ 559 w 559"/>
                  <a:gd name="T19" fmla="*/ 160 h 260"/>
                  <a:gd name="T20" fmla="*/ 557 w 559"/>
                  <a:gd name="T21" fmla="*/ 164 h 260"/>
                  <a:gd name="T22" fmla="*/ 547 w 559"/>
                  <a:gd name="T23" fmla="*/ 174 h 260"/>
                  <a:gd name="T24" fmla="*/ 530 w 559"/>
                  <a:gd name="T25" fmla="*/ 185 h 260"/>
                  <a:gd name="T26" fmla="*/ 505 w 559"/>
                  <a:gd name="T27" fmla="*/ 192 h 260"/>
                  <a:gd name="T28" fmla="*/ 470 w 559"/>
                  <a:gd name="T29" fmla="*/ 192 h 260"/>
                  <a:gd name="T30" fmla="*/ 424 w 559"/>
                  <a:gd name="T31" fmla="*/ 180 h 260"/>
                  <a:gd name="T32" fmla="*/ 369 w 559"/>
                  <a:gd name="T33" fmla="*/ 152 h 260"/>
                  <a:gd name="T34" fmla="*/ 373 w 559"/>
                  <a:gd name="T35" fmla="*/ 161 h 260"/>
                  <a:gd name="T36" fmla="*/ 387 w 559"/>
                  <a:gd name="T37" fmla="*/ 181 h 260"/>
                  <a:gd name="T38" fmla="*/ 411 w 559"/>
                  <a:gd name="T39" fmla="*/ 208 h 260"/>
                  <a:gd name="T40" fmla="*/ 445 w 559"/>
                  <a:gd name="T41" fmla="*/ 229 h 260"/>
                  <a:gd name="T42" fmla="*/ 462 w 559"/>
                  <a:gd name="T43" fmla="*/ 236 h 260"/>
                  <a:gd name="T44" fmla="*/ 448 w 559"/>
                  <a:gd name="T45" fmla="*/ 240 h 260"/>
                  <a:gd name="T46" fmla="*/ 422 w 559"/>
                  <a:gd name="T47" fmla="*/ 244 h 260"/>
                  <a:gd name="T48" fmla="*/ 388 w 559"/>
                  <a:gd name="T49" fmla="*/ 244 h 260"/>
                  <a:gd name="T50" fmla="*/ 351 w 559"/>
                  <a:gd name="T51" fmla="*/ 237 h 260"/>
                  <a:gd name="T52" fmla="*/ 315 w 559"/>
                  <a:gd name="T53" fmla="*/ 217 h 260"/>
                  <a:gd name="T54" fmla="*/ 282 w 559"/>
                  <a:gd name="T55" fmla="*/ 184 h 260"/>
                  <a:gd name="T56" fmla="*/ 269 w 559"/>
                  <a:gd name="T57" fmla="*/ 162 h 260"/>
                  <a:gd name="T58" fmla="*/ 270 w 559"/>
                  <a:gd name="T59" fmla="*/ 176 h 260"/>
                  <a:gd name="T60" fmla="*/ 275 w 559"/>
                  <a:gd name="T61" fmla="*/ 200 h 260"/>
                  <a:gd name="T62" fmla="*/ 289 w 559"/>
                  <a:gd name="T63" fmla="*/ 227 h 260"/>
                  <a:gd name="T64" fmla="*/ 315 w 559"/>
                  <a:gd name="T65" fmla="*/ 250 h 260"/>
                  <a:gd name="T66" fmla="*/ 331 w 559"/>
                  <a:gd name="T67" fmla="*/ 259 h 260"/>
                  <a:gd name="T68" fmla="*/ 313 w 559"/>
                  <a:gd name="T69" fmla="*/ 259 h 260"/>
                  <a:gd name="T70" fmla="*/ 280 w 559"/>
                  <a:gd name="T71" fmla="*/ 251 h 260"/>
                  <a:gd name="T72" fmla="*/ 235 w 559"/>
                  <a:gd name="T73" fmla="*/ 229 h 260"/>
                  <a:gd name="T74" fmla="*/ 184 w 559"/>
                  <a:gd name="T75" fmla="*/ 187 h 260"/>
                  <a:gd name="T76" fmla="*/ 135 w 559"/>
                  <a:gd name="T77" fmla="*/ 129 h 260"/>
                  <a:gd name="T78" fmla="*/ 95 w 559"/>
                  <a:gd name="T79" fmla="*/ 97 h 260"/>
                  <a:gd name="T80" fmla="*/ 60 w 559"/>
                  <a:gd name="T81" fmla="*/ 84 h 260"/>
                  <a:gd name="T82" fmla="*/ 31 w 559"/>
                  <a:gd name="T83" fmla="*/ 85 h 260"/>
                  <a:gd name="T84" fmla="*/ 12 w 559"/>
                  <a:gd name="T85" fmla="*/ 92 h 260"/>
                  <a:gd name="T86" fmla="*/ 2 w 559"/>
                  <a:gd name="T87" fmla="*/ 99 h 260"/>
                  <a:gd name="T88" fmla="*/ 2 w 559"/>
                  <a:gd name="T89" fmla="*/ 99 h 260"/>
                  <a:gd name="T90" fmla="*/ 13 w 559"/>
                  <a:gd name="T91" fmla="*/ 84 h 260"/>
                  <a:gd name="T92" fmla="*/ 34 w 559"/>
                  <a:gd name="T93" fmla="*/ 64 h 260"/>
                  <a:gd name="T94" fmla="*/ 65 w 559"/>
                  <a:gd name="T95" fmla="*/ 40 h 260"/>
                  <a:gd name="T96" fmla="*/ 105 w 559"/>
                  <a:gd name="T97" fmla="*/ 18 h 260"/>
                  <a:gd name="T98" fmla="*/ 153 w 559"/>
                  <a:gd name="T99" fmla="*/ 4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59" h="260">
                    <a:moveTo>
                      <a:pt x="180" y="0"/>
                    </a:moveTo>
                    <a:lnTo>
                      <a:pt x="208" y="3"/>
                    </a:lnTo>
                    <a:lnTo>
                      <a:pt x="239" y="8"/>
                    </a:lnTo>
                    <a:lnTo>
                      <a:pt x="270" y="20"/>
                    </a:lnTo>
                    <a:lnTo>
                      <a:pt x="304" y="36"/>
                    </a:lnTo>
                    <a:lnTo>
                      <a:pt x="306" y="39"/>
                    </a:lnTo>
                    <a:lnTo>
                      <a:pt x="312" y="43"/>
                    </a:lnTo>
                    <a:lnTo>
                      <a:pt x="322" y="51"/>
                    </a:lnTo>
                    <a:lnTo>
                      <a:pt x="334" y="60"/>
                    </a:lnTo>
                    <a:lnTo>
                      <a:pt x="349" y="72"/>
                    </a:lnTo>
                    <a:lnTo>
                      <a:pt x="366" y="84"/>
                    </a:lnTo>
                    <a:lnTo>
                      <a:pt x="386" y="97"/>
                    </a:lnTo>
                    <a:lnTo>
                      <a:pt x="407" y="111"/>
                    </a:lnTo>
                    <a:lnTo>
                      <a:pt x="429" y="124"/>
                    </a:lnTo>
                    <a:lnTo>
                      <a:pt x="451" y="135"/>
                    </a:lnTo>
                    <a:lnTo>
                      <a:pt x="474" y="145"/>
                    </a:lnTo>
                    <a:lnTo>
                      <a:pt x="496" y="153"/>
                    </a:lnTo>
                    <a:lnTo>
                      <a:pt x="519" y="159"/>
                    </a:lnTo>
                    <a:lnTo>
                      <a:pt x="540" y="161"/>
                    </a:lnTo>
                    <a:lnTo>
                      <a:pt x="559" y="160"/>
                    </a:lnTo>
                    <a:lnTo>
                      <a:pt x="559" y="161"/>
                    </a:lnTo>
                    <a:lnTo>
                      <a:pt x="557" y="164"/>
                    </a:lnTo>
                    <a:lnTo>
                      <a:pt x="553" y="168"/>
                    </a:lnTo>
                    <a:lnTo>
                      <a:pt x="547" y="174"/>
                    </a:lnTo>
                    <a:lnTo>
                      <a:pt x="540" y="179"/>
                    </a:lnTo>
                    <a:lnTo>
                      <a:pt x="530" y="185"/>
                    </a:lnTo>
                    <a:lnTo>
                      <a:pt x="519" y="189"/>
                    </a:lnTo>
                    <a:lnTo>
                      <a:pt x="505" y="192"/>
                    </a:lnTo>
                    <a:lnTo>
                      <a:pt x="489" y="193"/>
                    </a:lnTo>
                    <a:lnTo>
                      <a:pt x="470" y="192"/>
                    </a:lnTo>
                    <a:lnTo>
                      <a:pt x="448" y="188"/>
                    </a:lnTo>
                    <a:lnTo>
                      <a:pt x="424" y="180"/>
                    </a:lnTo>
                    <a:lnTo>
                      <a:pt x="398" y="168"/>
                    </a:lnTo>
                    <a:lnTo>
                      <a:pt x="369" y="152"/>
                    </a:lnTo>
                    <a:lnTo>
                      <a:pt x="370" y="154"/>
                    </a:lnTo>
                    <a:lnTo>
                      <a:pt x="373" y="161"/>
                    </a:lnTo>
                    <a:lnTo>
                      <a:pt x="379" y="171"/>
                    </a:lnTo>
                    <a:lnTo>
                      <a:pt x="387" y="181"/>
                    </a:lnTo>
                    <a:lnTo>
                      <a:pt x="398" y="195"/>
                    </a:lnTo>
                    <a:lnTo>
                      <a:pt x="411" y="208"/>
                    </a:lnTo>
                    <a:lnTo>
                      <a:pt x="427" y="220"/>
                    </a:lnTo>
                    <a:lnTo>
                      <a:pt x="445" y="229"/>
                    </a:lnTo>
                    <a:lnTo>
                      <a:pt x="465" y="236"/>
                    </a:lnTo>
                    <a:lnTo>
                      <a:pt x="462" y="236"/>
                    </a:lnTo>
                    <a:lnTo>
                      <a:pt x="457" y="238"/>
                    </a:lnTo>
                    <a:lnTo>
                      <a:pt x="448" y="240"/>
                    </a:lnTo>
                    <a:lnTo>
                      <a:pt x="436" y="243"/>
                    </a:lnTo>
                    <a:lnTo>
                      <a:pt x="422" y="244"/>
                    </a:lnTo>
                    <a:lnTo>
                      <a:pt x="406" y="245"/>
                    </a:lnTo>
                    <a:lnTo>
                      <a:pt x="388" y="244"/>
                    </a:lnTo>
                    <a:lnTo>
                      <a:pt x="370" y="241"/>
                    </a:lnTo>
                    <a:lnTo>
                      <a:pt x="351" y="237"/>
                    </a:lnTo>
                    <a:lnTo>
                      <a:pt x="333" y="228"/>
                    </a:lnTo>
                    <a:lnTo>
                      <a:pt x="315" y="217"/>
                    </a:lnTo>
                    <a:lnTo>
                      <a:pt x="298" y="202"/>
                    </a:lnTo>
                    <a:lnTo>
                      <a:pt x="282" y="184"/>
                    </a:lnTo>
                    <a:lnTo>
                      <a:pt x="269" y="160"/>
                    </a:lnTo>
                    <a:lnTo>
                      <a:pt x="269" y="162"/>
                    </a:lnTo>
                    <a:lnTo>
                      <a:pt x="269" y="167"/>
                    </a:lnTo>
                    <a:lnTo>
                      <a:pt x="270" y="176"/>
                    </a:lnTo>
                    <a:lnTo>
                      <a:pt x="271" y="188"/>
                    </a:lnTo>
                    <a:lnTo>
                      <a:pt x="275" y="200"/>
                    </a:lnTo>
                    <a:lnTo>
                      <a:pt x="280" y="214"/>
                    </a:lnTo>
                    <a:lnTo>
                      <a:pt x="289" y="227"/>
                    </a:lnTo>
                    <a:lnTo>
                      <a:pt x="300" y="239"/>
                    </a:lnTo>
                    <a:lnTo>
                      <a:pt x="315" y="250"/>
                    </a:lnTo>
                    <a:lnTo>
                      <a:pt x="334" y="259"/>
                    </a:lnTo>
                    <a:lnTo>
                      <a:pt x="331" y="259"/>
                    </a:lnTo>
                    <a:lnTo>
                      <a:pt x="324" y="260"/>
                    </a:lnTo>
                    <a:lnTo>
                      <a:pt x="313" y="259"/>
                    </a:lnTo>
                    <a:lnTo>
                      <a:pt x="298" y="257"/>
                    </a:lnTo>
                    <a:lnTo>
                      <a:pt x="280" y="251"/>
                    </a:lnTo>
                    <a:lnTo>
                      <a:pt x="258" y="243"/>
                    </a:lnTo>
                    <a:lnTo>
                      <a:pt x="235" y="229"/>
                    </a:lnTo>
                    <a:lnTo>
                      <a:pt x="210" y="211"/>
                    </a:lnTo>
                    <a:lnTo>
                      <a:pt x="184" y="187"/>
                    </a:lnTo>
                    <a:lnTo>
                      <a:pt x="158" y="155"/>
                    </a:lnTo>
                    <a:lnTo>
                      <a:pt x="135" y="129"/>
                    </a:lnTo>
                    <a:lnTo>
                      <a:pt x="114" y="111"/>
                    </a:lnTo>
                    <a:lnTo>
                      <a:pt x="95" y="97"/>
                    </a:lnTo>
                    <a:lnTo>
                      <a:pt x="76" y="89"/>
                    </a:lnTo>
                    <a:lnTo>
                      <a:pt x="60" y="84"/>
                    </a:lnTo>
                    <a:lnTo>
                      <a:pt x="45" y="83"/>
                    </a:lnTo>
                    <a:lnTo>
                      <a:pt x="31" y="85"/>
                    </a:lnTo>
                    <a:lnTo>
                      <a:pt x="21" y="88"/>
                    </a:lnTo>
                    <a:lnTo>
                      <a:pt x="12" y="92"/>
                    </a:lnTo>
                    <a:lnTo>
                      <a:pt x="5" y="96"/>
                    </a:lnTo>
                    <a:lnTo>
                      <a:pt x="2" y="99"/>
                    </a:lnTo>
                    <a:lnTo>
                      <a:pt x="0" y="100"/>
                    </a:lnTo>
                    <a:lnTo>
                      <a:pt x="2" y="99"/>
                    </a:lnTo>
                    <a:lnTo>
                      <a:pt x="6" y="93"/>
                    </a:lnTo>
                    <a:lnTo>
                      <a:pt x="13" y="84"/>
                    </a:lnTo>
                    <a:lnTo>
                      <a:pt x="22" y="75"/>
                    </a:lnTo>
                    <a:lnTo>
                      <a:pt x="34" y="64"/>
                    </a:lnTo>
                    <a:lnTo>
                      <a:pt x="49" y="52"/>
                    </a:lnTo>
                    <a:lnTo>
                      <a:pt x="65" y="40"/>
                    </a:lnTo>
                    <a:lnTo>
                      <a:pt x="84" y="28"/>
                    </a:lnTo>
                    <a:lnTo>
                      <a:pt x="105" y="18"/>
                    </a:lnTo>
                    <a:lnTo>
                      <a:pt x="127" y="9"/>
                    </a:lnTo>
                    <a:lnTo>
                      <a:pt x="153" y="4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7090956" y="1053675"/>
                <a:ext cx="883756" cy="562560"/>
              </a:xfrm>
              <a:custGeom>
                <a:avLst/>
                <a:gdLst>
                  <a:gd name="T0" fmla="*/ 18 w 476"/>
                  <a:gd name="T1" fmla="*/ 15 h 303"/>
                  <a:gd name="T2" fmla="*/ 64 w 476"/>
                  <a:gd name="T3" fmla="*/ 38 h 303"/>
                  <a:gd name="T4" fmla="*/ 120 w 476"/>
                  <a:gd name="T5" fmla="*/ 52 h 303"/>
                  <a:gd name="T6" fmla="*/ 178 w 476"/>
                  <a:gd name="T7" fmla="*/ 61 h 303"/>
                  <a:gd name="T8" fmla="*/ 228 w 476"/>
                  <a:gd name="T9" fmla="*/ 64 h 303"/>
                  <a:gd name="T10" fmla="*/ 264 w 476"/>
                  <a:gd name="T11" fmla="*/ 64 h 303"/>
                  <a:gd name="T12" fmla="*/ 278 w 476"/>
                  <a:gd name="T13" fmla="*/ 64 h 303"/>
                  <a:gd name="T14" fmla="*/ 342 w 476"/>
                  <a:gd name="T15" fmla="*/ 80 h 303"/>
                  <a:gd name="T16" fmla="*/ 392 w 476"/>
                  <a:gd name="T17" fmla="*/ 109 h 303"/>
                  <a:gd name="T18" fmla="*/ 426 w 476"/>
                  <a:gd name="T19" fmla="*/ 145 h 303"/>
                  <a:gd name="T20" fmla="*/ 450 w 476"/>
                  <a:gd name="T21" fmla="*/ 184 h 303"/>
                  <a:gd name="T22" fmla="*/ 465 w 476"/>
                  <a:gd name="T23" fmla="*/ 223 h 303"/>
                  <a:gd name="T24" fmla="*/ 472 w 476"/>
                  <a:gd name="T25" fmla="*/ 258 h 303"/>
                  <a:gd name="T26" fmla="*/ 474 w 476"/>
                  <a:gd name="T27" fmla="*/ 285 h 303"/>
                  <a:gd name="T28" fmla="*/ 476 w 476"/>
                  <a:gd name="T29" fmla="*/ 301 h 303"/>
                  <a:gd name="T30" fmla="*/ 474 w 476"/>
                  <a:gd name="T31" fmla="*/ 302 h 303"/>
                  <a:gd name="T32" fmla="*/ 472 w 476"/>
                  <a:gd name="T33" fmla="*/ 292 h 303"/>
                  <a:gd name="T34" fmla="*/ 465 w 476"/>
                  <a:gd name="T35" fmla="*/ 278 h 303"/>
                  <a:gd name="T36" fmla="*/ 450 w 476"/>
                  <a:gd name="T37" fmla="*/ 262 h 303"/>
                  <a:gd name="T38" fmla="*/ 428 w 476"/>
                  <a:gd name="T39" fmla="*/ 248 h 303"/>
                  <a:gd name="T40" fmla="*/ 394 w 476"/>
                  <a:gd name="T41" fmla="*/ 241 h 303"/>
                  <a:gd name="T42" fmla="*/ 347 w 476"/>
                  <a:gd name="T43" fmla="*/ 242 h 303"/>
                  <a:gd name="T44" fmla="*/ 284 w 476"/>
                  <a:gd name="T45" fmla="*/ 254 h 303"/>
                  <a:gd name="T46" fmla="*/ 226 w 476"/>
                  <a:gd name="T47" fmla="*/ 258 h 303"/>
                  <a:gd name="T48" fmla="*/ 180 w 476"/>
                  <a:gd name="T49" fmla="*/ 252 h 303"/>
                  <a:gd name="T50" fmla="*/ 147 w 476"/>
                  <a:gd name="T51" fmla="*/ 240 h 303"/>
                  <a:gd name="T52" fmla="*/ 126 w 476"/>
                  <a:gd name="T53" fmla="*/ 228 h 303"/>
                  <a:gd name="T54" fmla="*/ 117 w 476"/>
                  <a:gd name="T55" fmla="*/ 220 h 303"/>
                  <a:gd name="T56" fmla="*/ 137 w 476"/>
                  <a:gd name="T57" fmla="*/ 224 h 303"/>
                  <a:gd name="T58" fmla="*/ 176 w 476"/>
                  <a:gd name="T59" fmla="*/ 220 h 303"/>
                  <a:gd name="T60" fmla="*/ 204 w 476"/>
                  <a:gd name="T61" fmla="*/ 205 h 303"/>
                  <a:gd name="T62" fmla="*/ 221 w 476"/>
                  <a:gd name="T63" fmla="*/ 188 h 303"/>
                  <a:gd name="T64" fmla="*/ 228 w 476"/>
                  <a:gd name="T65" fmla="*/ 181 h 303"/>
                  <a:gd name="T66" fmla="*/ 174 w 476"/>
                  <a:gd name="T67" fmla="*/ 197 h 303"/>
                  <a:gd name="T68" fmla="*/ 129 w 476"/>
                  <a:gd name="T69" fmla="*/ 194 h 303"/>
                  <a:gd name="T70" fmla="*/ 90 w 476"/>
                  <a:gd name="T71" fmla="*/ 178 h 303"/>
                  <a:gd name="T72" fmla="*/ 61 w 476"/>
                  <a:gd name="T73" fmla="*/ 156 h 303"/>
                  <a:gd name="T74" fmla="*/ 39 w 476"/>
                  <a:gd name="T75" fmla="*/ 135 h 303"/>
                  <a:gd name="T76" fmla="*/ 29 w 476"/>
                  <a:gd name="T77" fmla="*/ 121 h 303"/>
                  <a:gd name="T78" fmla="*/ 47 w 476"/>
                  <a:gd name="T79" fmla="*/ 126 h 303"/>
                  <a:gd name="T80" fmla="*/ 87 w 476"/>
                  <a:gd name="T81" fmla="*/ 129 h 303"/>
                  <a:gd name="T82" fmla="*/ 121 w 476"/>
                  <a:gd name="T83" fmla="*/ 125 h 303"/>
                  <a:gd name="T84" fmla="*/ 146 w 476"/>
                  <a:gd name="T85" fmla="*/ 117 h 303"/>
                  <a:gd name="T86" fmla="*/ 156 w 476"/>
                  <a:gd name="T87" fmla="*/ 113 h 303"/>
                  <a:gd name="T88" fmla="*/ 94 w 476"/>
                  <a:gd name="T89" fmla="*/ 100 h 303"/>
                  <a:gd name="T90" fmla="*/ 51 w 476"/>
                  <a:gd name="T91" fmla="*/ 81 h 303"/>
                  <a:gd name="T92" fmla="*/ 24 w 476"/>
                  <a:gd name="T93" fmla="*/ 60 h 303"/>
                  <a:gd name="T94" fmla="*/ 9 w 476"/>
                  <a:gd name="T95" fmla="*/ 38 h 303"/>
                  <a:gd name="T96" fmla="*/ 2 w 476"/>
                  <a:gd name="T97" fmla="*/ 18 h 303"/>
                  <a:gd name="T98" fmla="*/ 0 w 476"/>
                  <a:gd name="T99" fmla="*/ 5 h 303"/>
                  <a:gd name="T100" fmla="*/ 1 w 476"/>
                  <a:gd name="T101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6" h="303">
                    <a:moveTo>
                      <a:pt x="1" y="0"/>
                    </a:moveTo>
                    <a:lnTo>
                      <a:pt x="18" y="15"/>
                    </a:lnTo>
                    <a:lnTo>
                      <a:pt x="40" y="28"/>
                    </a:lnTo>
                    <a:lnTo>
                      <a:pt x="64" y="38"/>
                    </a:lnTo>
                    <a:lnTo>
                      <a:pt x="92" y="46"/>
                    </a:lnTo>
                    <a:lnTo>
                      <a:pt x="120" y="52"/>
                    </a:lnTo>
                    <a:lnTo>
                      <a:pt x="149" y="57"/>
                    </a:lnTo>
                    <a:lnTo>
                      <a:pt x="178" y="61"/>
                    </a:lnTo>
                    <a:lnTo>
                      <a:pt x="204" y="63"/>
                    </a:lnTo>
                    <a:lnTo>
                      <a:pt x="228" y="64"/>
                    </a:lnTo>
                    <a:lnTo>
                      <a:pt x="248" y="64"/>
                    </a:lnTo>
                    <a:lnTo>
                      <a:pt x="264" y="64"/>
                    </a:lnTo>
                    <a:lnTo>
                      <a:pt x="274" y="64"/>
                    </a:lnTo>
                    <a:lnTo>
                      <a:pt x="278" y="64"/>
                    </a:lnTo>
                    <a:lnTo>
                      <a:pt x="312" y="70"/>
                    </a:lnTo>
                    <a:lnTo>
                      <a:pt x="342" y="80"/>
                    </a:lnTo>
                    <a:lnTo>
                      <a:pt x="369" y="93"/>
                    </a:lnTo>
                    <a:lnTo>
                      <a:pt x="392" y="109"/>
                    </a:lnTo>
                    <a:lnTo>
                      <a:pt x="411" y="126"/>
                    </a:lnTo>
                    <a:lnTo>
                      <a:pt x="426" y="145"/>
                    </a:lnTo>
                    <a:lnTo>
                      <a:pt x="440" y="164"/>
                    </a:lnTo>
                    <a:lnTo>
                      <a:pt x="450" y="184"/>
                    </a:lnTo>
                    <a:lnTo>
                      <a:pt x="459" y="204"/>
                    </a:lnTo>
                    <a:lnTo>
                      <a:pt x="465" y="223"/>
                    </a:lnTo>
                    <a:lnTo>
                      <a:pt x="469" y="242"/>
                    </a:lnTo>
                    <a:lnTo>
                      <a:pt x="472" y="258"/>
                    </a:lnTo>
                    <a:lnTo>
                      <a:pt x="474" y="273"/>
                    </a:lnTo>
                    <a:lnTo>
                      <a:pt x="474" y="285"/>
                    </a:lnTo>
                    <a:lnTo>
                      <a:pt x="476" y="294"/>
                    </a:lnTo>
                    <a:lnTo>
                      <a:pt x="476" y="301"/>
                    </a:lnTo>
                    <a:lnTo>
                      <a:pt x="474" y="303"/>
                    </a:lnTo>
                    <a:lnTo>
                      <a:pt x="474" y="302"/>
                    </a:lnTo>
                    <a:lnTo>
                      <a:pt x="473" y="297"/>
                    </a:lnTo>
                    <a:lnTo>
                      <a:pt x="472" y="292"/>
                    </a:lnTo>
                    <a:lnTo>
                      <a:pt x="469" y="285"/>
                    </a:lnTo>
                    <a:lnTo>
                      <a:pt x="465" y="278"/>
                    </a:lnTo>
                    <a:lnTo>
                      <a:pt x="458" y="270"/>
                    </a:lnTo>
                    <a:lnTo>
                      <a:pt x="450" y="262"/>
                    </a:lnTo>
                    <a:lnTo>
                      <a:pt x="440" y="255"/>
                    </a:lnTo>
                    <a:lnTo>
                      <a:pt x="428" y="248"/>
                    </a:lnTo>
                    <a:lnTo>
                      <a:pt x="412" y="243"/>
                    </a:lnTo>
                    <a:lnTo>
                      <a:pt x="394" y="241"/>
                    </a:lnTo>
                    <a:lnTo>
                      <a:pt x="372" y="240"/>
                    </a:lnTo>
                    <a:lnTo>
                      <a:pt x="347" y="242"/>
                    </a:lnTo>
                    <a:lnTo>
                      <a:pt x="317" y="247"/>
                    </a:lnTo>
                    <a:lnTo>
                      <a:pt x="284" y="254"/>
                    </a:lnTo>
                    <a:lnTo>
                      <a:pt x="253" y="257"/>
                    </a:lnTo>
                    <a:lnTo>
                      <a:pt x="226" y="258"/>
                    </a:lnTo>
                    <a:lnTo>
                      <a:pt x="201" y="256"/>
                    </a:lnTo>
                    <a:lnTo>
                      <a:pt x="180" y="252"/>
                    </a:lnTo>
                    <a:lnTo>
                      <a:pt x="162" y="246"/>
                    </a:lnTo>
                    <a:lnTo>
                      <a:pt x="147" y="240"/>
                    </a:lnTo>
                    <a:lnTo>
                      <a:pt x="135" y="234"/>
                    </a:lnTo>
                    <a:lnTo>
                      <a:pt x="126" y="228"/>
                    </a:lnTo>
                    <a:lnTo>
                      <a:pt x="120" y="223"/>
                    </a:lnTo>
                    <a:lnTo>
                      <a:pt x="117" y="220"/>
                    </a:lnTo>
                    <a:lnTo>
                      <a:pt x="116" y="219"/>
                    </a:lnTo>
                    <a:lnTo>
                      <a:pt x="137" y="224"/>
                    </a:lnTo>
                    <a:lnTo>
                      <a:pt x="158" y="224"/>
                    </a:lnTo>
                    <a:lnTo>
                      <a:pt x="176" y="220"/>
                    </a:lnTo>
                    <a:lnTo>
                      <a:pt x="191" y="213"/>
                    </a:lnTo>
                    <a:lnTo>
                      <a:pt x="204" y="205"/>
                    </a:lnTo>
                    <a:lnTo>
                      <a:pt x="214" y="196"/>
                    </a:lnTo>
                    <a:lnTo>
                      <a:pt x="221" y="188"/>
                    </a:lnTo>
                    <a:lnTo>
                      <a:pt x="226" y="183"/>
                    </a:lnTo>
                    <a:lnTo>
                      <a:pt x="228" y="181"/>
                    </a:lnTo>
                    <a:lnTo>
                      <a:pt x="201" y="192"/>
                    </a:lnTo>
                    <a:lnTo>
                      <a:pt x="174" y="197"/>
                    </a:lnTo>
                    <a:lnTo>
                      <a:pt x="150" y="198"/>
                    </a:lnTo>
                    <a:lnTo>
                      <a:pt x="129" y="194"/>
                    </a:lnTo>
                    <a:lnTo>
                      <a:pt x="109" y="187"/>
                    </a:lnTo>
                    <a:lnTo>
                      <a:pt x="90" y="178"/>
                    </a:lnTo>
                    <a:lnTo>
                      <a:pt x="74" y="168"/>
                    </a:lnTo>
                    <a:lnTo>
                      <a:pt x="61" y="156"/>
                    </a:lnTo>
                    <a:lnTo>
                      <a:pt x="49" y="145"/>
                    </a:lnTo>
                    <a:lnTo>
                      <a:pt x="39" y="135"/>
                    </a:lnTo>
                    <a:lnTo>
                      <a:pt x="33" y="126"/>
                    </a:lnTo>
                    <a:lnTo>
                      <a:pt x="29" y="121"/>
                    </a:lnTo>
                    <a:lnTo>
                      <a:pt x="27" y="118"/>
                    </a:lnTo>
                    <a:lnTo>
                      <a:pt x="47" y="126"/>
                    </a:lnTo>
                    <a:lnTo>
                      <a:pt x="68" y="129"/>
                    </a:lnTo>
                    <a:lnTo>
                      <a:pt x="87" y="129"/>
                    </a:lnTo>
                    <a:lnTo>
                      <a:pt x="105" y="128"/>
                    </a:lnTo>
                    <a:lnTo>
                      <a:pt x="121" y="125"/>
                    </a:lnTo>
                    <a:lnTo>
                      <a:pt x="135" y="121"/>
                    </a:lnTo>
                    <a:lnTo>
                      <a:pt x="146" y="117"/>
                    </a:lnTo>
                    <a:lnTo>
                      <a:pt x="153" y="114"/>
                    </a:lnTo>
                    <a:lnTo>
                      <a:pt x="156" y="113"/>
                    </a:lnTo>
                    <a:lnTo>
                      <a:pt x="122" y="108"/>
                    </a:lnTo>
                    <a:lnTo>
                      <a:pt x="94" y="100"/>
                    </a:lnTo>
                    <a:lnTo>
                      <a:pt x="70" y="91"/>
                    </a:lnTo>
                    <a:lnTo>
                      <a:pt x="51" y="81"/>
                    </a:lnTo>
                    <a:lnTo>
                      <a:pt x="36" y="70"/>
                    </a:lnTo>
                    <a:lnTo>
                      <a:pt x="24" y="60"/>
                    </a:lnTo>
                    <a:lnTo>
                      <a:pt x="15" y="49"/>
                    </a:lnTo>
                    <a:lnTo>
                      <a:pt x="9" y="38"/>
                    </a:lnTo>
                    <a:lnTo>
                      <a:pt x="4" y="27"/>
                    </a:lnTo>
                    <a:lnTo>
                      <a:pt x="2" y="18"/>
                    </a:lnTo>
                    <a:lnTo>
                      <a:pt x="1" y="10"/>
                    </a:lnTo>
                    <a:lnTo>
                      <a:pt x="0" y="5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5" name="组合 134"/>
            <p:cNvGrpSpPr/>
            <p:nvPr/>
          </p:nvGrpSpPr>
          <p:grpSpPr>
            <a:xfrm>
              <a:off x="4090641" y="3430163"/>
              <a:ext cx="915320" cy="917176"/>
              <a:chOff x="4090641" y="3430163"/>
              <a:chExt cx="915320" cy="917176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4090641" y="3430163"/>
                <a:ext cx="915320" cy="917176"/>
              </a:xfrm>
              <a:custGeom>
                <a:avLst/>
                <a:gdLst>
                  <a:gd name="T0" fmla="*/ 247 w 493"/>
                  <a:gd name="T1" fmla="*/ 0 h 494"/>
                  <a:gd name="T2" fmla="*/ 287 w 493"/>
                  <a:gd name="T3" fmla="*/ 4 h 494"/>
                  <a:gd name="T4" fmla="*/ 325 w 493"/>
                  <a:gd name="T5" fmla="*/ 13 h 494"/>
                  <a:gd name="T6" fmla="*/ 360 w 493"/>
                  <a:gd name="T7" fmla="*/ 28 h 494"/>
                  <a:gd name="T8" fmla="*/ 393 w 493"/>
                  <a:gd name="T9" fmla="*/ 48 h 494"/>
                  <a:gd name="T10" fmla="*/ 421 w 493"/>
                  <a:gd name="T11" fmla="*/ 72 h 494"/>
                  <a:gd name="T12" fmla="*/ 446 w 493"/>
                  <a:gd name="T13" fmla="*/ 102 h 494"/>
                  <a:gd name="T14" fmla="*/ 466 w 493"/>
                  <a:gd name="T15" fmla="*/ 133 h 494"/>
                  <a:gd name="T16" fmla="*/ 481 w 493"/>
                  <a:gd name="T17" fmla="*/ 169 h 494"/>
                  <a:gd name="T18" fmla="*/ 490 w 493"/>
                  <a:gd name="T19" fmla="*/ 208 h 494"/>
                  <a:gd name="T20" fmla="*/ 493 w 493"/>
                  <a:gd name="T21" fmla="*/ 247 h 494"/>
                  <a:gd name="T22" fmla="*/ 490 w 493"/>
                  <a:gd name="T23" fmla="*/ 287 h 494"/>
                  <a:gd name="T24" fmla="*/ 481 w 493"/>
                  <a:gd name="T25" fmla="*/ 325 h 494"/>
                  <a:gd name="T26" fmla="*/ 466 w 493"/>
                  <a:gd name="T27" fmla="*/ 360 h 494"/>
                  <a:gd name="T28" fmla="*/ 446 w 493"/>
                  <a:gd name="T29" fmla="*/ 393 h 494"/>
                  <a:gd name="T30" fmla="*/ 421 w 493"/>
                  <a:gd name="T31" fmla="*/ 421 h 494"/>
                  <a:gd name="T32" fmla="*/ 393 w 493"/>
                  <a:gd name="T33" fmla="*/ 446 h 494"/>
                  <a:gd name="T34" fmla="*/ 360 w 493"/>
                  <a:gd name="T35" fmla="*/ 466 h 494"/>
                  <a:gd name="T36" fmla="*/ 325 w 493"/>
                  <a:gd name="T37" fmla="*/ 481 h 494"/>
                  <a:gd name="T38" fmla="*/ 287 w 493"/>
                  <a:gd name="T39" fmla="*/ 491 h 494"/>
                  <a:gd name="T40" fmla="*/ 247 w 493"/>
                  <a:gd name="T41" fmla="*/ 494 h 494"/>
                  <a:gd name="T42" fmla="*/ 206 w 493"/>
                  <a:gd name="T43" fmla="*/ 491 h 494"/>
                  <a:gd name="T44" fmla="*/ 168 w 493"/>
                  <a:gd name="T45" fmla="*/ 481 h 494"/>
                  <a:gd name="T46" fmla="*/ 133 w 493"/>
                  <a:gd name="T47" fmla="*/ 466 h 494"/>
                  <a:gd name="T48" fmla="*/ 101 w 493"/>
                  <a:gd name="T49" fmla="*/ 446 h 494"/>
                  <a:gd name="T50" fmla="*/ 72 w 493"/>
                  <a:gd name="T51" fmla="*/ 421 h 494"/>
                  <a:gd name="T52" fmla="*/ 47 w 493"/>
                  <a:gd name="T53" fmla="*/ 393 h 494"/>
                  <a:gd name="T54" fmla="*/ 28 w 493"/>
                  <a:gd name="T55" fmla="*/ 360 h 494"/>
                  <a:gd name="T56" fmla="*/ 12 w 493"/>
                  <a:gd name="T57" fmla="*/ 325 h 494"/>
                  <a:gd name="T58" fmla="*/ 4 w 493"/>
                  <a:gd name="T59" fmla="*/ 287 h 494"/>
                  <a:gd name="T60" fmla="*/ 0 w 493"/>
                  <a:gd name="T61" fmla="*/ 247 h 494"/>
                  <a:gd name="T62" fmla="*/ 4 w 493"/>
                  <a:gd name="T63" fmla="*/ 208 h 494"/>
                  <a:gd name="T64" fmla="*/ 12 w 493"/>
                  <a:gd name="T65" fmla="*/ 169 h 494"/>
                  <a:gd name="T66" fmla="*/ 28 w 493"/>
                  <a:gd name="T67" fmla="*/ 133 h 494"/>
                  <a:gd name="T68" fmla="*/ 47 w 493"/>
                  <a:gd name="T69" fmla="*/ 102 h 494"/>
                  <a:gd name="T70" fmla="*/ 72 w 493"/>
                  <a:gd name="T71" fmla="*/ 72 h 494"/>
                  <a:gd name="T72" fmla="*/ 101 w 493"/>
                  <a:gd name="T73" fmla="*/ 48 h 494"/>
                  <a:gd name="T74" fmla="*/ 133 w 493"/>
                  <a:gd name="T75" fmla="*/ 28 h 494"/>
                  <a:gd name="T76" fmla="*/ 168 w 493"/>
                  <a:gd name="T77" fmla="*/ 13 h 494"/>
                  <a:gd name="T78" fmla="*/ 206 w 493"/>
                  <a:gd name="T79" fmla="*/ 4 h 494"/>
                  <a:gd name="T80" fmla="*/ 247 w 493"/>
                  <a:gd name="T81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93" h="494">
                    <a:moveTo>
                      <a:pt x="247" y="0"/>
                    </a:moveTo>
                    <a:lnTo>
                      <a:pt x="287" y="4"/>
                    </a:lnTo>
                    <a:lnTo>
                      <a:pt x="325" y="13"/>
                    </a:lnTo>
                    <a:lnTo>
                      <a:pt x="360" y="28"/>
                    </a:lnTo>
                    <a:lnTo>
                      <a:pt x="393" y="48"/>
                    </a:lnTo>
                    <a:lnTo>
                      <a:pt x="421" y="72"/>
                    </a:lnTo>
                    <a:lnTo>
                      <a:pt x="446" y="102"/>
                    </a:lnTo>
                    <a:lnTo>
                      <a:pt x="466" y="133"/>
                    </a:lnTo>
                    <a:lnTo>
                      <a:pt x="481" y="169"/>
                    </a:lnTo>
                    <a:lnTo>
                      <a:pt x="490" y="208"/>
                    </a:lnTo>
                    <a:lnTo>
                      <a:pt x="493" y="247"/>
                    </a:lnTo>
                    <a:lnTo>
                      <a:pt x="490" y="287"/>
                    </a:lnTo>
                    <a:lnTo>
                      <a:pt x="481" y="325"/>
                    </a:lnTo>
                    <a:lnTo>
                      <a:pt x="466" y="360"/>
                    </a:lnTo>
                    <a:lnTo>
                      <a:pt x="446" y="393"/>
                    </a:lnTo>
                    <a:lnTo>
                      <a:pt x="421" y="421"/>
                    </a:lnTo>
                    <a:lnTo>
                      <a:pt x="393" y="446"/>
                    </a:lnTo>
                    <a:lnTo>
                      <a:pt x="360" y="466"/>
                    </a:lnTo>
                    <a:lnTo>
                      <a:pt x="325" y="481"/>
                    </a:lnTo>
                    <a:lnTo>
                      <a:pt x="287" y="491"/>
                    </a:lnTo>
                    <a:lnTo>
                      <a:pt x="247" y="494"/>
                    </a:lnTo>
                    <a:lnTo>
                      <a:pt x="206" y="491"/>
                    </a:lnTo>
                    <a:lnTo>
                      <a:pt x="168" y="481"/>
                    </a:lnTo>
                    <a:lnTo>
                      <a:pt x="133" y="466"/>
                    </a:lnTo>
                    <a:lnTo>
                      <a:pt x="101" y="446"/>
                    </a:lnTo>
                    <a:lnTo>
                      <a:pt x="72" y="421"/>
                    </a:lnTo>
                    <a:lnTo>
                      <a:pt x="47" y="393"/>
                    </a:lnTo>
                    <a:lnTo>
                      <a:pt x="28" y="360"/>
                    </a:lnTo>
                    <a:lnTo>
                      <a:pt x="12" y="325"/>
                    </a:lnTo>
                    <a:lnTo>
                      <a:pt x="4" y="287"/>
                    </a:lnTo>
                    <a:lnTo>
                      <a:pt x="0" y="247"/>
                    </a:lnTo>
                    <a:lnTo>
                      <a:pt x="4" y="208"/>
                    </a:lnTo>
                    <a:lnTo>
                      <a:pt x="12" y="169"/>
                    </a:lnTo>
                    <a:lnTo>
                      <a:pt x="28" y="133"/>
                    </a:lnTo>
                    <a:lnTo>
                      <a:pt x="47" y="102"/>
                    </a:lnTo>
                    <a:lnTo>
                      <a:pt x="72" y="72"/>
                    </a:lnTo>
                    <a:lnTo>
                      <a:pt x="101" y="48"/>
                    </a:lnTo>
                    <a:lnTo>
                      <a:pt x="133" y="28"/>
                    </a:lnTo>
                    <a:lnTo>
                      <a:pt x="168" y="13"/>
                    </a:lnTo>
                    <a:lnTo>
                      <a:pt x="206" y="4"/>
                    </a:lnTo>
                    <a:lnTo>
                      <a:pt x="2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4246598" y="3686378"/>
                <a:ext cx="603406" cy="428882"/>
              </a:xfrm>
              <a:custGeom>
                <a:avLst/>
                <a:gdLst>
                  <a:gd name="T0" fmla="*/ 66 w 325"/>
                  <a:gd name="T1" fmla="*/ 0 h 231"/>
                  <a:gd name="T2" fmla="*/ 260 w 325"/>
                  <a:gd name="T3" fmla="*/ 0 h 231"/>
                  <a:gd name="T4" fmla="*/ 277 w 325"/>
                  <a:gd name="T5" fmla="*/ 2 h 231"/>
                  <a:gd name="T6" fmla="*/ 293 w 325"/>
                  <a:gd name="T7" fmla="*/ 10 h 231"/>
                  <a:gd name="T8" fmla="*/ 306 w 325"/>
                  <a:gd name="T9" fmla="*/ 19 h 231"/>
                  <a:gd name="T10" fmla="*/ 317 w 325"/>
                  <a:gd name="T11" fmla="*/ 32 h 231"/>
                  <a:gd name="T12" fmla="*/ 323 w 325"/>
                  <a:gd name="T13" fmla="*/ 49 h 231"/>
                  <a:gd name="T14" fmla="*/ 325 w 325"/>
                  <a:gd name="T15" fmla="*/ 66 h 231"/>
                  <a:gd name="T16" fmla="*/ 325 w 325"/>
                  <a:gd name="T17" fmla="*/ 164 h 231"/>
                  <a:gd name="T18" fmla="*/ 323 w 325"/>
                  <a:gd name="T19" fmla="*/ 182 h 231"/>
                  <a:gd name="T20" fmla="*/ 317 w 325"/>
                  <a:gd name="T21" fmla="*/ 198 h 231"/>
                  <a:gd name="T22" fmla="*/ 306 w 325"/>
                  <a:gd name="T23" fmla="*/ 211 h 231"/>
                  <a:gd name="T24" fmla="*/ 293 w 325"/>
                  <a:gd name="T25" fmla="*/ 221 h 231"/>
                  <a:gd name="T26" fmla="*/ 277 w 325"/>
                  <a:gd name="T27" fmla="*/ 228 h 231"/>
                  <a:gd name="T28" fmla="*/ 260 w 325"/>
                  <a:gd name="T29" fmla="*/ 231 h 231"/>
                  <a:gd name="T30" fmla="*/ 66 w 325"/>
                  <a:gd name="T31" fmla="*/ 231 h 231"/>
                  <a:gd name="T32" fmla="*/ 48 w 325"/>
                  <a:gd name="T33" fmla="*/ 228 h 231"/>
                  <a:gd name="T34" fmla="*/ 33 w 325"/>
                  <a:gd name="T35" fmla="*/ 221 h 231"/>
                  <a:gd name="T36" fmla="*/ 19 w 325"/>
                  <a:gd name="T37" fmla="*/ 211 h 231"/>
                  <a:gd name="T38" fmla="*/ 9 w 325"/>
                  <a:gd name="T39" fmla="*/ 198 h 231"/>
                  <a:gd name="T40" fmla="*/ 2 w 325"/>
                  <a:gd name="T41" fmla="*/ 182 h 231"/>
                  <a:gd name="T42" fmla="*/ 0 w 325"/>
                  <a:gd name="T43" fmla="*/ 164 h 231"/>
                  <a:gd name="T44" fmla="*/ 0 w 325"/>
                  <a:gd name="T45" fmla="*/ 66 h 231"/>
                  <a:gd name="T46" fmla="*/ 2 w 325"/>
                  <a:gd name="T47" fmla="*/ 49 h 231"/>
                  <a:gd name="T48" fmla="*/ 9 w 325"/>
                  <a:gd name="T49" fmla="*/ 32 h 231"/>
                  <a:gd name="T50" fmla="*/ 19 w 325"/>
                  <a:gd name="T51" fmla="*/ 19 h 231"/>
                  <a:gd name="T52" fmla="*/ 33 w 325"/>
                  <a:gd name="T53" fmla="*/ 10 h 231"/>
                  <a:gd name="T54" fmla="*/ 48 w 325"/>
                  <a:gd name="T55" fmla="*/ 2 h 231"/>
                  <a:gd name="T56" fmla="*/ 66 w 325"/>
                  <a:gd name="T57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5" h="231">
                    <a:moveTo>
                      <a:pt x="66" y="0"/>
                    </a:moveTo>
                    <a:lnTo>
                      <a:pt x="260" y="0"/>
                    </a:lnTo>
                    <a:lnTo>
                      <a:pt x="277" y="2"/>
                    </a:lnTo>
                    <a:lnTo>
                      <a:pt x="293" y="10"/>
                    </a:lnTo>
                    <a:lnTo>
                      <a:pt x="306" y="19"/>
                    </a:lnTo>
                    <a:lnTo>
                      <a:pt x="317" y="32"/>
                    </a:lnTo>
                    <a:lnTo>
                      <a:pt x="323" y="49"/>
                    </a:lnTo>
                    <a:lnTo>
                      <a:pt x="325" y="66"/>
                    </a:lnTo>
                    <a:lnTo>
                      <a:pt x="325" y="164"/>
                    </a:lnTo>
                    <a:lnTo>
                      <a:pt x="323" y="182"/>
                    </a:lnTo>
                    <a:lnTo>
                      <a:pt x="317" y="198"/>
                    </a:lnTo>
                    <a:lnTo>
                      <a:pt x="306" y="211"/>
                    </a:lnTo>
                    <a:lnTo>
                      <a:pt x="293" y="221"/>
                    </a:lnTo>
                    <a:lnTo>
                      <a:pt x="277" y="228"/>
                    </a:lnTo>
                    <a:lnTo>
                      <a:pt x="260" y="231"/>
                    </a:lnTo>
                    <a:lnTo>
                      <a:pt x="66" y="231"/>
                    </a:lnTo>
                    <a:lnTo>
                      <a:pt x="48" y="228"/>
                    </a:lnTo>
                    <a:lnTo>
                      <a:pt x="33" y="221"/>
                    </a:lnTo>
                    <a:lnTo>
                      <a:pt x="19" y="211"/>
                    </a:lnTo>
                    <a:lnTo>
                      <a:pt x="9" y="198"/>
                    </a:lnTo>
                    <a:lnTo>
                      <a:pt x="2" y="182"/>
                    </a:lnTo>
                    <a:lnTo>
                      <a:pt x="0" y="164"/>
                    </a:lnTo>
                    <a:lnTo>
                      <a:pt x="0" y="66"/>
                    </a:lnTo>
                    <a:lnTo>
                      <a:pt x="2" y="49"/>
                    </a:lnTo>
                    <a:lnTo>
                      <a:pt x="9" y="32"/>
                    </a:lnTo>
                    <a:lnTo>
                      <a:pt x="19" y="19"/>
                    </a:lnTo>
                    <a:lnTo>
                      <a:pt x="33" y="10"/>
                    </a:lnTo>
                    <a:lnTo>
                      <a:pt x="48" y="2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5"/>
              <p:cNvSpPr>
                <a:spLocks noEditPoints="1"/>
              </p:cNvSpPr>
              <p:nvPr/>
            </p:nvSpPr>
            <p:spPr bwMode="auto">
              <a:xfrm>
                <a:off x="4246598" y="3612113"/>
                <a:ext cx="603406" cy="349047"/>
              </a:xfrm>
              <a:custGeom>
                <a:avLst/>
                <a:gdLst>
                  <a:gd name="T0" fmla="*/ 132 w 325"/>
                  <a:gd name="T1" fmla="*/ 18 h 188"/>
                  <a:gd name="T2" fmla="*/ 126 w 325"/>
                  <a:gd name="T3" fmla="*/ 18 h 188"/>
                  <a:gd name="T4" fmla="*/ 120 w 325"/>
                  <a:gd name="T5" fmla="*/ 20 h 188"/>
                  <a:gd name="T6" fmla="*/ 115 w 325"/>
                  <a:gd name="T7" fmla="*/ 24 h 188"/>
                  <a:gd name="T8" fmla="*/ 112 w 325"/>
                  <a:gd name="T9" fmla="*/ 31 h 188"/>
                  <a:gd name="T10" fmla="*/ 110 w 325"/>
                  <a:gd name="T11" fmla="*/ 40 h 188"/>
                  <a:gd name="T12" fmla="*/ 210 w 325"/>
                  <a:gd name="T13" fmla="*/ 40 h 188"/>
                  <a:gd name="T14" fmla="*/ 209 w 325"/>
                  <a:gd name="T15" fmla="*/ 31 h 188"/>
                  <a:gd name="T16" fmla="*/ 205 w 325"/>
                  <a:gd name="T17" fmla="*/ 24 h 188"/>
                  <a:gd name="T18" fmla="*/ 200 w 325"/>
                  <a:gd name="T19" fmla="*/ 20 h 188"/>
                  <a:gd name="T20" fmla="*/ 193 w 325"/>
                  <a:gd name="T21" fmla="*/ 18 h 188"/>
                  <a:gd name="T22" fmla="*/ 187 w 325"/>
                  <a:gd name="T23" fmla="*/ 18 h 188"/>
                  <a:gd name="T24" fmla="*/ 132 w 325"/>
                  <a:gd name="T25" fmla="*/ 18 h 188"/>
                  <a:gd name="T26" fmla="*/ 122 w 325"/>
                  <a:gd name="T27" fmla="*/ 0 h 188"/>
                  <a:gd name="T28" fmla="*/ 198 w 325"/>
                  <a:gd name="T29" fmla="*/ 0 h 188"/>
                  <a:gd name="T30" fmla="*/ 210 w 325"/>
                  <a:gd name="T31" fmla="*/ 3 h 188"/>
                  <a:gd name="T32" fmla="*/ 218 w 325"/>
                  <a:gd name="T33" fmla="*/ 8 h 188"/>
                  <a:gd name="T34" fmla="*/ 225 w 325"/>
                  <a:gd name="T35" fmla="*/ 16 h 188"/>
                  <a:gd name="T36" fmla="*/ 227 w 325"/>
                  <a:gd name="T37" fmla="*/ 26 h 188"/>
                  <a:gd name="T38" fmla="*/ 227 w 325"/>
                  <a:gd name="T39" fmla="*/ 40 h 188"/>
                  <a:gd name="T40" fmla="*/ 260 w 325"/>
                  <a:gd name="T41" fmla="*/ 40 h 188"/>
                  <a:gd name="T42" fmla="*/ 277 w 325"/>
                  <a:gd name="T43" fmla="*/ 42 h 188"/>
                  <a:gd name="T44" fmla="*/ 293 w 325"/>
                  <a:gd name="T45" fmla="*/ 50 h 188"/>
                  <a:gd name="T46" fmla="*/ 306 w 325"/>
                  <a:gd name="T47" fmla="*/ 59 h 188"/>
                  <a:gd name="T48" fmla="*/ 317 w 325"/>
                  <a:gd name="T49" fmla="*/ 72 h 188"/>
                  <a:gd name="T50" fmla="*/ 323 w 325"/>
                  <a:gd name="T51" fmla="*/ 89 h 188"/>
                  <a:gd name="T52" fmla="*/ 325 w 325"/>
                  <a:gd name="T53" fmla="*/ 106 h 188"/>
                  <a:gd name="T54" fmla="*/ 325 w 325"/>
                  <a:gd name="T55" fmla="*/ 150 h 188"/>
                  <a:gd name="T56" fmla="*/ 322 w 325"/>
                  <a:gd name="T57" fmla="*/ 153 h 188"/>
                  <a:gd name="T58" fmla="*/ 318 w 325"/>
                  <a:gd name="T59" fmla="*/ 154 h 188"/>
                  <a:gd name="T60" fmla="*/ 313 w 325"/>
                  <a:gd name="T61" fmla="*/ 155 h 188"/>
                  <a:gd name="T62" fmla="*/ 161 w 325"/>
                  <a:gd name="T63" fmla="*/ 188 h 188"/>
                  <a:gd name="T64" fmla="*/ 10 w 325"/>
                  <a:gd name="T65" fmla="*/ 155 h 188"/>
                  <a:gd name="T66" fmla="*/ 7 w 325"/>
                  <a:gd name="T67" fmla="*/ 155 h 188"/>
                  <a:gd name="T68" fmla="*/ 4 w 325"/>
                  <a:gd name="T69" fmla="*/ 154 h 188"/>
                  <a:gd name="T70" fmla="*/ 0 w 325"/>
                  <a:gd name="T71" fmla="*/ 152 h 188"/>
                  <a:gd name="T72" fmla="*/ 0 w 325"/>
                  <a:gd name="T73" fmla="*/ 106 h 188"/>
                  <a:gd name="T74" fmla="*/ 2 w 325"/>
                  <a:gd name="T75" fmla="*/ 89 h 188"/>
                  <a:gd name="T76" fmla="*/ 9 w 325"/>
                  <a:gd name="T77" fmla="*/ 72 h 188"/>
                  <a:gd name="T78" fmla="*/ 19 w 325"/>
                  <a:gd name="T79" fmla="*/ 59 h 188"/>
                  <a:gd name="T80" fmla="*/ 33 w 325"/>
                  <a:gd name="T81" fmla="*/ 50 h 188"/>
                  <a:gd name="T82" fmla="*/ 48 w 325"/>
                  <a:gd name="T83" fmla="*/ 42 h 188"/>
                  <a:gd name="T84" fmla="*/ 66 w 325"/>
                  <a:gd name="T85" fmla="*/ 40 h 188"/>
                  <a:gd name="T86" fmla="*/ 93 w 325"/>
                  <a:gd name="T87" fmla="*/ 40 h 188"/>
                  <a:gd name="T88" fmla="*/ 93 w 325"/>
                  <a:gd name="T89" fmla="*/ 26 h 188"/>
                  <a:gd name="T90" fmla="*/ 95 w 325"/>
                  <a:gd name="T91" fmla="*/ 16 h 188"/>
                  <a:gd name="T92" fmla="*/ 102 w 325"/>
                  <a:gd name="T93" fmla="*/ 8 h 188"/>
                  <a:gd name="T94" fmla="*/ 110 w 325"/>
                  <a:gd name="T95" fmla="*/ 3 h 188"/>
                  <a:gd name="T96" fmla="*/ 122 w 325"/>
                  <a:gd name="T97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25" h="188">
                    <a:moveTo>
                      <a:pt x="132" y="18"/>
                    </a:moveTo>
                    <a:lnTo>
                      <a:pt x="126" y="18"/>
                    </a:lnTo>
                    <a:lnTo>
                      <a:pt x="120" y="20"/>
                    </a:lnTo>
                    <a:lnTo>
                      <a:pt x="115" y="24"/>
                    </a:lnTo>
                    <a:lnTo>
                      <a:pt x="112" y="31"/>
                    </a:lnTo>
                    <a:lnTo>
                      <a:pt x="110" y="40"/>
                    </a:lnTo>
                    <a:lnTo>
                      <a:pt x="210" y="40"/>
                    </a:lnTo>
                    <a:lnTo>
                      <a:pt x="209" y="31"/>
                    </a:lnTo>
                    <a:lnTo>
                      <a:pt x="205" y="24"/>
                    </a:lnTo>
                    <a:lnTo>
                      <a:pt x="200" y="20"/>
                    </a:lnTo>
                    <a:lnTo>
                      <a:pt x="193" y="18"/>
                    </a:lnTo>
                    <a:lnTo>
                      <a:pt x="187" y="18"/>
                    </a:lnTo>
                    <a:lnTo>
                      <a:pt x="132" y="18"/>
                    </a:lnTo>
                    <a:close/>
                    <a:moveTo>
                      <a:pt x="122" y="0"/>
                    </a:moveTo>
                    <a:lnTo>
                      <a:pt x="198" y="0"/>
                    </a:lnTo>
                    <a:lnTo>
                      <a:pt x="210" y="3"/>
                    </a:lnTo>
                    <a:lnTo>
                      <a:pt x="218" y="8"/>
                    </a:lnTo>
                    <a:lnTo>
                      <a:pt x="225" y="16"/>
                    </a:lnTo>
                    <a:lnTo>
                      <a:pt x="227" y="26"/>
                    </a:lnTo>
                    <a:lnTo>
                      <a:pt x="227" y="40"/>
                    </a:lnTo>
                    <a:lnTo>
                      <a:pt x="260" y="40"/>
                    </a:lnTo>
                    <a:lnTo>
                      <a:pt x="277" y="42"/>
                    </a:lnTo>
                    <a:lnTo>
                      <a:pt x="293" y="50"/>
                    </a:lnTo>
                    <a:lnTo>
                      <a:pt x="306" y="59"/>
                    </a:lnTo>
                    <a:lnTo>
                      <a:pt x="317" y="72"/>
                    </a:lnTo>
                    <a:lnTo>
                      <a:pt x="323" y="89"/>
                    </a:lnTo>
                    <a:lnTo>
                      <a:pt x="325" y="106"/>
                    </a:lnTo>
                    <a:lnTo>
                      <a:pt x="325" y="150"/>
                    </a:lnTo>
                    <a:lnTo>
                      <a:pt x="322" y="153"/>
                    </a:lnTo>
                    <a:lnTo>
                      <a:pt x="318" y="154"/>
                    </a:lnTo>
                    <a:lnTo>
                      <a:pt x="313" y="155"/>
                    </a:lnTo>
                    <a:lnTo>
                      <a:pt x="161" y="188"/>
                    </a:lnTo>
                    <a:lnTo>
                      <a:pt x="10" y="155"/>
                    </a:lnTo>
                    <a:lnTo>
                      <a:pt x="7" y="155"/>
                    </a:lnTo>
                    <a:lnTo>
                      <a:pt x="4" y="154"/>
                    </a:lnTo>
                    <a:lnTo>
                      <a:pt x="0" y="152"/>
                    </a:lnTo>
                    <a:lnTo>
                      <a:pt x="0" y="106"/>
                    </a:lnTo>
                    <a:lnTo>
                      <a:pt x="2" y="89"/>
                    </a:lnTo>
                    <a:lnTo>
                      <a:pt x="9" y="72"/>
                    </a:lnTo>
                    <a:lnTo>
                      <a:pt x="19" y="59"/>
                    </a:lnTo>
                    <a:lnTo>
                      <a:pt x="33" y="50"/>
                    </a:lnTo>
                    <a:lnTo>
                      <a:pt x="48" y="42"/>
                    </a:lnTo>
                    <a:lnTo>
                      <a:pt x="66" y="40"/>
                    </a:lnTo>
                    <a:lnTo>
                      <a:pt x="93" y="40"/>
                    </a:lnTo>
                    <a:lnTo>
                      <a:pt x="93" y="26"/>
                    </a:lnTo>
                    <a:lnTo>
                      <a:pt x="95" y="16"/>
                    </a:lnTo>
                    <a:lnTo>
                      <a:pt x="102" y="8"/>
                    </a:lnTo>
                    <a:lnTo>
                      <a:pt x="110" y="3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F9A428"/>
              </a:solidFill>
              <a:ln w="0">
                <a:solidFill>
                  <a:srgbClr val="F9A428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4486102" y="3927740"/>
                <a:ext cx="126251" cy="90976"/>
              </a:xfrm>
              <a:custGeom>
                <a:avLst/>
                <a:gdLst>
                  <a:gd name="T0" fmla="*/ 4 w 68"/>
                  <a:gd name="T1" fmla="*/ 0 h 49"/>
                  <a:gd name="T2" fmla="*/ 63 w 68"/>
                  <a:gd name="T3" fmla="*/ 0 h 49"/>
                  <a:gd name="T4" fmla="*/ 67 w 68"/>
                  <a:gd name="T5" fmla="*/ 2 h 49"/>
                  <a:gd name="T6" fmla="*/ 68 w 68"/>
                  <a:gd name="T7" fmla="*/ 7 h 49"/>
                  <a:gd name="T8" fmla="*/ 67 w 68"/>
                  <a:gd name="T9" fmla="*/ 15 h 49"/>
                  <a:gd name="T10" fmla="*/ 63 w 68"/>
                  <a:gd name="T11" fmla="*/ 24 h 49"/>
                  <a:gd name="T12" fmla="*/ 59 w 68"/>
                  <a:gd name="T13" fmla="*/ 32 h 49"/>
                  <a:gd name="T14" fmla="*/ 55 w 68"/>
                  <a:gd name="T15" fmla="*/ 41 h 49"/>
                  <a:gd name="T16" fmla="*/ 49 w 68"/>
                  <a:gd name="T17" fmla="*/ 46 h 49"/>
                  <a:gd name="T18" fmla="*/ 44 w 68"/>
                  <a:gd name="T19" fmla="*/ 49 h 49"/>
                  <a:gd name="T20" fmla="*/ 24 w 68"/>
                  <a:gd name="T21" fmla="*/ 49 h 49"/>
                  <a:gd name="T22" fmla="*/ 19 w 68"/>
                  <a:gd name="T23" fmla="*/ 46 h 49"/>
                  <a:gd name="T24" fmla="*/ 13 w 68"/>
                  <a:gd name="T25" fmla="*/ 41 h 49"/>
                  <a:gd name="T26" fmla="*/ 9 w 68"/>
                  <a:gd name="T27" fmla="*/ 32 h 49"/>
                  <a:gd name="T28" fmla="*/ 4 w 68"/>
                  <a:gd name="T29" fmla="*/ 24 h 49"/>
                  <a:gd name="T30" fmla="*/ 1 w 68"/>
                  <a:gd name="T31" fmla="*/ 15 h 49"/>
                  <a:gd name="T32" fmla="*/ 0 w 68"/>
                  <a:gd name="T33" fmla="*/ 7 h 49"/>
                  <a:gd name="T34" fmla="*/ 1 w 68"/>
                  <a:gd name="T35" fmla="*/ 2 h 49"/>
                  <a:gd name="T36" fmla="*/ 4 w 68"/>
                  <a:gd name="T3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8" h="49">
                    <a:moveTo>
                      <a:pt x="4" y="0"/>
                    </a:moveTo>
                    <a:lnTo>
                      <a:pt x="63" y="0"/>
                    </a:lnTo>
                    <a:lnTo>
                      <a:pt x="67" y="2"/>
                    </a:lnTo>
                    <a:lnTo>
                      <a:pt x="68" y="7"/>
                    </a:lnTo>
                    <a:lnTo>
                      <a:pt x="67" y="15"/>
                    </a:lnTo>
                    <a:lnTo>
                      <a:pt x="63" y="24"/>
                    </a:lnTo>
                    <a:lnTo>
                      <a:pt x="59" y="32"/>
                    </a:lnTo>
                    <a:lnTo>
                      <a:pt x="55" y="41"/>
                    </a:lnTo>
                    <a:lnTo>
                      <a:pt x="49" y="46"/>
                    </a:lnTo>
                    <a:lnTo>
                      <a:pt x="44" y="49"/>
                    </a:lnTo>
                    <a:lnTo>
                      <a:pt x="24" y="49"/>
                    </a:lnTo>
                    <a:lnTo>
                      <a:pt x="19" y="46"/>
                    </a:lnTo>
                    <a:lnTo>
                      <a:pt x="13" y="41"/>
                    </a:lnTo>
                    <a:lnTo>
                      <a:pt x="9" y="32"/>
                    </a:lnTo>
                    <a:lnTo>
                      <a:pt x="4" y="24"/>
                    </a:lnTo>
                    <a:lnTo>
                      <a:pt x="1" y="15"/>
                    </a:lnTo>
                    <a:lnTo>
                      <a:pt x="0" y="7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4B460"/>
              </a:solidFill>
              <a:ln w="0">
                <a:solidFill>
                  <a:srgbClr val="F4B4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4499099" y="3935166"/>
                <a:ext cx="96545" cy="70552"/>
              </a:xfrm>
              <a:custGeom>
                <a:avLst/>
                <a:gdLst>
                  <a:gd name="T0" fmla="*/ 4 w 52"/>
                  <a:gd name="T1" fmla="*/ 0 h 38"/>
                  <a:gd name="T2" fmla="*/ 49 w 52"/>
                  <a:gd name="T3" fmla="*/ 0 h 38"/>
                  <a:gd name="T4" fmla="*/ 51 w 52"/>
                  <a:gd name="T5" fmla="*/ 2 h 38"/>
                  <a:gd name="T6" fmla="*/ 52 w 52"/>
                  <a:gd name="T7" fmla="*/ 8 h 38"/>
                  <a:gd name="T8" fmla="*/ 50 w 52"/>
                  <a:gd name="T9" fmla="*/ 15 h 38"/>
                  <a:gd name="T10" fmla="*/ 46 w 52"/>
                  <a:gd name="T11" fmla="*/ 23 h 38"/>
                  <a:gd name="T12" fmla="*/ 43 w 52"/>
                  <a:gd name="T13" fmla="*/ 30 h 38"/>
                  <a:gd name="T14" fmla="*/ 38 w 52"/>
                  <a:gd name="T15" fmla="*/ 36 h 38"/>
                  <a:gd name="T16" fmla="*/ 33 w 52"/>
                  <a:gd name="T17" fmla="*/ 38 h 38"/>
                  <a:gd name="T18" fmla="*/ 18 w 52"/>
                  <a:gd name="T19" fmla="*/ 38 h 38"/>
                  <a:gd name="T20" fmla="*/ 14 w 52"/>
                  <a:gd name="T21" fmla="*/ 36 h 38"/>
                  <a:gd name="T22" fmla="*/ 9 w 52"/>
                  <a:gd name="T23" fmla="*/ 30 h 38"/>
                  <a:gd name="T24" fmla="*/ 5 w 52"/>
                  <a:gd name="T25" fmla="*/ 23 h 38"/>
                  <a:gd name="T26" fmla="*/ 2 w 52"/>
                  <a:gd name="T27" fmla="*/ 15 h 38"/>
                  <a:gd name="T28" fmla="*/ 0 w 52"/>
                  <a:gd name="T29" fmla="*/ 8 h 38"/>
                  <a:gd name="T30" fmla="*/ 1 w 52"/>
                  <a:gd name="T31" fmla="*/ 2 h 38"/>
                  <a:gd name="T32" fmla="*/ 4 w 52"/>
                  <a:gd name="T3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" h="38">
                    <a:moveTo>
                      <a:pt x="4" y="0"/>
                    </a:moveTo>
                    <a:lnTo>
                      <a:pt x="49" y="0"/>
                    </a:lnTo>
                    <a:lnTo>
                      <a:pt x="51" y="2"/>
                    </a:lnTo>
                    <a:lnTo>
                      <a:pt x="52" y="8"/>
                    </a:lnTo>
                    <a:lnTo>
                      <a:pt x="50" y="15"/>
                    </a:lnTo>
                    <a:lnTo>
                      <a:pt x="46" y="23"/>
                    </a:lnTo>
                    <a:lnTo>
                      <a:pt x="43" y="30"/>
                    </a:lnTo>
                    <a:lnTo>
                      <a:pt x="38" y="36"/>
                    </a:lnTo>
                    <a:lnTo>
                      <a:pt x="33" y="38"/>
                    </a:lnTo>
                    <a:lnTo>
                      <a:pt x="18" y="38"/>
                    </a:lnTo>
                    <a:lnTo>
                      <a:pt x="14" y="36"/>
                    </a:lnTo>
                    <a:lnTo>
                      <a:pt x="9" y="30"/>
                    </a:lnTo>
                    <a:lnTo>
                      <a:pt x="5" y="23"/>
                    </a:lnTo>
                    <a:lnTo>
                      <a:pt x="2" y="15"/>
                    </a:lnTo>
                    <a:lnTo>
                      <a:pt x="0" y="8"/>
                    </a:lnTo>
                    <a:lnTo>
                      <a:pt x="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96C27"/>
              </a:solidFill>
              <a:ln w="0">
                <a:solidFill>
                  <a:srgbClr val="C96C27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4261451" y="3877610"/>
                <a:ext cx="31563" cy="16710"/>
              </a:xfrm>
              <a:custGeom>
                <a:avLst/>
                <a:gdLst>
                  <a:gd name="T0" fmla="*/ 3 w 17"/>
                  <a:gd name="T1" fmla="*/ 0 h 9"/>
                  <a:gd name="T2" fmla="*/ 16 w 17"/>
                  <a:gd name="T3" fmla="*/ 3 h 9"/>
                  <a:gd name="T4" fmla="*/ 17 w 17"/>
                  <a:gd name="T5" fmla="*/ 4 h 9"/>
                  <a:gd name="T6" fmla="*/ 17 w 17"/>
                  <a:gd name="T7" fmla="*/ 5 h 9"/>
                  <a:gd name="T8" fmla="*/ 17 w 17"/>
                  <a:gd name="T9" fmla="*/ 7 h 9"/>
                  <a:gd name="T10" fmla="*/ 17 w 17"/>
                  <a:gd name="T11" fmla="*/ 8 h 9"/>
                  <a:gd name="T12" fmla="*/ 16 w 17"/>
                  <a:gd name="T13" fmla="*/ 9 h 9"/>
                  <a:gd name="T14" fmla="*/ 14 w 17"/>
                  <a:gd name="T15" fmla="*/ 9 h 9"/>
                  <a:gd name="T16" fmla="*/ 2 w 17"/>
                  <a:gd name="T17" fmla="*/ 6 h 9"/>
                  <a:gd name="T18" fmla="*/ 1 w 17"/>
                  <a:gd name="T19" fmla="*/ 5 h 9"/>
                  <a:gd name="T20" fmla="*/ 0 w 17"/>
                  <a:gd name="T21" fmla="*/ 4 h 9"/>
                  <a:gd name="T22" fmla="*/ 0 w 17"/>
                  <a:gd name="T23" fmla="*/ 3 h 9"/>
                  <a:gd name="T24" fmla="*/ 1 w 17"/>
                  <a:gd name="T25" fmla="*/ 1 h 9"/>
                  <a:gd name="T26" fmla="*/ 2 w 17"/>
                  <a:gd name="T27" fmla="*/ 0 h 9"/>
                  <a:gd name="T28" fmla="*/ 3 w 17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9">
                    <a:moveTo>
                      <a:pt x="3" y="0"/>
                    </a:moveTo>
                    <a:lnTo>
                      <a:pt x="16" y="3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6" y="9"/>
                    </a:lnTo>
                    <a:lnTo>
                      <a:pt x="14" y="9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4304153" y="3888750"/>
                <a:ext cx="31563" cy="12997"/>
              </a:xfrm>
              <a:custGeom>
                <a:avLst/>
                <a:gdLst>
                  <a:gd name="T0" fmla="*/ 3 w 17"/>
                  <a:gd name="T1" fmla="*/ 0 h 7"/>
                  <a:gd name="T2" fmla="*/ 15 w 17"/>
                  <a:gd name="T3" fmla="*/ 2 h 7"/>
                  <a:gd name="T4" fmla="*/ 16 w 17"/>
                  <a:gd name="T5" fmla="*/ 3 h 7"/>
                  <a:gd name="T6" fmla="*/ 17 w 17"/>
                  <a:gd name="T7" fmla="*/ 4 h 7"/>
                  <a:gd name="T8" fmla="*/ 17 w 17"/>
                  <a:gd name="T9" fmla="*/ 5 h 7"/>
                  <a:gd name="T10" fmla="*/ 16 w 17"/>
                  <a:gd name="T11" fmla="*/ 7 h 7"/>
                  <a:gd name="T12" fmla="*/ 15 w 17"/>
                  <a:gd name="T13" fmla="*/ 7 h 7"/>
                  <a:gd name="T14" fmla="*/ 14 w 17"/>
                  <a:gd name="T15" fmla="*/ 7 h 7"/>
                  <a:gd name="T16" fmla="*/ 2 w 17"/>
                  <a:gd name="T17" fmla="*/ 5 h 7"/>
                  <a:gd name="T18" fmla="*/ 1 w 17"/>
                  <a:gd name="T19" fmla="*/ 4 h 7"/>
                  <a:gd name="T20" fmla="*/ 0 w 17"/>
                  <a:gd name="T21" fmla="*/ 3 h 7"/>
                  <a:gd name="T22" fmla="*/ 0 w 17"/>
                  <a:gd name="T23" fmla="*/ 2 h 7"/>
                  <a:gd name="T24" fmla="*/ 1 w 17"/>
                  <a:gd name="T25" fmla="*/ 1 h 7"/>
                  <a:gd name="T26" fmla="*/ 2 w 17"/>
                  <a:gd name="T27" fmla="*/ 0 h 7"/>
                  <a:gd name="T28" fmla="*/ 3 w 17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7">
                    <a:moveTo>
                      <a:pt x="3" y="0"/>
                    </a:moveTo>
                    <a:lnTo>
                      <a:pt x="15" y="2"/>
                    </a:lnTo>
                    <a:lnTo>
                      <a:pt x="16" y="3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0"/>
              <p:cNvSpPr>
                <a:spLocks/>
              </p:cNvSpPr>
              <p:nvPr/>
            </p:nvSpPr>
            <p:spPr bwMode="auto">
              <a:xfrm>
                <a:off x="4346856" y="3898034"/>
                <a:ext cx="31563" cy="14853"/>
              </a:xfrm>
              <a:custGeom>
                <a:avLst/>
                <a:gdLst>
                  <a:gd name="T0" fmla="*/ 3 w 17"/>
                  <a:gd name="T1" fmla="*/ 0 h 8"/>
                  <a:gd name="T2" fmla="*/ 16 w 17"/>
                  <a:gd name="T3" fmla="*/ 2 h 8"/>
                  <a:gd name="T4" fmla="*/ 17 w 17"/>
                  <a:gd name="T5" fmla="*/ 4 h 8"/>
                  <a:gd name="T6" fmla="*/ 17 w 17"/>
                  <a:gd name="T7" fmla="*/ 5 h 8"/>
                  <a:gd name="T8" fmla="*/ 17 w 17"/>
                  <a:gd name="T9" fmla="*/ 6 h 8"/>
                  <a:gd name="T10" fmla="*/ 17 w 17"/>
                  <a:gd name="T11" fmla="*/ 7 h 8"/>
                  <a:gd name="T12" fmla="*/ 16 w 17"/>
                  <a:gd name="T13" fmla="*/ 8 h 8"/>
                  <a:gd name="T14" fmla="*/ 14 w 17"/>
                  <a:gd name="T15" fmla="*/ 8 h 8"/>
                  <a:gd name="T16" fmla="*/ 2 w 17"/>
                  <a:gd name="T17" fmla="*/ 6 h 8"/>
                  <a:gd name="T18" fmla="*/ 1 w 17"/>
                  <a:gd name="T19" fmla="*/ 5 h 8"/>
                  <a:gd name="T20" fmla="*/ 0 w 17"/>
                  <a:gd name="T21" fmla="*/ 4 h 8"/>
                  <a:gd name="T22" fmla="*/ 0 w 17"/>
                  <a:gd name="T23" fmla="*/ 2 h 8"/>
                  <a:gd name="T24" fmla="*/ 1 w 17"/>
                  <a:gd name="T25" fmla="*/ 1 h 8"/>
                  <a:gd name="T26" fmla="*/ 2 w 17"/>
                  <a:gd name="T27" fmla="*/ 0 h 8"/>
                  <a:gd name="T28" fmla="*/ 3 w 1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8">
                    <a:moveTo>
                      <a:pt x="3" y="0"/>
                    </a:moveTo>
                    <a:lnTo>
                      <a:pt x="16" y="2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4391415" y="3909174"/>
                <a:ext cx="31563" cy="12997"/>
              </a:xfrm>
              <a:custGeom>
                <a:avLst/>
                <a:gdLst>
                  <a:gd name="T0" fmla="*/ 3 w 17"/>
                  <a:gd name="T1" fmla="*/ 0 h 7"/>
                  <a:gd name="T2" fmla="*/ 15 w 17"/>
                  <a:gd name="T3" fmla="*/ 2 h 7"/>
                  <a:gd name="T4" fmla="*/ 16 w 17"/>
                  <a:gd name="T5" fmla="*/ 3 h 7"/>
                  <a:gd name="T6" fmla="*/ 17 w 17"/>
                  <a:gd name="T7" fmla="*/ 4 h 7"/>
                  <a:gd name="T8" fmla="*/ 17 w 17"/>
                  <a:gd name="T9" fmla="*/ 5 h 7"/>
                  <a:gd name="T10" fmla="*/ 16 w 17"/>
                  <a:gd name="T11" fmla="*/ 7 h 7"/>
                  <a:gd name="T12" fmla="*/ 15 w 17"/>
                  <a:gd name="T13" fmla="*/ 7 h 7"/>
                  <a:gd name="T14" fmla="*/ 14 w 17"/>
                  <a:gd name="T15" fmla="*/ 7 h 7"/>
                  <a:gd name="T16" fmla="*/ 1 w 17"/>
                  <a:gd name="T17" fmla="*/ 5 h 7"/>
                  <a:gd name="T18" fmla="*/ 0 w 17"/>
                  <a:gd name="T19" fmla="*/ 4 h 7"/>
                  <a:gd name="T20" fmla="*/ 0 w 17"/>
                  <a:gd name="T21" fmla="*/ 3 h 7"/>
                  <a:gd name="T22" fmla="*/ 0 w 17"/>
                  <a:gd name="T23" fmla="*/ 2 h 7"/>
                  <a:gd name="T24" fmla="*/ 0 w 17"/>
                  <a:gd name="T25" fmla="*/ 0 h 7"/>
                  <a:gd name="T26" fmla="*/ 1 w 17"/>
                  <a:gd name="T27" fmla="*/ 0 h 7"/>
                  <a:gd name="T28" fmla="*/ 3 w 17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7">
                    <a:moveTo>
                      <a:pt x="3" y="0"/>
                    </a:moveTo>
                    <a:lnTo>
                      <a:pt x="15" y="2"/>
                    </a:lnTo>
                    <a:lnTo>
                      <a:pt x="16" y="3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4435974" y="3918456"/>
                <a:ext cx="31563" cy="16710"/>
              </a:xfrm>
              <a:custGeom>
                <a:avLst/>
                <a:gdLst>
                  <a:gd name="T0" fmla="*/ 3 w 17"/>
                  <a:gd name="T1" fmla="*/ 0 h 9"/>
                  <a:gd name="T2" fmla="*/ 15 w 17"/>
                  <a:gd name="T3" fmla="*/ 2 h 9"/>
                  <a:gd name="T4" fmla="*/ 16 w 17"/>
                  <a:gd name="T5" fmla="*/ 3 h 9"/>
                  <a:gd name="T6" fmla="*/ 17 w 17"/>
                  <a:gd name="T7" fmla="*/ 5 h 9"/>
                  <a:gd name="T8" fmla="*/ 17 w 17"/>
                  <a:gd name="T9" fmla="*/ 6 h 9"/>
                  <a:gd name="T10" fmla="*/ 16 w 17"/>
                  <a:gd name="T11" fmla="*/ 8 h 9"/>
                  <a:gd name="T12" fmla="*/ 15 w 17"/>
                  <a:gd name="T13" fmla="*/ 8 h 9"/>
                  <a:gd name="T14" fmla="*/ 14 w 17"/>
                  <a:gd name="T15" fmla="*/ 9 h 9"/>
                  <a:gd name="T16" fmla="*/ 2 w 17"/>
                  <a:gd name="T17" fmla="*/ 6 h 9"/>
                  <a:gd name="T18" fmla="*/ 1 w 17"/>
                  <a:gd name="T19" fmla="*/ 5 h 9"/>
                  <a:gd name="T20" fmla="*/ 0 w 17"/>
                  <a:gd name="T21" fmla="*/ 3 h 9"/>
                  <a:gd name="T22" fmla="*/ 0 w 17"/>
                  <a:gd name="T23" fmla="*/ 2 h 9"/>
                  <a:gd name="T24" fmla="*/ 1 w 17"/>
                  <a:gd name="T25" fmla="*/ 1 h 9"/>
                  <a:gd name="T26" fmla="*/ 2 w 17"/>
                  <a:gd name="T27" fmla="*/ 0 h 9"/>
                  <a:gd name="T28" fmla="*/ 3 w 17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9">
                    <a:moveTo>
                      <a:pt x="3" y="0"/>
                    </a:moveTo>
                    <a:lnTo>
                      <a:pt x="15" y="2"/>
                    </a:lnTo>
                    <a:lnTo>
                      <a:pt x="16" y="3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4" y="9"/>
                    </a:lnTo>
                    <a:lnTo>
                      <a:pt x="2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4803587" y="3877610"/>
                <a:ext cx="33419" cy="14853"/>
              </a:xfrm>
              <a:custGeom>
                <a:avLst/>
                <a:gdLst>
                  <a:gd name="T0" fmla="*/ 14 w 18"/>
                  <a:gd name="T1" fmla="*/ 0 h 8"/>
                  <a:gd name="T2" fmla="*/ 16 w 18"/>
                  <a:gd name="T3" fmla="*/ 0 h 8"/>
                  <a:gd name="T4" fmla="*/ 17 w 18"/>
                  <a:gd name="T5" fmla="*/ 0 h 8"/>
                  <a:gd name="T6" fmla="*/ 18 w 18"/>
                  <a:gd name="T7" fmla="*/ 3 h 8"/>
                  <a:gd name="T8" fmla="*/ 18 w 18"/>
                  <a:gd name="T9" fmla="*/ 4 h 8"/>
                  <a:gd name="T10" fmla="*/ 17 w 18"/>
                  <a:gd name="T11" fmla="*/ 5 h 8"/>
                  <a:gd name="T12" fmla="*/ 16 w 18"/>
                  <a:gd name="T13" fmla="*/ 6 h 8"/>
                  <a:gd name="T14" fmla="*/ 4 w 18"/>
                  <a:gd name="T15" fmla="*/ 8 h 8"/>
                  <a:gd name="T16" fmla="*/ 2 w 18"/>
                  <a:gd name="T17" fmla="*/ 8 h 8"/>
                  <a:gd name="T18" fmla="*/ 1 w 18"/>
                  <a:gd name="T19" fmla="*/ 8 h 8"/>
                  <a:gd name="T20" fmla="*/ 0 w 18"/>
                  <a:gd name="T21" fmla="*/ 6 h 8"/>
                  <a:gd name="T22" fmla="*/ 0 w 18"/>
                  <a:gd name="T23" fmla="*/ 5 h 8"/>
                  <a:gd name="T24" fmla="*/ 1 w 18"/>
                  <a:gd name="T25" fmla="*/ 4 h 8"/>
                  <a:gd name="T26" fmla="*/ 2 w 18"/>
                  <a:gd name="T27" fmla="*/ 3 h 8"/>
                  <a:gd name="T28" fmla="*/ 14 w 18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14" y="0"/>
                    </a:moveTo>
                    <a:lnTo>
                      <a:pt x="16" y="0"/>
                    </a:lnTo>
                    <a:lnTo>
                      <a:pt x="17" y="0"/>
                    </a:lnTo>
                    <a:lnTo>
                      <a:pt x="18" y="3"/>
                    </a:lnTo>
                    <a:lnTo>
                      <a:pt x="18" y="4"/>
                    </a:lnTo>
                    <a:lnTo>
                      <a:pt x="17" y="5"/>
                    </a:lnTo>
                    <a:lnTo>
                      <a:pt x="16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2" y="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4762741" y="3886894"/>
                <a:ext cx="31563" cy="14853"/>
              </a:xfrm>
              <a:custGeom>
                <a:avLst/>
                <a:gdLst>
                  <a:gd name="T0" fmla="*/ 15 w 17"/>
                  <a:gd name="T1" fmla="*/ 0 h 8"/>
                  <a:gd name="T2" fmla="*/ 16 w 17"/>
                  <a:gd name="T3" fmla="*/ 1 h 8"/>
                  <a:gd name="T4" fmla="*/ 17 w 17"/>
                  <a:gd name="T5" fmla="*/ 1 h 8"/>
                  <a:gd name="T6" fmla="*/ 17 w 17"/>
                  <a:gd name="T7" fmla="*/ 3 h 8"/>
                  <a:gd name="T8" fmla="*/ 17 w 17"/>
                  <a:gd name="T9" fmla="*/ 4 h 8"/>
                  <a:gd name="T10" fmla="*/ 17 w 17"/>
                  <a:gd name="T11" fmla="*/ 5 h 8"/>
                  <a:gd name="T12" fmla="*/ 16 w 17"/>
                  <a:gd name="T13" fmla="*/ 6 h 8"/>
                  <a:gd name="T14" fmla="*/ 3 w 17"/>
                  <a:gd name="T15" fmla="*/ 8 h 8"/>
                  <a:gd name="T16" fmla="*/ 2 w 17"/>
                  <a:gd name="T17" fmla="*/ 8 h 8"/>
                  <a:gd name="T18" fmla="*/ 0 w 17"/>
                  <a:gd name="T19" fmla="*/ 7 h 8"/>
                  <a:gd name="T20" fmla="*/ 0 w 17"/>
                  <a:gd name="T21" fmla="*/ 6 h 8"/>
                  <a:gd name="T22" fmla="*/ 0 w 17"/>
                  <a:gd name="T23" fmla="*/ 5 h 8"/>
                  <a:gd name="T24" fmla="*/ 0 w 17"/>
                  <a:gd name="T25" fmla="*/ 4 h 8"/>
                  <a:gd name="T26" fmla="*/ 2 w 17"/>
                  <a:gd name="T27" fmla="*/ 3 h 8"/>
                  <a:gd name="T28" fmla="*/ 15 w 1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8">
                    <a:moveTo>
                      <a:pt x="15" y="0"/>
                    </a:moveTo>
                    <a:lnTo>
                      <a:pt x="16" y="1"/>
                    </a:lnTo>
                    <a:lnTo>
                      <a:pt x="17" y="1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6" y="6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4718182" y="3896177"/>
                <a:ext cx="33419" cy="16710"/>
              </a:xfrm>
              <a:custGeom>
                <a:avLst/>
                <a:gdLst>
                  <a:gd name="T0" fmla="*/ 15 w 18"/>
                  <a:gd name="T1" fmla="*/ 0 h 9"/>
                  <a:gd name="T2" fmla="*/ 16 w 18"/>
                  <a:gd name="T3" fmla="*/ 1 h 9"/>
                  <a:gd name="T4" fmla="*/ 17 w 18"/>
                  <a:gd name="T5" fmla="*/ 1 h 9"/>
                  <a:gd name="T6" fmla="*/ 18 w 18"/>
                  <a:gd name="T7" fmla="*/ 3 h 9"/>
                  <a:gd name="T8" fmla="*/ 18 w 18"/>
                  <a:gd name="T9" fmla="*/ 5 h 9"/>
                  <a:gd name="T10" fmla="*/ 17 w 18"/>
                  <a:gd name="T11" fmla="*/ 6 h 9"/>
                  <a:gd name="T12" fmla="*/ 16 w 18"/>
                  <a:gd name="T13" fmla="*/ 7 h 9"/>
                  <a:gd name="T14" fmla="*/ 4 w 18"/>
                  <a:gd name="T15" fmla="*/ 9 h 9"/>
                  <a:gd name="T16" fmla="*/ 3 w 18"/>
                  <a:gd name="T17" fmla="*/ 9 h 9"/>
                  <a:gd name="T18" fmla="*/ 2 w 18"/>
                  <a:gd name="T19" fmla="*/ 8 h 9"/>
                  <a:gd name="T20" fmla="*/ 0 w 18"/>
                  <a:gd name="T21" fmla="*/ 7 h 9"/>
                  <a:gd name="T22" fmla="*/ 0 w 18"/>
                  <a:gd name="T23" fmla="*/ 6 h 9"/>
                  <a:gd name="T24" fmla="*/ 2 w 18"/>
                  <a:gd name="T25" fmla="*/ 5 h 9"/>
                  <a:gd name="T26" fmla="*/ 3 w 18"/>
                  <a:gd name="T27" fmla="*/ 3 h 9"/>
                  <a:gd name="T28" fmla="*/ 15 w 18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9">
                    <a:moveTo>
                      <a:pt x="15" y="0"/>
                    </a:moveTo>
                    <a:lnTo>
                      <a:pt x="16" y="1"/>
                    </a:lnTo>
                    <a:lnTo>
                      <a:pt x="17" y="1"/>
                    </a:lnTo>
                    <a:lnTo>
                      <a:pt x="18" y="3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16" y="7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4677336" y="3907316"/>
                <a:ext cx="31563" cy="14853"/>
              </a:xfrm>
              <a:custGeom>
                <a:avLst/>
                <a:gdLst>
                  <a:gd name="T0" fmla="*/ 14 w 17"/>
                  <a:gd name="T1" fmla="*/ 0 h 8"/>
                  <a:gd name="T2" fmla="*/ 15 w 17"/>
                  <a:gd name="T3" fmla="*/ 1 h 8"/>
                  <a:gd name="T4" fmla="*/ 16 w 17"/>
                  <a:gd name="T5" fmla="*/ 1 h 8"/>
                  <a:gd name="T6" fmla="*/ 17 w 17"/>
                  <a:gd name="T7" fmla="*/ 2 h 8"/>
                  <a:gd name="T8" fmla="*/ 17 w 17"/>
                  <a:gd name="T9" fmla="*/ 4 h 8"/>
                  <a:gd name="T10" fmla="*/ 16 w 17"/>
                  <a:gd name="T11" fmla="*/ 5 h 8"/>
                  <a:gd name="T12" fmla="*/ 15 w 17"/>
                  <a:gd name="T13" fmla="*/ 6 h 8"/>
                  <a:gd name="T14" fmla="*/ 3 w 17"/>
                  <a:gd name="T15" fmla="*/ 8 h 8"/>
                  <a:gd name="T16" fmla="*/ 1 w 17"/>
                  <a:gd name="T17" fmla="*/ 8 h 8"/>
                  <a:gd name="T18" fmla="*/ 0 w 17"/>
                  <a:gd name="T19" fmla="*/ 7 h 8"/>
                  <a:gd name="T20" fmla="*/ 0 w 17"/>
                  <a:gd name="T21" fmla="*/ 6 h 8"/>
                  <a:gd name="T22" fmla="*/ 0 w 17"/>
                  <a:gd name="T23" fmla="*/ 5 h 8"/>
                  <a:gd name="T24" fmla="*/ 0 w 17"/>
                  <a:gd name="T25" fmla="*/ 4 h 8"/>
                  <a:gd name="T26" fmla="*/ 1 w 17"/>
                  <a:gd name="T27" fmla="*/ 3 h 8"/>
                  <a:gd name="T28" fmla="*/ 14 w 17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8">
                    <a:moveTo>
                      <a:pt x="14" y="0"/>
                    </a:moveTo>
                    <a:lnTo>
                      <a:pt x="15" y="1"/>
                    </a:lnTo>
                    <a:lnTo>
                      <a:pt x="16" y="1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6" y="5"/>
                    </a:lnTo>
                    <a:lnTo>
                      <a:pt x="15" y="6"/>
                    </a:lnTo>
                    <a:lnTo>
                      <a:pt x="3" y="8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4629064" y="3918456"/>
                <a:ext cx="33419" cy="14853"/>
              </a:xfrm>
              <a:custGeom>
                <a:avLst/>
                <a:gdLst>
                  <a:gd name="T0" fmla="*/ 15 w 18"/>
                  <a:gd name="T1" fmla="*/ 0 h 8"/>
                  <a:gd name="T2" fmla="*/ 17 w 18"/>
                  <a:gd name="T3" fmla="*/ 0 h 8"/>
                  <a:gd name="T4" fmla="*/ 18 w 18"/>
                  <a:gd name="T5" fmla="*/ 0 h 8"/>
                  <a:gd name="T6" fmla="*/ 18 w 18"/>
                  <a:gd name="T7" fmla="*/ 2 h 8"/>
                  <a:gd name="T8" fmla="*/ 18 w 18"/>
                  <a:gd name="T9" fmla="*/ 3 h 8"/>
                  <a:gd name="T10" fmla="*/ 18 w 18"/>
                  <a:gd name="T11" fmla="*/ 5 h 8"/>
                  <a:gd name="T12" fmla="*/ 17 w 18"/>
                  <a:gd name="T13" fmla="*/ 6 h 8"/>
                  <a:gd name="T14" fmla="*/ 4 w 18"/>
                  <a:gd name="T15" fmla="*/ 8 h 8"/>
                  <a:gd name="T16" fmla="*/ 3 w 18"/>
                  <a:gd name="T17" fmla="*/ 8 h 8"/>
                  <a:gd name="T18" fmla="*/ 2 w 18"/>
                  <a:gd name="T19" fmla="*/ 7 h 8"/>
                  <a:gd name="T20" fmla="*/ 0 w 18"/>
                  <a:gd name="T21" fmla="*/ 6 h 8"/>
                  <a:gd name="T22" fmla="*/ 0 w 18"/>
                  <a:gd name="T23" fmla="*/ 5 h 8"/>
                  <a:gd name="T24" fmla="*/ 2 w 18"/>
                  <a:gd name="T25" fmla="*/ 3 h 8"/>
                  <a:gd name="T26" fmla="*/ 3 w 18"/>
                  <a:gd name="T27" fmla="*/ 2 h 8"/>
                  <a:gd name="T28" fmla="*/ 15 w 18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">
                    <a:moveTo>
                      <a:pt x="15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8" y="3"/>
                    </a:lnTo>
                    <a:lnTo>
                      <a:pt x="18" y="5"/>
                    </a:lnTo>
                    <a:lnTo>
                      <a:pt x="17" y="6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58341"/>
              </a:solidFill>
              <a:ln w="0">
                <a:solidFill>
                  <a:srgbClr val="E5834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8022904" y="3303350"/>
              <a:ext cx="692524" cy="692524"/>
              <a:chOff x="7376877" y="3071832"/>
              <a:chExt cx="692524" cy="692524"/>
            </a:xfrm>
          </p:grpSpPr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7376877" y="3071832"/>
                <a:ext cx="692524" cy="692524"/>
              </a:xfrm>
              <a:custGeom>
                <a:avLst/>
                <a:gdLst>
                  <a:gd name="T0" fmla="*/ 186 w 373"/>
                  <a:gd name="T1" fmla="*/ 0 h 373"/>
                  <a:gd name="T2" fmla="*/ 220 w 373"/>
                  <a:gd name="T3" fmla="*/ 3 h 373"/>
                  <a:gd name="T4" fmla="*/ 252 w 373"/>
                  <a:gd name="T5" fmla="*/ 12 h 373"/>
                  <a:gd name="T6" fmla="*/ 280 w 373"/>
                  <a:gd name="T7" fmla="*/ 25 h 373"/>
                  <a:gd name="T8" fmla="*/ 306 w 373"/>
                  <a:gd name="T9" fmla="*/ 44 h 373"/>
                  <a:gd name="T10" fmla="*/ 329 w 373"/>
                  <a:gd name="T11" fmla="*/ 67 h 373"/>
                  <a:gd name="T12" fmla="*/ 348 w 373"/>
                  <a:gd name="T13" fmla="*/ 93 h 373"/>
                  <a:gd name="T14" fmla="*/ 361 w 373"/>
                  <a:gd name="T15" fmla="*/ 121 h 373"/>
                  <a:gd name="T16" fmla="*/ 370 w 373"/>
                  <a:gd name="T17" fmla="*/ 153 h 373"/>
                  <a:gd name="T18" fmla="*/ 373 w 373"/>
                  <a:gd name="T19" fmla="*/ 187 h 373"/>
                  <a:gd name="T20" fmla="*/ 370 w 373"/>
                  <a:gd name="T21" fmla="*/ 221 h 373"/>
                  <a:gd name="T22" fmla="*/ 361 w 373"/>
                  <a:gd name="T23" fmla="*/ 252 h 373"/>
                  <a:gd name="T24" fmla="*/ 348 w 373"/>
                  <a:gd name="T25" fmla="*/ 282 h 373"/>
                  <a:gd name="T26" fmla="*/ 329 w 373"/>
                  <a:gd name="T27" fmla="*/ 307 h 373"/>
                  <a:gd name="T28" fmla="*/ 306 w 373"/>
                  <a:gd name="T29" fmla="*/ 330 h 373"/>
                  <a:gd name="T30" fmla="*/ 280 w 373"/>
                  <a:gd name="T31" fmla="*/ 348 h 373"/>
                  <a:gd name="T32" fmla="*/ 252 w 373"/>
                  <a:gd name="T33" fmla="*/ 362 h 373"/>
                  <a:gd name="T34" fmla="*/ 220 w 373"/>
                  <a:gd name="T35" fmla="*/ 370 h 373"/>
                  <a:gd name="T36" fmla="*/ 186 w 373"/>
                  <a:gd name="T37" fmla="*/ 373 h 373"/>
                  <a:gd name="T38" fmla="*/ 152 w 373"/>
                  <a:gd name="T39" fmla="*/ 370 h 373"/>
                  <a:gd name="T40" fmla="*/ 121 w 373"/>
                  <a:gd name="T41" fmla="*/ 362 h 373"/>
                  <a:gd name="T42" fmla="*/ 92 w 373"/>
                  <a:gd name="T43" fmla="*/ 348 h 373"/>
                  <a:gd name="T44" fmla="*/ 66 w 373"/>
                  <a:gd name="T45" fmla="*/ 330 h 373"/>
                  <a:gd name="T46" fmla="*/ 43 w 373"/>
                  <a:gd name="T47" fmla="*/ 307 h 373"/>
                  <a:gd name="T48" fmla="*/ 25 w 373"/>
                  <a:gd name="T49" fmla="*/ 282 h 373"/>
                  <a:gd name="T50" fmla="*/ 12 w 373"/>
                  <a:gd name="T51" fmla="*/ 252 h 373"/>
                  <a:gd name="T52" fmla="*/ 3 w 373"/>
                  <a:gd name="T53" fmla="*/ 221 h 373"/>
                  <a:gd name="T54" fmla="*/ 0 w 373"/>
                  <a:gd name="T55" fmla="*/ 187 h 373"/>
                  <a:gd name="T56" fmla="*/ 3 w 373"/>
                  <a:gd name="T57" fmla="*/ 153 h 373"/>
                  <a:gd name="T58" fmla="*/ 12 w 373"/>
                  <a:gd name="T59" fmla="*/ 121 h 373"/>
                  <a:gd name="T60" fmla="*/ 25 w 373"/>
                  <a:gd name="T61" fmla="*/ 93 h 373"/>
                  <a:gd name="T62" fmla="*/ 43 w 373"/>
                  <a:gd name="T63" fmla="*/ 67 h 373"/>
                  <a:gd name="T64" fmla="*/ 66 w 373"/>
                  <a:gd name="T65" fmla="*/ 44 h 373"/>
                  <a:gd name="T66" fmla="*/ 92 w 373"/>
                  <a:gd name="T67" fmla="*/ 25 h 373"/>
                  <a:gd name="T68" fmla="*/ 121 w 373"/>
                  <a:gd name="T69" fmla="*/ 12 h 373"/>
                  <a:gd name="T70" fmla="*/ 152 w 373"/>
                  <a:gd name="T71" fmla="*/ 3 h 373"/>
                  <a:gd name="T72" fmla="*/ 186 w 373"/>
                  <a:gd name="T73" fmla="*/ 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3" h="373">
                    <a:moveTo>
                      <a:pt x="186" y="0"/>
                    </a:moveTo>
                    <a:lnTo>
                      <a:pt x="220" y="3"/>
                    </a:lnTo>
                    <a:lnTo>
                      <a:pt x="252" y="12"/>
                    </a:lnTo>
                    <a:lnTo>
                      <a:pt x="280" y="25"/>
                    </a:lnTo>
                    <a:lnTo>
                      <a:pt x="306" y="44"/>
                    </a:lnTo>
                    <a:lnTo>
                      <a:pt x="329" y="67"/>
                    </a:lnTo>
                    <a:lnTo>
                      <a:pt x="348" y="93"/>
                    </a:lnTo>
                    <a:lnTo>
                      <a:pt x="361" y="121"/>
                    </a:lnTo>
                    <a:lnTo>
                      <a:pt x="370" y="153"/>
                    </a:lnTo>
                    <a:lnTo>
                      <a:pt x="373" y="187"/>
                    </a:lnTo>
                    <a:lnTo>
                      <a:pt x="370" y="221"/>
                    </a:lnTo>
                    <a:lnTo>
                      <a:pt x="361" y="252"/>
                    </a:lnTo>
                    <a:lnTo>
                      <a:pt x="348" y="282"/>
                    </a:lnTo>
                    <a:lnTo>
                      <a:pt x="329" y="307"/>
                    </a:lnTo>
                    <a:lnTo>
                      <a:pt x="306" y="330"/>
                    </a:lnTo>
                    <a:lnTo>
                      <a:pt x="280" y="348"/>
                    </a:lnTo>
                    <a:lnTo>
                      <a:pt x="252" y="362"/>
                    </a:lnTo>
                    <a:lnTo>
                      <a:pt x="220" y="370"/>
                    </a:lnTo>
                    <a:lnTo>
                      <a:pt x="186" y="373"/>
                    </a:lnTo>
                    <a:lnTo>
                      <a:pt x="152" y="370"/>
                    </a:lnTo>
                    <a:lnTo>
                      <a:pt x="121" y="362"/>
                    </a:lnTo>
                    <a:lnTo>
                      <a:pt x="92" y="348"/>
                    </a:lnTo>
                    <a:lnTo>
                      <a:pt x="66" y="330"/>
                    </a:lnTo>
                    <a:lnTo>
                      <a:pt x="43" y="307"/>
                    </a:lnTo>
                    <a:lnTo>
                      <a:pt x="25" y="282"/>
                    </a:lnTo>
                    <a:lnTo>
                      <a:pt x="12" y="252"/>
                    </a:lnTo>
                    <a:lnTo>
                      <a:pt x="3" y="221"/>
                    </a:lnTo>
                    <a:lnTo>
                      <a:pt x="0" y="187"/>
                    </a:lnTo>
                    <a:lnTo>
                      <a:pt x="3" y="153"/>
                    </a:lnTo>
                    <a:lnTo>
                      <a:pt x="12" y="121"/>
                    </a:lnTo>
                    <a:lnTo>
                      <a:pt x="25" y="93"/>
                    </a:lnTo>
                    <a:lnTo>
                      <a:pt x="43" y="67"/>
                    </a:lnTo>
                    <a:lnTo>
                      <a:pt x="66" y="44"/>
                    </a:lnTo>
                    <a:lnTo>
                      <a:pt x="92" y="25"/>
                    </a:lnTo>
                    <a:lnTo>
                      <a:pt x="121" y="12"/>
                    </a:lnTo>
                    <a:lnTo>
                      <a:pt x="152" y="3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7469709" y="3164664"/>
                <a:ext cx="506861" cy="506861"/>
              </a:xfrm>
              <a:custGeom>
                <a:avLst/>
                <a:gdLst>
                  <a:gd name="T0" fmla="*/ 136 w 273"/>
                  <a:gd name="T1" fmla="*/ 0 h 273"/>
                  <a:gd name="T2" fmla="*/ 164 w 273"/>
                  <a:gd name="T3" fmla="*/ 4 h 273"/>
                  <a:gd name="T4" fmla="*/ 189 w 273"/>
                  <a:gd name="T5" fmla="*/ 11 h 273"/>
                  <a:gd name="T6" fmla="*/ 213 w 273"/>
                  <a:gd name="T7" fmla="*/ 24 h 273"/>
                  <a:gd name="T8" fmla="*/ 232 w 273"/>
                  <a:gd name="T9" fmla="*/ 41 h 273"/>
                  <a:gd name="T10" fmla="*/ 249 w 273"/>
                  <a:gd name="T11" fmla="*/ 60 h 273"/>
                  <a:gd name="T12" fmla="*/ 262 w 273"/>
                  <a:gd name="T13" fmla="*/ 84 h 273"/>
                  <a:gd name="T14" fmla="*/ 269 w 273"/>
                  <a:gd name="T15" fmla="*/ 109 h 273"/>
                  <a:gd name="T16" fmla="*/ 273 w 273"/>
                  <a:gd name="T17" fmla="*/ 137 h 273"/>
                  <a:gd name="T18" fmla="*/ 269 w 273"/>
                  <a:gd name="T19" fmla="*/ 164 h 273"/>
                  <a:gd name="T20" fmla="*/ 262 w 273"/>
                  <a:gd name="T21" fmla="*/ 190 h 273"/>
                  <a:gd name="T22" fmla="*/ 249 w 273"/>
                  <a:gd name="T23" fmla="*/ 213 h 273"/>
                  <a:gd name="T24" fmla="*/ 232 w 273"/>
                  <a:gd name="T25" fmla="*/ 233 h 273"/>
                  <a:gd name="T26" fmla="*/ 213 w 273"/>
                  <a:gd name="T27" fmla="*/ 250 h 273"/>
                  <a:gd name="T28" fmla="*/ 189 w 273"/>
                  <a:gd name="T29" fmla="*/ 262 h 273"/>
                  <a:gd name="T30" fmla="*/ 164 w 273"/>
                  <a:gd name="T31" fmla="*/ 270 h 273"/>
                  <a:gd name="T32" fmla="*/ 136 w 273"/>
                  <a:gd name="T33" fmla="*/ 273 h 273"/>
                  <a:gd name="T34" fmla="*/ 109 w 273"/>
                  <a:gd name="T35" fmla="*/ 270 h 273"/>
                  <a:gd name="T36" fmla="*/ 83 w 273"/>
                  <a:gd name="T37" fmla="*/ 262 h 273"/>
                  <a:gd name="T38" fmla="*/ 60 w 273"/>
                  <a:gd name="T39" fmla="*/ 250 h 273"/>
                  <a:gd name="T40" fmla="*/ 40 w 273"/>
                  <a:gd name="T41" fmla="*/ 233 h 273"/>
                  <a:gd name="T42" fmla="*/ 24 w 273"/>
                  <a:gd name="T43" fmla="*/ 213 h 273"/>
                  <a:gd name="T44" fmla="*/ 11 w 273"/>
                  <a:gd name="T45" fmla="*/ 190 h 273"/>
                  <a:gd name="T46" fmla="*/ 3 w 273"/>
                  <a:gd name="T47" fmla="*/ 164 h 273"/>
                  <a:gd name="T48" fmla="*/ 0 w 273"/>
                  <a:gd name="T49" fmla="*/ 137 h 273"/>
                  <a:gd name="T50" fmla="*/ 3 w 273"/>
                  <a:gd name="T51" fmla="*/ 109 h 273"/>
                  <a:gd name="T52" fmla="*/ 11 w 273"/>
                  <a:gd name="T53" fmla="*/ 84 h 273"/>
                  <a:gd name="T54" fmla="*/ 24 w 273"/>
                  <a:gd name="T55" fmla="*/ 60 h 273"/>
                  <a:gd name="T56" fmla="*/ 40 w 273"/>
                  <a:gd name="T57" fmla="*/ 41 h 273"/>
                  <a:gd name="T58" fmla="*/ 60 w 273"/>
                  <a:gd name="T59" fmla="*/ 24 h 273"/>
                  <a:gd name="T60" fmla="*/ 83 w 273"/>
                  <a:gd name="T61" fmla="*/ 11 h 273"/>
                  <a:gd name="T62" fmla="*/ 109 w 273"/>
                  <a:gd name="T63" fmla="*/ 4 h 273"/>
                  <a:gd name="T64" fmla="*/ 136 w 273"/>
                  <a:gd name="T6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3" h="273">
                    <a:moveTo>
                      <a:pt x="136" y="0"/>
                    </a:moveTo>
                    <a:lnTo>
                      <a:pt x="164" y="4"/>
                    </a:lnTo>
                    <a:lnTo>
                      <a:pt x="189" y="11"/>
                    </a:lnTo>
                    <a:lnTo>
                      <a:pt x="213" y="24"/>
                    </a:lnTo>
                    <a:lnTo>
                      <a:pt x="232" y="41"/>
                    </a:lnTo>
                    <a:lnTo>
                      <a:pt x="249" y="60"/>
                    </a:lnTo>
                    <a:lnTo>
                      <a:pt x="262" y="84"/>
                    </a:lnTo>
                    <a:lnTo>
                      <a:pt x="269" y="109"/>
                    </a:lnTo>
                    <a:lnTo>
                      <a:pt x="273" y="137"/>
                    </a:lnTo>
                    <a:lnTo>
                      <a:pt x="269" y="164"/>
                    </a:lnTo>
                    <a:lnTo>
                      <a:pt x="262" y="190"/>
                    </a:lnTo>
                    <a:lnTo>
                      <a:pt x="249" y="213"/>
                    </a:lnTo>
                    <a:lnTo>
                      <a:pt x="232" y="233"/>
                    </a:lnTo>
                    <a:lnTo>
                      <a:pt x="213" y="250"/>
                    </a:lnTo>
                    <a:lnTo>
                      <a:pt x="189" y="262"/>
                    </a:lnTo>
                    <a:lnTo>
                      <a:pt x="164" y="270"/>
                    </a:lnTo>
                    <a:lnTo>
                      <a:pt x="136" y="273"/>
                    </a:lnTo>
                    <a:lnTo>
                      <a:pt x="109" y="270"/>
                    </a:lnTo>
                    <a:lnTo>
                      <a:pt x="83" y="262"/>
                    </a:lnTo>
                    <a:lnTo>
                      <a:pt x="60" y="250"/>
                    </a:lnTo>
                    <a:lnTo>
                      <a:pt x="40" y="233"/>
                    </a:lnTo>
                    <a:lnTo>
                      <a:pt x="24" y="213"/>
                    </a:lnTo>
                    <a:lnTo>
                      <a:pt x="11" y="190"/>
                    </a:lnTo>
                    <a:lnTo>
                      <a:pt x="3" y="164"/>
                    </a:lnTo>
                    <a:lnTo>
                      <a:pt x="0" y="137"/>
                    </a:lnTo>
                    <a:lnTo>
                      <a:pt x="3" y="109"/>
                    </a:lnTo>
                    <a:lnTo>
                      <a:pt x="11" y="84"/>
                    </a:lnTo>
                    <a:lnTo>
                      <a:pt x="24" y="60"/>
                    </a:lnTo>
                    <a:lnTo>
                      <a:pt x="40" y="41"/>
                    </a:lnTo>
                    <a:lnTo>
                      <a:pt x="60" y="24"/>
                    </a:lnTo>
                    <a:lnTo>
                      <a:pt x="83" y="11"/>
                    </a:lnTo>
                    <a:lnTo>
                      <a:pt x="109" y="4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FFE133"/>
              </a:solidFill>
              <a:ln w="0">
                <a:solidFill>
                  <a:srgbClr val="FFE13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7553257" y="3248213"/>
                <a:ext cx="339764" cy="337907"/>
              </a:xfrm>
              <a:custGeom>
                <a:avLst/>
                <a:gdLst>
                  <a:gd name="T0" fmla="*/ 91 w 183"/>
                  <a:gd name="T1" fmla="*/ 0 h 182"/>
                  <a:gd name="T2" fmla="*/ 115 w 183"/>
                  <a:gd name="T3" fmla="*/ 3 h 182"/>
                  <a:gd name="T4" fmla="*/ 137 w 183"/>
                  <a:gd name="T5" fmla="*/ 12 h 182"/>
                  <a:gd name="T6" fmla="*/ 156 w 183"/>
                  <a:gd name="T7" fmla="*/ 26 h 182"/>
                  <a:gd name="T8" fmla="*/ 170 w 183"/>
                  <a:gd name="T9" fmla="*/ 45 h 182"/>
                  <a:gd name="T10" fmla="*/ 180 w 183"/>
                  <a:gd name="T11" fmla="*/ 67 h 182"/>
                  <a:gd name="T12" fmla="*/ 183 w 183"/>
                  <a:gd name="T13" fmla="*/ 92 h 182"/>
                  <a:gd name="T14" fmla="*/ 180 w 183"/>
                  <a:gd name="T15" fmla="*/ 116 h 182"/>
                  <a:gd name="T16" fmla="*/ 170 w 183"/>
                  <a:gd name="T17" fmla="*/ 138 h 182"/>
                  <a:gd name="T18" fmla="*/ 156 w 183"/>
                  <a:gd name="T19" fmla="*/ 156 h 182"/>
                  <a:gd name="T20" fmla="*/ 137 w 183"/>
                  <a:gd name="T21" fmla="*/ 170 h 182"/>
                  <a:gd name="T22" fmla="*/ 115 w 183"/>
                  <a:gd name="T23" fmla="*/ 179 h 182"/>
                  <a:gd name="T24" fmla="*/ 91 w 183"/>
                  <a:gd name="T25" fmla="*/ 182 h 182"/>
                  <a:gd name="T26" fmla="*/ 67 w 183"/>
                  <a:gd name="T27" fmla="*/ 179 h 182"/>
                  <a:gd name="T28" fmla="*/ 45 w 183"/>
                  <a:gd name="T29" fmla="*/ 170 h 182"/>
                  <a:gd name="T30" fmla="*/ 27 w 183"/>
                  <a:gd name="T31" fmla="*/ 156 h 182"/>
                  <a:gd name="T32" fmla="*/ 13 w 183"/>
                  <a:gd name="T33" fmla="*/ 138 h 182"/>
                  <a:gd name="T34" fmla="*/ 3 w 183"/>
                  <a:gd name="T35" fmla="*/ 116 h 182"/>
                  <a:gd name="T36" fmla="*/ 0 w 183"/>
                  <a:gd name="T37" fmla="*/ 92 h 182"/>
                  <a:gd name="T38" fmla="*/ 3 w 183"/>
                  <a:gd name="T39" fmla="*/ 67 h 182"/>
                  <a:gd name="T40" fmla="*/ 13 w 183"/>
                  <a:gd name="T41" fmla="*/ 45 h 182"/>
                  <a:gd name="T42" fmla="*/ 27 w 183"/>
                  <a:gd name="T43" fmla="*/ 26 h 182"/>
                  <a:gd name="T44" fmla="*/ 45 w 183"/>
                  <a:gd name="T45" fmla="*/ 12 h 182"/>
                  <a:gd name="T46" fmla="*/ 67 w 183"/>
                  <a:gd name="T47" fmla="*/ 3 h 182"/>
                  <a:gd name="T48" fmla="*/ 91 w 183"/>
                  <a:gd name="T4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3" h="182">
                    <a:moveTo>
                      <a:pt x="91" y="0"/>
                    </a:moveTo>
                    <a:lnTo>
                      <a:pt x="115" y="3"/>
                    </a:lnTo>
                    <a:lnTo>
                      <a:pt x="137" y="12"/>
                    </a:lnTo>
                    <a:lnTo>
                      <a:pt x="156" y="26"/>
                    </a:lnTo>
                    <a:lnTo>
                      <a:pt x="170" y="45"/>
                    </a:lnTo>
                    <a:lnTo>
                      <a:pt x="180" y="67"/>
                    </a:lnTo>
                    <a:lnTo>
                      <a:pt x="183" y="92"/>
                    </a:lnTo>
                    <a:lnTo>
                      <a:pt x="180" y="116"/>
                    </a:lnTo>
                    <a:lnTo>
                      <a:pt x="170" y="138"/>
                    </a:lnTo>
                    <a:lnTo>
                      <a:pt x="156" y="156"/>
                    </a:lnTo>
                    <a:lnTo>
                      <a:pt x="137" y="170"/>
                    </a:lnTo>
                    <a:lnTo>
                      <a:pt x="115" y="179"/>
                    </a:lnTo>
                    <a:lnTo>
                      <a:pt x="91" y="182"/>
                    </a:lnTo>
                    <a:lnTo>
                      <a:pt x="67" y="179"/>
                    </a:lnTo>
                    <a:lnTo>
                      <a:pt x="45" y="170"/>
                    </a:lnTo>
                    <a:lnTo>
                      <a:pt x="27" y="156"/>
                    </a:lnTo>
                    <a:lnTo>
                      <a:pt x="13" y="138"/>
                    </a:lnTo>
                    <a:lnTo>
                      <a:pt x="3" y="116"/>
                    </a:lnTo>
                    <a:lnTo>
                      <a:pt x="0" y="92"/>
                    </a:lnTo>
                    <a:lnTo>
                      <a:pt x="3" y="67"/>
                    </a:lnTo>
                    <a:lnTo>
                      <a:pt x="13" y="45"/>
                    </a:lnTo>
                    <a:lnTo>
                      <a:pt x="27" y="26"/>
                    </a:lnTo>
                    <a:lnTo>
                      <a:pt x="45" y="12"/>
                    </a:lnTo>
                    <a:lnTo>
                      <a:pt x="67" y="3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FCB81F"/>
              </a:solidFill>
              <a:ln w="0">
                <a:solidFill>
                  <a:srgbClr val="FCB81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8"/>
              <p:cNvSpPr>
                <a:spLocks noEditPoints="1"/>
              </p:cNvSpPr>
              <p:nvPr/>
            </p:nvSpPr>
            <p:spPr bwMode="auto">
              <a:xfrm>
                <a:off x="7525408" y="3224076"/>
                <a:ext cx="388036" cy="386179"/>
              </a:xfrm>
              <a:custGeom>
                <a:avLst/>
                <a:gdLst>
                  <a:gd name="T0" fmla="*/ 63 w 209"/>
                  <a:gd name="T1" fmla="*/ 32 h 208"/>
                  <a:gd name="T2" fmla="*/ 52 w 209"/>
                  <a:gd name="T3" fmla="*/ 47 h 208"/>
                  <a:gd name="T4" fmla="*/ 56 w 209"/>
                  <a:gd name="T5" fmla="*/ 56 h 208"/>
                  <a:gd name="T6" fmla="*/ 53 w 209"/>
                  <a:gd name="T7" fmla="*/ 61 h 208"/>
                  <a:gd name="T8" fmla="*/ 45 w 209"/>
                  <a:gd name="T9" fmla="*/ 58 h 208"/>
                  <a:gd name="T10" fmla="*/ 39 w 209"/>
                  <a:gd name="T11" fmla="*/ 52 h 208"/>
                  <a:gd name="T12" fmla="*/ 21 w 209"/>
                  <a:gd name="T13" fmla="*/ 95 h 208"/>
                  <a:gd name="T14" fmla="*/ 42 w 209"/>
                  <a:gd name="T15" fmla="*/ 99 h 208"/>
                  <a:gd name="T16" fmla="*/ 34 w 209"/>
                  <a:gd name="T17" fmla="*/ 111 h 208"/>
                  <a:gd name="T18" fmla="*/ 27 w 209"/>
                  <a:gd name="T19" fmla="*/ 135 h 208"/>
                  <a:gd name="T20" fmla="*/ 42 w 209"/>
                  <a:gd name="T21" fmla="*/ 151 h 208"/>
                  <a:gd name="T22" fmla="*/ 51 w 209"/>
                  <a:gd name="T23" fmla="*/ 145 h 208"/>
                  <a:gd name="T24" fmla="*/ 56 w 209"/>
                  <a:gd name="T25" fmla="*/ 147 h 208"/>
                  <a:gd name="T26" fmla="*/ 54 w 209"/>
                  <a:gd name="T27" fmla="*/ 156 h 208"/>
                  <a:gd name="T28" fmla="*/ 46 w 209"/>
                  <a:gd name="T29" fmla="*/ 166 h 208"/>
                  <a:gd name="T30" fmla="*/ 96 w 209"/>
                  <a:gd name="T31" fmla="*/ 189 h 208"/>
                  <a:gd name="T32" fmla="*/ 101 w 209"/>
                  <a:gd name="T33" fmla="*/ 167 h 208"/>
                  <a:gd name="T34" fmla="*/ 113 w 209"/>
                  <a:gd name="T35" fmla="*/ 175 h 208"/>
                  <a:gd name="T36" fmla="*/ 132 w 209"/>
                  <a:gd name="T37" fmla="*/ 184 h 208"/>
                  <a:gd name="T38" fmla="*/ 163 w 209"/>
                  <a:gd name="T39" fmla="*/ 163 h 208"/>
                  <a:gd name="T40" fmla="*/ 156 w 209"/>
                  <a:gd name="T41" fmla="*/ 153 h 208"/>
                  <a:gd name="T42" fmla="*/ 156 w 209"/>
                  <a:gd name="T43" fmla="*/ 146 h 208"/>
                  <a:gd name="T44" fmla="*/ 164 w 209"/>
                  <a:gd name="T45" fmla="*/ 146 h 208"/>
                  <a:gd name="T46" fmla="*/ 173 w 209"/>
                  <a:gd name="T47" fmla="*/ 153 h 208"/>
                  <a:gd name="T48" fmla="*/ 189 w 209"/>
                  <a:gd name="T49" fmla="*/ 112 h 208"/>
                  <a:gd name="T50" fmla="*/ 171 w 209"/>
                  <a:gd name="T51" fmla="*/ 108 h 208"/>
                  <a:gd name="T52" fmla="*/ 178 w 209"/>
                  <a:gd name="T53" fmla="*/ 96 h 208"/>
                  <a:gd name="T54" fmla="*/ 183 w 209"/>
                  <a:gd name="T55" fmla="*/ 73 h 208"/>
                  <a:gd name="T56" fmla="*/ 166 w 209"/>
                  <a:gd name="T57" fmla="*/ 59 h 208"/>
                  <a:gd name="T58" fmla="*/ 159 w 209"/>
                  <a:gd name="T59" fmla="*/ 61 h 208"/>
                  <a:gd name="T60" fmla="*/ 155 w 209"/>
                  <a:gd name="T61" fmla="*/ 56 h 208"/>
                  <a:gd name="T62" fmla="*/ 160 w 209"/>
                  <a:gd name="T63" fmla="*/ 47 h 208"/>
                  <a:gd name="T64" fmla="*/ 131 w 209"/>
                  <a:gd name="T65" fmla="*/ 24 h 208"/>
                  <a:gd name="T66" fmla="*/ 113 w 209"/>
                  <a:gd name="T67" fmla="*/ 33 h 208"/>
                  <a:gd name="T68" fmla="*/ 101 w 209"/>
                  <a:gd name="T69" fmla="*/ 40 h 208"/>
                  <a:gd name="T70" fmla="*/ 96 w 209"/>
                  <a:gd name="T71" fmla="*/ 21 h 208"/>
                  <a:gd name="T72" fmla="*/ 151 w 209"/>
                  <a:gd name="T73" fmla="*/ 11 h 208"/>
                  <a:gd name="T74" fmla="*/ 198 w 209"/>
                  <a:gd name="T75" fmla="*/ 59 h 208"/>
                  <a:gd name="T76" fmla="*/ 207 w 209"/>
                  <a:gd name="T77" fmla="*/ 129 h 208"/>
                  <a:gd name="T78" fmla="*/ 170 w 209"/>
                  <a:gd name="T79" fmla="*/ 185 h 208"/>
                  <a:gd name="T80" fmla="*/ 105 w 209"/>
                  <a:gd name="T81" fmla="*/ 208 h 208"/>
                  <a:gd name="T82" fmla="*/ 40 w 209"/>
                  <a:gd name="T83" fmla="*/ 185 h 208"/>
                  <a:gd name="T84" fmla="*/ 4 w 209"/>
                  <a:gd name="T85" fmla="*/ 129 h 208"/>
                  <a:gd name="T86" fmla="*/ 11 w 209"/>
                  <a:gd name="T87" fmla="*/ 59 h 208"/>
                  <a:gd name="T88" fmla="*/ 59 w 209"/>
                  <a:gd name="T89" fmla="*/ 1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9" h="208">
                    <a:moveTo>
                      <a:pt x="96" y="21"/>
                    </a:moveTo>
                    <a:lnTo>
                      <a:pt x="78" y="24"/>
                    </a:lnTo>
                    <a:lnTo>
                      <a:pt x="63" y="32"/>
                    </a:lnTo>
                    <a:lnTo>
                      <a:pt x="48" y="43"/>
                    </a:lnTo>
                    <a:lnTo>
                      <a:pt x="50" y="44"/>
                    </a:lnTo>
                    <a:lnTo>
                      <a:pt x="52" y="47"/>
                    </a:lnTo>
                    <a:lnTo>
                      <a:pt x="54" y="50"/>
                    </a:lnTo>
                    <a:lnTo>
                      <a:pt x="56" y="53"/>
                    </a:lnTo>
                    <a:lnTo>
                      <a:pt x="56" y="56"/>
                    </a:lnTo>
                    <a:lnTo>
                      <a:pt x="56" y="58"/>
                    </a:lnTo>
                    <a:lnTo>
                      <a:pt x="55" y="60"/>
                    </a:lnTo>
                    <a:lnTo>
                      <a:pt x="53" y="61"/>
                    </a:lnTo>
                    <a:lnTo>
                      <a:pt x="51" y="61"/>
                    </a:lnTo>
                    <a:lnTo>
                      <a:pt x="48" y="60"/>
                    </a:lnTo>
                    <a:lnTo>
                      <a:pt x="45" y="58"/>
                    </a:lnTo>
                    <a:lnTo>
                      <a:pt x="42" y="56"/>
                    </a:lnTo>
                    <a:lnTo>
                      <a:pt x="39" y="53"/>
                    </a:lnTo>
                    <a:lnTo>
                      <a:pt x="39" y="52"/>
                    </a:lnTo>
                    <a:lnTo>
                      <a:pt x="30" y="65"/>
                    </a:lnTo>
                    <a:lnTo>
                      <a:pt x="24" y="80"/>
                    </a:lnTo>
                    <a:lnTo>
                      <a:pt x="21" y="95"/>
                    </a:lnTo>
                    <a:lnTo>
                      <a:pt x="24" y="95"/>
                    </a:lnTo>
                    <a:lnTo>
                      <a:pt x="34" y="96"/>
                    </a:lnTo>
                    <a:lnTo>
                      <a:pt x="42" y="99"/>
                    </a:lnTo>
                    <a:lnTo>
                      <a:pt x="44" y="104"/>
                    </a:lnTo>
                    <a:lnTo>
                      <a:pt x="42" y="108"/>
                    </a:lnTo>
                    <a:lnTo>
                      <a:pt x="34" y="111"/>
                    </a:lnTo>
                    <a:lnTo>
                      <a:pt x="24" y="112"/>
                    </a:lnTo>
                    <a:lnTo>
                      <a:pt x="21" y="112"/>
                    </a:lnTo>
                    <a:lnTo>
                      <a:pt x="27" y="135"/>
                    </a:lnTo>
                    <a:lnTo>
                      <a:pt x="38" y="155"/>
                    </a:lnTo>
                    <a:lnTo>
                      <a:pt x="39" y="153"/>
                    </a:lnTo>
                    <a:lnTo>
                      <a:pt x="42" y="151"/>
                    </a:lnTo>
                    <a:lnTo>
                      <a:pt x="45" y="147"/>
                    </a:lnTo>
                    <a:lnTo>
                      <a:pt x="48" y="146"/>
                    </a:lnTo>
                    <a:lnTo>
                      <a:pt x="51" y="145"/>
                    </a:lnTo>
                    <a:lnTo>
                      <a:pt x="53" y="145"/>
                    </a:lnTo>
                    <a:lnTo>
                      <a:pt x="55" y="146"/>
                    </a:lnTo>
                    <a:lnTo>
                      <a:pt x="56" y="147"/>
                    </a:lnTo>
                    <a:lnTo>
                      <a:pt x="56" y="151"/>
                    </a:lnTo>
                    <a:lnTo>
                      <a:pt x="56" y="153"/>
                    </a:lnTo>
                    <a:lnTo>
                      <a:pt x="54" y="156"/>
                    </a:lnTo>
                    <a:lnTo>
                      <a:pt x="52" y="159"/>
                    </a:lnTo>
                    <a:lnTo>
                      <a:pt x="50" y="163"/>
                    </a:lnTo>
                    <a:lnTo>
                      <a:pt x="46" y="166"/>
                    </a:lnTo>
                    <a:lnTo>
                      <a:pt x="62" y="177"/>
                    </a:lnTo>
                    <a:lnTo>
                      <a:pt x="78" y="184"/>
                    </a:lnTo>
                    <a:lnTo>
                      <a:pt x="96" y="189"/>
                    </a:lnTo>
                    <a:lnTo>
                      <a:pt x="96" y="184"/>
                    </a:lnTo>
                    <a:lnTo>
                      <a:pt x="98" y="175"/>
                    </a:lnTo>
                    <a:lnTo>
                      <a:pt x="101" y="167"/>
                    </a:lnTo>
                    <a:lnTo>
                      <a:pt x="105" y="165"/>
                    </a:lnTo>
                    <a:lnTo>
                      <a:pt x="110" y="167"/>
                    </a:lnTo>
                    <a:lnTo>
                      <a:pt x="113" y="175"/>
                    </a:lnTo>
                    <a:lnTo>
                      <a:pt x="114" y="184"/>
                    </a:lnTo>
                    <a:lnTo>
                      <a:pt x="113" y="189"/>
                    </a:lnTo>
                    <a:lnTo>
                      <a:pt x="132" y="184"/>
                    </a:lnTo>
                    <a:lnTo>
                      <a:pt x="150" y="176"/>
                    </a:lnTo>
                    <a:lnTo>
                      <a:pt x="164" y="165"/>
                    </a:lnTo>
                    <a:lnTo>
                      <a:pt x="163" y="163"/>
                    </a:lnTo>
                    <a:lnTo>
                      <a:pt x="160" y="159"/>
                    </a:lnTo>
                    <a:lnTo>
                      <a:pt x="158" y="156"/>
                    </a:lnTo>
                    <a:lnTo>
                      <a:pt x="156" y="153"/>
                    </a:lnTo>
                    <a:lnTo>
                      <a:pt x="155" y="151"/>
                    </a:lnTo>
                    <a:lnTo>
                      <a:pt x="155" y="147"/>
                    </a:lnTo>
                    <a:lnTo>
                      <a:pt x="156" y="146"/>
                    </a:lnTo>
                    <a:lnTo>
                      <a:pt x="159" y="145"/>
                    </a:lnTo>
                    <a:lnTo>
                      <a:pt x="161" y="145"/>
                    </a:lnTo>
                    <a:lnTo>
                      <a:pt x="164" y="146"/>
                    </a:lnTo>
                    <a:lnTo>
                      <a:pt x="167" y="147"/>
                    </a:lnTo>
                    <a:lnTo>
                      <a:pt x="171" y="151"/>
                    </a:lnTo>
                    <a:lnTo>
                      <a:pt x="173" y="153"/>
                    </a:lnTo>
                    <a:lnTo>
                      <a:pt x="174" y="153"/>
                    </a:lnTo>
                    <a:lnTo>
                      <a:pt x="184" y="134"/>
                    </a:lnTo>
                    <a:lnTo>
                      <a:pt x="189" y="112"/>
                    </a:lnTo>
                    <a:lnTo>
                      <a:pt x="188" y="112"/>
                    </a:lnTo>
                    <a:lnTo>
                      <a:pt x="178" y="111"/>
                    </a:lnTo>
                    <a:lnTo>
                      <a:pt x="171" y="108"/>
                    </a:lnTo>
                    <a:lnTo>
                      <a:pt x="168" y="104"/>
                    </a:lnTo>
                    <a:lnTo>
                      <a:pt x="171" y="99"/>
                    </a:lnTo>
                    <a:lnTo>
                      <a:pt x="178" y="96"/>
                    </a:lnTo>
                    <a:lnTo>
                      <a:pt x="188" y="95"/>
                    </a:lnTo>
                    <a:lnTo>
                      <a:pt x="188" y="95"/>
                    </a:lnTo>
                    <a:lnTo>
                      <a:pt x="183" y="73"/>
                    </a:lnTo>
                    <a:lnTo>
                      <a:pt x="173" y="53"/>
                    </a:lnTo>
                    <a:lnTo>
                      <a:pt x="170" y="57"/>
                    </a:lnTo>
                    <a:lnTo>
                      <a:pt x="166" y="59"/>
                    </a:lnTo>
                    <a:lnTo>
                      <a:pt x="163" y="60"/>
                    </a:lnTo>
                    <a:lnTo>
                      <a:pt x="161" y="61"/>
                    </a:lnTo>
                    <a:lnTo>
                      <a:pt x="159" y="61"/>
                    </a:lnTo>
                    <a:lnTo>
                      <a:pt x="156" y="60"/>
                    </a:lnTo>
                    <a:lnTo>
                      <a:pt x="155" y="58"/>
                    </a:lnTo>
                    <a:lnTo>
                      <a:pt x="155" y="56"/>
                    </a:lnTo>
                    <a:lnTo>
                      <a:pt x="156" y="53"/>
                    </a:lnTo>
                    <a:lnTo>
                      <a:pt x="158" y="50"/>
                    </a:lnTo>
                    <a:lnTo>
                      <a:pt x="160" y="47"/>
                    </a:lnTo>
                    <a:lnTo>
                      <a:pt x="163" y="44"/>
                    </a:lnTo>
                    <a:lnTo>
                      <a:pt x="149" y="33"/>
                    </a:lnTo>
                    <a:lnTo>
                      <a:pt x="131" y="24"/>
                    </a:lnTo>
                    <a:lnTo>
                      <a:pt x="114" y="21"/>
                    </a:lnTo>
                    <a:lnTo>
                      <a:pt x="114" y="23"/>
                    </a:lnTo>
                    <a:lnTo>
                      <a:pt x="113" y="33"/>
                    </a:lnTo>
                    <a:lnTo>
                      <a:pt x="110" y="40"/>
                    </a:lnTo>
                    <a:lnTo>
                      <a:pt x="105" y="43"/>
                    </a:lnTo>
                    <a:lnTo>
                      <a:pt x="101" y="40"/>
                    </a:lnTo>
                    <a:lnTo>
                      <a:pt x="98" y="33"/>
                    </a:lnTo>
                    <a:lnTo>
                      <a:pt x="96" y="23"/>
                    </a:lnTo>
                    <a:lnTo>
                      <a:pt x="96" y="21"/>
                    </a:lnTo>
                    <a:close/>
                    <a:moveTo>
                      <a:pt x="105" y="0"/>
                    </a:moveTo>
                    <a:lnTo>
                      <a:pt x="129" y="3"/>
                    </a:lnTo>
                    <a:lnTo>
                      <a:pt x="151" y="11"/>
                    </a:lnTo>
                    <a:lnTo>
                      <a:pt x="170" y="23"/>
                    </a:lnTo>
                    <a:lnTo>
                      <a:pt x="186" y="39"/>
                    </a:lnTo>
                    <a:lnTo>
                      <a:pt x="198" y="59"/>
                    </a:lnTo>
                    <a:lnTo>
                      <a:pt x="207" y="81"/>
                    </a:lnTo>
                    <a:lnTo>
                      <a:pt x="209" y="105"/>
                    </a:lnTo>
                    <a:lnTo>
                      <a:pt x="207" y="129"/>
                    </a:lnTo>
                    <a:lnTo>
                      <a:pt x="198" y="151"/>
                    </a:lnTo>
                    <a:lnTo>
                      <a:pt x="186" y="169"/>
                    </a:lnTo>
                    <a:lnTo>
                      <a:pt x="170" y="185"/>
                    </a:lnTo>
                    <a:lnTo>
                      <a:pt x="151" y="197"/>
                    </a:lnTo>
                    <a:lnTo>
                      <a:pt x="129" y="206"/>
                    </a:lnTo>
                    <a:lnTo>
                      <a:pt x="105" y="208"/>
                    </a:lnTo>
                    <a:lnTo>
                      <a:pt x="81" y="206"/>
                    </a:lnTo>
                    <a:lnTo>
                      <a:pt x="59" y="197"/>
                    </a:lnTo>
                    <a:lnTo>
                      <a:pt x="40" y="185"/>
                    </a:lnTo>
                    <a:lnTo>
                      <a:pt x="23" y="169"/>
                    </a:lnTo>
                    <a:lnTo>
                      <a:pt x="11" y="151"/>
                    </a:lnTo>
                    <a:lnTo>
                      <a:pt x="4" y="129"/>
                    </a:lnTo>
                    <a:lnTo>
                      <a:pt x="0" y="105"/>
                    </a:lnTo>
                    <a:lnTo>
                      <a:pt x="4" y="81"/>
                    </a:lnTo>
                    <a:lnTo>
                      <a:pt x="11" y="59"/>
                    </a:lnTo>
                    <a:lnTo>
                      <a:pt x="23" y="39"/>
                    </a:lnTo>
                    <a:lnTo>
                      <a:pt x="40" y="23"/>
                    </a:lnTo>
                    <a:lnTo>
                      <a:pt x="59" y="11"/>
                    </a:lnTo>
                    <a:lnTo>
                      <a:pt x="81" y="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7631235" y="3328047"/>
                <a:ext cx="148530" cy="116968"/>
              </a:xfrm>
              <a:custGeom>
                <a:avLst/>
                <a:gdLst>
                  <a:gd name="T0" fmla="*/ 80 w 80"/>
                  <a:gd name="T1" fmla="*/ 0 h 63"/>
                  <a:gd name="T2" fmla="*/ 79 w 80"/>
                  <a:gd name="T3" fmla="*/ 13 h 63"/>
                  <a:gd name="T4" fmla="*/ 61 w 80"/>
                  <a:gd name="T5" fmla="*/ 41 h 63"/>
                  <a:gd name="T6" fmla="*/ 62 w 80"/>
                  <a:gd name="T7" fmla="*/ 44 h 63"/>
                  <a:gd name="T8" fmla="*/ 62 w 80"/>
                  <a:gd name="T9" fmla="*/ 49 h 63"/>
                  <a:gd name="T10" fmla="*/ 62 w 80"/>
                  <a:gd name="T11" fmla="*/ 53 h 63"/>
                  <a:gd name="T12" fmla="*/ 60 w 80"/>
                  <a:gd name="T13" fmla="*/ 57 h 63"/>
                  <a:gd name="T14" fmla="*/ 57 w 80"/>
                  <a:gd name="T15" fmla="*/ 61 h 63"/>
                  <a:gd name="T16" fmla="*/ 53 w 80"/>
                  <a:gd name="T17" fmla="*/ 63 h 63"/>
                  <a:gd name="T18" fmla="*/ 48 w 80"/>
                  <a:gd name="T19" fmla="*/ 63 h 63"/>
                  <a:gd name="T20" fmla="*/ 44 w 80"/>
                  <a:gd name="T21" fmla="*/ 63 h 63"/>
                  <a:gd name="T22" fmla="*/ 41 w 80"/>
                  <a:gd name="T23" fmla="*/ 61 h 63"/>
                  <a:gd name="T24" fmla="*/ 37 w 80"/>
                  <a:gd name="T25" fmla="*/ 59 h 63"/>
                  <a:gd name="T26" fmla="*/ 35 w 80"/>
                  <a:gd name="T27" fmla="*/ 55 h 63"/>
                  <a:gd name="T28" fmla="*/ 10 w 80"/>
                  <a:gd name="T29" fmla="*/ 55 h 63"/>
                  <a:gd name="T30" fmla="*/ 0 w 80"/>
                  <a:gd name="T31" fmla="*/ 49 h 63"/>
                  <a:gd name="T32" fmla="*/ 10 w 80"/>
                  <a:gd name="T33" fmla="*/ 44 h 63"/>
                  <a:gd name="T34" fmla="*/ 34 w 80"/>
                  <a:gd name="T35" fmla="*/ 44 h 63"/>
                  <a:gd name="T36" fmla="*/ 35 w 80"/>
                  <a:gd name="T37" fmla="*/ 40 h 63"/>
                  <a:gd name="T38" fmla="*/ 38 w 80"/>
                  <a:gd name="T39" fmla="*/ 37 h 63"/>
                  <a:gd name="T40" fmla="*/ 43 w 80"/>
                  <a:gd name="T41" fmla="*/ 35 h 63"/>
                  <a:gd name="T42" fmla="*/ 48 w 80"/>
                  <a:gd name="T43" fmla="*/ 33 h 63"/>
                  <a:gd name="T44" fmla="*/ 48 w 80"/>
                  <a:gd name="T45" fmla="*/ 33 h 63"/>
                  <a:gd name="T46" fmla="*/ 67 w 80"/>
                  <a:gd name="T47" fmla="*/ 5 h 63"/>
                  <a:gd name="T48" fmla="*/ 80 w 80"/>
                  <a:gd name="T4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0" h="63">
                    <a:moveTo>
                      <a:pt x="80" y="0"/>
                    </a:moveTo>
                    <a:lnTo>
                      <a:pt x="79" y="13"/>
                    </a:lnTo>
                    <a:lnTo>
                      <a:pt x="61" y="41"/>
                    </a:lnTo>
                    <a:lnTo>
                      <a:pt x="62" y="44"/>
                    </a:lnTo>
                    <a:lnTo>
                      <a:pt x="62" y="49"/>
                    </a:lnTo>
                    <a:lnTo>
                      <a:pt x="62" y="53"/>
                    </a:lnTo>
                    <a:lnTo>
                      <a:pt x="60" y="57"/>
                    </a:lnTo>
                    <a:lnTo>
                      <a:pt x="57" y="61"/>
                    </a:lnTo>
                    <a:lnTo>
                      <a:pt x="53" y="63"/>
                    </a:lnTo>
                    <a:lnTo>
                      <a:pt x="48" y="63"/>
                    </a:lnTo>
                    <a:lnTo>
                      <a:pt x="44" y="63"/>
                    </a:lnTo>
                    <a:lnTo>
                      <a:pt x="41" y="61"/>
                    </a:lnTo>
                    <a:lnTo>
                      <a:pt x="37" y="59"/>
                    </a:lnTo>
                    <a:lnTo>
                      <a:pt x="35" y="55"/>
                    </a:lnTo>
                    <a:lnTo>
                      <a:pt x="10" y="55"/>
                    </a:lnTo>
                    <a:lnTo>
                      <a:pt x="0" y="49"/>
                    </a:lnTo>
                    <a:lnTo>
                      <a:pt x="10" y="44"/>
                    </a:lnTo>
                    <a:lnTo>
                      <a:pt x="34" y="44"/>
                    </a:lnTo>
                    <a:lnTo>
                      <a:pt x="35" y="40"/>
                    </a:lnTo>
                    <a:lnTo>
                      <a:pt x="38" y="37"/>
                    </a:lnTo>
                    <a:lnTo>
                      <a:pt x="43" y="35"/>
                    </a:lnTo>
                    <a:lnTo>
                      <a:pt x="48" y="33"/>
                    </a:lnTo>
                    <a:lnTo>
                      <a:pt x="48" y="33"/>
                    </a:lnTo>
                    <a:lnTo>
                      <a:pt x="67" y="5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6082806" y="4847235"/>
              <a:ext cx="722230" cy="724086"/>
              <a:chOff x="5395852" y="2451718"/>
              <a:chExt cx="722230" cy="724086"/>
            </a:xfrm>
          </p:grpSpPr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5395852" y="2451718"/>
                <a:ext cx="722230" cy="724086"/>
              </a:xfrm>
              <a:custGeom>
                <a:avLst/>
                <a:gdLst>
                  <a:gd name="T0" fmla="*/ 195 w 389"/>
                  <a:gd name="T1" fmla="*/ 0 h 390"/>
                  <a:gd name="T2" fmla="*/ 230 w 389"/>
                  <a:gd name="T3" fmla="*/ 4 h 390"/>
                  <a:gd name="T4" fmla="*/ 263 w 389"/>
                  <a:gd name="T5" fmla="*/ 12 h 390"/>
                  <a:gd name="T6" fmla="*/ 293 w 389"/>
                  <a:gd name="T7" fmla="*/ 28 h 390"/>
                  <a:gd name="T8" fmla="*/ 321 w 389"/>
                  <a:gd name="T9" fmla="*/ 46 h 390"/>
                  <a:gd name="T10" fmla="*/ 343 w 389"/>
                  <a:gd name="T11" fmla="*/ 70 h 390"/>
                  <a:gd name="T12" fmla="*/ 363 w 389"/>
                  <a:gd name="T13" fmla="*/ 97 h 390"/>
                  <a:gd name="T14" fmla="*/ 377 w 389"/>
                  <a:gd name="T15" fmla="*/ 128 h 390"/>
                  <a:gd name="T16" fmla="*/ 387 w 389"/>
                  <a:gd name="T17" fmla="*/ 161 h 390"/>
                  <a:gd name="T18" fmla="*/ 389 w 389"/>
                  <a:gd name="T19" fmla="*/ 196 h 390"/>
                  <a:gd name="T20" fmla="*/ 387 w 389"/>
                  <a:gd name="T21" fmla="*/ 231 h 390"/>
                  <a:gd name="T22" fmla="*/ 377 w 389"/>
                  <a:gd name="T23" fmla="*/ 263 h 390"/>
                  <a:gd name="T24" fmla="*/ 363 w 389"/>
                  <a:gd name="T25" fmla="*/ 294 h 390"/>
                  <a:gd name="T26" fmla="*/ 343 w 389"/>
                  <a:gd name="T27" fmla="*/ 321 h 390"/>
                  <a:gd name="T28" fmla="*/ 321 w 389"/>
                  <a:gd name="T29" fmla="*/ 344 h 390"/>
                  <a:gd name="T30" fmla="*/ 293 w 389"/>
                  <a:gd name="T31" fmla="*/ 364 h 390"/>
                  <a:gd name="T32" fmla="*/ 263 w 389"/>
                  <a:gd name="T33" fmla="*/ 378 h 390"/>
                  <a:gd name="T34" fmla="*/ 230 w 389"/>
                  <a:gd name="T35" fmla="*/ 387 h 390"/>
                  <a:gd name="T36" fmla="*/ 195 w 389"/>
                  <a:gd name="T37" fmla="*/ 390 h 390"/>
                  <a:gd name="T38" fmla="*/ 160 w 389"/>
                  <a:gd name="T39" fmla="*/ 387 h 390"/>
                  <a:gd name="T40" fmla="*/ 127 w 389"/>
                  <a:gd name="T41" fmla="*/ 378 h 390"/>
                  <a:gd name="T42" fmla="*/ 97 w 389"/>
                  <a:gd name="T43" fmla="*/ 364 h 390"/>
                  <a:gd name="T44" fmla="*/ 70 w 389"/>
                  <a:gd name="T45" fmla="*/ 344 h 390"/>
                  <a:gd name="T46" fmla="*/ 46 w 389"/>
                  <a:gd name="T47" fmla="*/ 321 h 390"/>
                  <a:gd name="T48" fmla="*/ 27 w 389"/>
                  <a:gd name="T49" fmla="*/ 294 h 390"/>
                  <a:gd name="T50" fmla="*/ 13 w 389"/>
                  <a:gd name="T51" fmla="*/ 263 h 390"/>
                  <a:gd name="T52" fmla="*/ 3 w 389"/>
                  <a:gd name="T53" fmla="*/ 231 h 390"/>
                  <a:gd name="T54" fmla="*/ 0 w 389"/>
                  <a:gd name="T55" fmla="*/ 196 h 390"/>
                  <a:gd name="T56" fmla="*/ 3 w 389"/>
                  <a:gd name="T57" fmla="*/ 161 h 390"/>
                  <a:gd name="T58" fmla="*/ 13 w 389"/>
                  <a:gd name="T59" fmla="*/ 128 h 390"/>
                  <a:gd name="T60" fmla="*/ 27 w 389"/>
                  <a:gd name="T61" fmla="*/ 97 h 390"/>
                  <a:gd name="T62" fmla="*/ 46 w 389"/>
                  <a:gd name="T63" fmla="*/ 70 h 390"/>
                  <a:gd name="T64" fmla="*/ 70 w 389"/>
                  <a:gd name="T65" fmla="*/ 46 h 390"/>
                  <a:gd name="T66" fmla="*/ 97 w 389"/>
                  <a:gd name="T67" fmla="*/ 28 h 390"/>
                  <a:gd name="T68" fmla="*/ 127 w 389"/>
                  <a:gd name="T69" fmla="*/ 12 h 390"/>
                  <a:gd name="T70" fmla="*/ 160 w 389"/>
                  <a:gd name="T71" fmla="*/ 4 h 390"/>
                  <a:gd name="T72" fmla="*/ 195 w 389"/>
                  <a:gd name="T73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9" h="390">
                    <a:moveTo>
                      <a:pt x="195" y="0"/>
                    </a:moveTo>
                    <a:lnTo>
                      <a:pt x="230" y="4"/>
                    </a:lnTo>
                    <a:lnTo>
                      <a:pt x="263" y="12"/>
                    </a:lnTo>
                    <a:lnTo>
                      <a:pt x="293" y="28"/>
                    </a:lnTo>
                    <a:lnTo>
                      <a:pt x="321" y="46"/>
                    </a:lnTo>
                    <a:lnTo>
                      <a:pt x="343" y="70"/>
                    </a:lnTo>
                    <a:lnTo>
                      <a:pt x="363" y="97"/>
                    </a:lnTo>
                    <a:lnTo>
                      <a:pt x="377" y="128"/>
                    </a:lnTo>
                    <a:lnTo>
                      <a:pt x="387" y="161"/>
                    </a:lnTo>
                    <a:lnTo>
                      <a:pt x="389" y="196"/>
                    </a:lnTo>
                    <a:lnTo>
                      <a:pt x="387" y="231"/>
                    </a:lnTo>
                    <a:lnTo>
                      <a:pt x="377" y="263"/>
                    </a:lnTo>
                    <a:lnTo>
                      <a:pt x="363" y="294"/>
                    </a:lnTo>
                    <a:lnTo>
                      <a:pt x="343" y="321"/>
                    </a:lnTo>
                    <a:lnTo>
                      <a:pt x="321" y="344"/>
                    </a:lnTo>
                    <a:lnTo>
                      <a:pt x="293" y="364"/>
                    </a:lnTo>
                    <a:lnTo>
                      <a:pt x="263" y="378"/>
                    </a:lnTo>
                    <a:lnTo>
                      <a:pt x="230" y="387"/>
                    </a:lnTo>
                    <a:lnTo>
                      <a:pt x="195" y="390"/>
                    </a:lnTo>
                    <a:lnTo>
                      <a:pt x="160" y="387"/>
                    </a:lnTo>
                    <a:lnTo>
                      <a:pt x="127" y="378"/>
                    </a:lnTo>
                    <a:lnTo>
                      <a:pt x="97" y="364"/>
                    </a:lnTo>
                    <a:lnTo>
                      <a:pt x="70" y="344"/>
                    </a:lnTo>
                    <a:lnTo>
                      <a:pt x="46" y="321"/>
                    </a:lnTo>
                    <a:lnTo>
                      <a:pt x="27" y="294"/>
                    </a:lnTo>
                    <a:lnTo>
                      <a:pt x="13" y="263"/>
                    </a:lnTo>
                    <a:lnTo>
                      <a:pt x="3" y="231"/>
                    </a:lnTo>
                    <a:lnTo>
                      <a:pt x="0" y="196"/>
                    </a:lnTo>
                    <a:lnTo>
                      <a:pt x="3" y="161"/>
                    </a:lnTo>
                    <a:lnTo>
                      <a:pt x="13" y="128"/>
                    </a:lnTo>
                    <a:lnTo>
                      <a:pt x="27" y="97"/>
                    </a:lnTo>
                    <a:lnTo>
                      <a:pt x="46" y="70"/>
                    </a:lnTo>
                    <a:lnTo>
                      <a:pt x="70" y="46"/>
                    </a:lnTo>
                    <a:lnTo>
                      <a:pt x="97" y="28"/>
                    </a:lnTo>
                    <a:lnTo>
                      <a:pt x="127" y="12"/>
                    </a:lnTo>
                    <a:lnTo>
                      <a:pt x="160" y="4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60"/>
              <p:cNvSpPr>
                <a:spLocks noChangeArrowheads="1"/>
              </p:cNvSpPr>
              <p:nvPr/>
            </p:nvSpPr>
            <p:spPr bwMode="auto">
              <a:xfrm>
                <a:off x="5559235" y="2639238"/>
                <a:ext cx="397319" cy="349047"/>
              </a:xfrm>
              <a:prstGeom prst="rect">
                <a:avLst/>
              </a:prstGeom>
              <a:solidFill>
                <a:srgbClr val="C5D3C9"/>
              </a:solidFill>
              <a:ln w="0">
                <a:solidFill>
                  <a:srgbClr val="C5D3C9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61"/>
              <p:cNvSpPr>
                <a:spLocks noChangeArrowheads="1"/>
              </p:cNvSpPr>
              <p:nvPr/>
            </p:nvSpPr>
            <p:spPr bwMode="auto">
              <a:xfrm>
                <a:off x="5594512" y="2672657"/>
                <a:ext cx="332338" cy="81692"/>
              </a:xfrm>
              <a:prstGeom prst="rect">
                <a:avLst/>
              </a:prstGeom>
              <a:solidFill>
                <a:srgbClr val="6B6D6D"/>
              </a:solidFill>
              <a:ln w="0">
                <a:solidFill>
                  <a:srgbClr val="6B6D6D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62"/>
              <p:cNvSpPr>
                <a:spLocks noChangeArrowheads="1"/>
              </p:cNvSpPr>
              <p:nvPr/>
            </p:nvSpPr>
            <p:spPr bwMode="auto">
              <a:xfrm>
                <a:off x="5594512" y="2782198"/>
                <a:ext cx="51986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63"/>
              <p:cNvSpPr>
                <a:spLocks noChangeArrowheads="1"/>
              </p:cNvSpPr>
              <p:nvPr/>
            </p:nvSpPr>
            <p:spPr bwMode="auto">
              <a:xfrm>
                <a:off x="5663206" y="2782198"/>
                <a:ext cx="51986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64"/>
              <p:cNvSpPr>
                <a:spLocks noChangeArrowheads="1"/>
              </p:cNvSpPr>
              <p:nvPr/>
            </p:nvSpPr>
            <p:spPr bwMode="auto">
              <a:xfrm>
                <a:off x="5733758" y="2782198"/>
                <a:ext cx="51986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65"/>
              <p:cNvSpPr>
                <a:spLocks noChangeArrowheads="1"/>
              </p:cNvSpPr>
              <p:nvPr/>
            </p:nvSpPr>
            <p:spPr bwMode="auto">
              <a:xfrm>
                <a:off x="5804310" y="2782198"/>
                <a:ext cx="50130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66"/>
              <p:cNvSpPr>
                <a:spLocks noChangeArrowheads="1"/>
              </p:cNvSpPr>
              <p:nvPr/>
            </p:nvSpPr>
            <p:spPr bwMode="auto">
              <a:xfrm>
                <a:off x="5873006" y="2782198"/>
                <a:ext cx="53843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Rectangle 67"/>
              <p:cNvSpPr>
                <a:spLocks noChangeArrowheads="1"/>
              </p:cNvSpPr>
              <p:nvPr/>
            </p:nvSpPr>
            <p:spPr bwMode="auto">
              <a:xfrm>
                <a:off x="5594512" y="2847181"/>
                <a:ext cx="51986" cy="46416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68"/>
              <p:cNvSpPr>
                <a:spLocks noChangeArrowheads="1"/>
              </p:cNvSpPr>
              <p:nvPr/>
            </p:nvSpPr>
            <p:spPr bwMode="auto">
              <a:xfrm>
                <a:off x="5663206" y="2847181"/>
                <a:ext cx="51986" cy="46416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69"/>
              <p:cNvSpPr>
                <a:spLocks noChangeArrowheads="1"/>
              </p:cNvSpPr>
              <p:nvPr/>
            </p:nvSpPr>
            <p:spPr bwMode="auto">
              <a:xfrm>
                <a:off x="5733758" y="2847181"/>
                <a:ext cx="51986" cy="46416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70"/>
              <p:cNvSpPr>
                <a:spLocks noChangeArrowheads="1"/>
              </p:cNvSpPr>
              <p:nvPr/>
            </p:nvSpPr>
            <p:spPr bwMode="auto">
              <a:xfrm>
                <a:off x="5804310" y="2847181"/>
                <a:ext cx="50130" cy="46416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Rectangle 71"/>
              <p:cNvSpPr>
                <a:spLocks noChangeArrowheads="1"/>
              </p:cNvSpPr>
              <p:nvPr/>
            </p:nvSpPr>
            <p:spPr bwMode="auto">
              <a:xfrm>
                <a:off x="5873006" y="2847181"/>
                <a:ext cx="53843" cy="46416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72"/>
              <p:cNvSpPr>
                <a:spLocks noChangeArrowheads="1"/>
              </p:cNvSpPr>
              <p:nvPr/>
            </p:nvSpPr>
            <p:spPr bwMode="auto">
              <a:xfrm>
                <a:off x="5594512" y="2914019"/>
                <a:ext cx="51986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73"/>
              <p:cNvSpPr>
                <a:spLocks noChangeArrowheads="1"/>
              </p:cNvSpPr>
              <p:nvPr/>
            </p:nvSpPr>
            <p:spPr bwMode="auto">
              <a:xfrm>
                <a:off x="5663206" y="2914019"/>
                <a:ext cx="51986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74"/>
              <p:cNvSpPr>
                <a:spLocks noChangeArrowheads="1"/>
              </p:cNvSpPr>
              <p:nvPr/>
            </p:nvSpPr>
            <p:spPr bwMode="auto">
              <a:xfrm>
                <a:off x="5733758" y="2914019"/>
                <a:ext cx="51986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75"/>
              <p:cNvSpPr>
                <a:spLocks noChangeArrowheads="1"/>
              </p:cNvSpPr>
              <p:nvPr/>
            </p:nvSpPr>
            <p:spPr bwMode="auto">
              <a:xfrm>
                <a:off x="5804310" y="2914019"/>
                <a:ext cx="50130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76"/>
              <p:cNvSpPr>
                <a:spLocks noChangeArrowheads="1"/>
              </p:cNvSpPr>
              <p:nvPr/>
            </p:nvSpPr>
            <p:spPr bwMode="auto">
              <a:xfrm>
                <a:off x="5873006" y="2914019"/>
                <a:ext cx="53843" cy="44559"/>
              </a:xfrm>
              <a:prstGeom prst="rect">
                <a:avLst/>
              </a:prstGeom>
              <a:solidFill>
                <a:srgbClr val="5A94A7"/>
              </a:solidFill>
              <a:ln w="0">
                <a:solidFill>
                  <a:srgbClr val="5A94A7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5884146" y="2785911"/>
                <a:ext cx="31563" cy="33419"/>
              </a:xfrm>
              <a:custGeom>
                <a:avLst/>
                <a:gdLst>
                  <a:gd name="T0" fmla="*/ 8 w 17"/>
                  <a:gd name="T1" fmla="*/ 0 h 18"/>
                  <a:gd name="T2" fmla="*/ 10 w 17"/>
                  <a:gd name="T3" fmla="*/ 1 h 18"/>
                  <a:gd name="T4" fmla="*/ 11 w 17"/>
                  <a:gd name="T5" fmla="*/ 3 h 18"/>
                  <a:gd name="T6" fmla="*/ 11 w 17"/>
                  <a:gd name="T7" fmla="*/ 7 h 18"/>
                  <a:gd name="T8" fmla="*/ 15 w 17"/>
                  <a:gd name="T9" fmla="*/ 7 h 18"/>
                  <a:gd name="T10" fmla="*/ 16 w 17"/>
                  <a:gd name="T11" fmla="*/ 8 h 18"/>
                  <a:gd name="T12" fmla="*/ 17 w 17"/>
                  <a:gd name="T13" fmla="*/ 9 h 18"/>
                  <a:gd name="T14" fmla="*/ 16 w 17"/>
                  <a:gd name="T15" fmla="*/ 11 h 18"/>
                  <a:gd name="T16" fmla="*/ 15 w 17"/>
                  <a:gd name="T17" fmla="*/ 11 h 18"/>
                  <a:gd name="T18" fmla="*/ 11 w 17"/>
                  <a:gd name="T19" fmla="*/ 11 h 18"/>
                  <a:gd name="T20" fmla="*/ 11 w 17"/>
                  <a:gd name="T21" fmla="*/ 16 h 18"/>
                  <a:gd name="T22" fmla="*/ 10 w 17"/>
                  <a:gd name="T23" fmla="*/ 18 h 18"/>
                  <a:gd name="T24" fmla="*/ 8 w 17"/>
                  <a:gd name="T25" fmla="*/ 18 h 18"/>
                  <a:gd name="T26" fmla="*/ 6 w 17"/>
                  <a:gd name="T27" fmla="*/ 18 h 18"/>
                  <a:gd name="T28" fmla="*/ 6 w 17"/>
                  <a:gd name="T29" fmla="*/ 16 h 18"/>
                  <a:gd name="T30" fmla="*/ 6 w 17"/>
                  <a:gd name="T31" fmla="*/ 11 h 18"/>
                  <a:gd name="T32" fmla="*/ 2 w 17"/>
                  <a:gd name="T33" fmla="*/ 11 h 18"/>
                  <a:gd name="T34" fmla="*/ 0 w 17"/>
                  <a:gd name="T35" fmla="*/ 11 h 18"/>
                  <a:gd name="T36" fmla="*/ 0 w 17"/>
                  <a:gd name="T37" fmla="*/ 9 h 18"/>
                  <a:gd name="T38" fmla="*/ 0 w 17"/>
                  <a:gd name="T39" fmla="*/ 8 h 18"/>
                  <a:gd name="T40" fmla="*/ 2 w 17"/>
                  <a:gd name="T41" fmla="*/ 7 h 18"/>
                  <a:gd name="T42" fmla="*/ 6 w 17"/>
                  <a:gd name="T43" fmla="*/ 7 h 18"/>
                  <a:gd name="T44" fmla="*/ 6 w 17"/>
                  <a:gd name="T45" fmla="*/ 3 h 18"/>
                  <a:gd name="T46" fmla="*/ 6 w 17"/>
                  <a:gd name="T47" fmla="*/ 1 h 18"/>
                  <a:gd name="T48" fmla="*/ 8 w 17"/>
                  <a:gd name="T4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18">
                    <a:moveTo>
                      <a:pt x="8" y="0"/>
                    </a:moveTo>
                    <a:lnTo>
                      <a:pt x="10" y="1"/>
                    </a:lnTo>
                    <a:lnTo>
                      <a:pt x="11" y="3"/>
                    </a:lnTo>
                    <a:lnTo>
                      <a:pt x="11" y="7"/>
                    </a:lnTo>
                    <a:lnTo>
                      <a:pt x="15" y="7"/>
                    </a:lnTo>
                    <a:lnTo>
                      <a:pt x="16" y="8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5" y="11"/>
                    </a:lnTo>
                    <a:lnTo>
                      <a:pt x="11" y="11"/>
                    </a:lnTo>
                    <a:lnTo>
                      <a:pt x="11" y="16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6" y="16"/>
                    </a:lnTo>
                    <a:lnTo>
                      <a:pt x="6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6" y="7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5884146" y="2867603"/>
                <a:ext cx="29706" cy="5570"/>
              </a:xfrm>
              <a:custGeom>
                <a:avLst/>
                <a:gdLst>
                  <a:gd name="T0" fmla="*/ 2 w 16"/>
                  <a:gd name="T1" fmla="*/ 0 h 3"/>
                  <a:gd name="T2" fmla="*/ 14 w 16"/>
                  <a:gd name="T3" fmla="*/ 0 h 3"/>
                  <a:gd name="T4" fmla="*/ 16 w 16"/>
                  <a:gd name="T5" fmla="*/ 0 h 3"/>
                  <a:gd name="T6" fmla="*/ 16 w 16"/>
                  <a:gd name="T7" fmla="*/ 2 h 3"/>
                  <a:gd name="T8" fmla="*/ 16 w 16"/>
                  <a:gd name="T9" fmla="*/ 3 h 3"/>
                  <a:gd name="T10" fmla="*/ 14 w 16"/>
                  <a:gd name="T11" fmla="*/ 3 h 3"/>
                  <a:gd name="T12" fmla="*/ 2 w 16"/>
                  <a:gd name="T13" fmla="*/ 3 h 3"/>
                  <a:gd name="T14" fmla="*/ 0 w 16"/>
                  <a:gd name="T15" fmla="*/ 3 h 3"/>
                  <a:gd name="T16" fmla="*/ 0 w 16"/>
                  <a:gd name="T17" fmla="*/ 2 h 3"/>
                  <a:gd name="T18" fmla="*/ 0 w 16"/>
                  <a:gd name="T19" fmla="*/ 0 h 3"/>
                  <a:gd name="T20" fmla="*/ 2 w 16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3">
                    <a:moveTo>
                      <a:pt x="2" y="0"/>
                    </a:moveTo>
                    <a:lnTo>
                      <a:pt x="14" y="0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5884146" y="2927015"/>
                <a:ext cx="31563" cy="7427"/>
              </a:xfrm>
              <a:custGeom>
                <a:avLst/>
                <a:gdLst>
                  <a:gd name="T0" fmla="*/ 2 w 17"/>
                  <a:gd name="T1" fmla="*/ 0 h 4"/>
                  <a:gd name="T2" fmla="*/ 15 w 17"/>
                  <a:gd name="T3" fmla="*/ 0 h 4"/>
                  <a:gd name="T4" fmla="*/ 16 w 17"/>
                  <a:gd name="T5" fmla="*/ 1 h 4"/>
                  <a:gd name="T6" fmla="*/ 17 w 17"/>
                  <a:gd name="T7" fmla="*/ 2 h 4"/>
                  <a:gd name="T8" fmla="*/ 16 w 17"/>
                  <a:gd name="T9" fmla="*/ 3 h 4"/>
                  <a:gd name="T10" fmla="*/ 15 w 17"/>
                  <a:gd name="T11" fmla="*/ 4 h 4"/>
                  <a:gd name="T12" fmla="*/ 2 w 17"/>
                  <a:gd name="T13" fmla="*/ 4 h 4"/>
                  <a:gd name="T14" fmla="*/ 0 w 17"/>
                  <a:gd name="T15" fmla="*/ 3 h 4"/>
                  <a:gd name="T16" fmla="*/ 0 w 17"/>
                  <a:gd name="T17" fmla="*/ 2 h 4"/>
                  <a:gd name="T18" fmla="*/ 0 w 17"/>
                  <a:gd name="T19" fmla="*/ 1 h 4"/>
                  <a:gd name="T20" fmla="*/ 2 w 17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4">
                    <a:moveTo>
                      <a:pt x="2" y="0"/>
                    </a:moveTo>
                    <a:lnTo>
                      <a:pt x="15" y="0"/>
                    </a:lnTo>
                    <a:lnTo>
                      <a:pt x="16" y="1"/>
                    </a:lnTo>
                    <a:lnTo>
                      <a:pt x="17" y="2"/>
                    </a:lnTo>
                    <a:lnTo>
                      <a:pt x="16" y="3"/>
                    </a:lnTo>
                    <a:lnTo>
                      <a:pt x="15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5884146" y="2938155"/>
                <a:ext cx="31563" cy="9284"/>
              </a:xfrm>
              <a:custGeom>
                <a:avLst/>
                <a:gdLst>
                  <a:gd name="T0" fmla="*/ 2 w 17"/>
                  <a:gd name="T1" fmla="*/ 0 h 5"/>
                  <a:gd name="T2" fmla="*/ 15 w 17"/>
                  <a:gd name="T3" fmla="*/ 0 h 5"/>
                  <a:gd name="T4" fmla="*/ 16 w 17"/>
                  <a:gd name="T5" fmla="*/ 1 h 5"/>
                  <a:gd name="T6" fmla="*/ 17 w 17"/>
                  <a:gd name="T7" fmla="*/ 2 h 5"/>
                  <a:gd name="T8" fmla="*/ 16 w 17"/>
                  <a:gd name="T9" fmla="*/ 5 h 5"/>
                  <a:gd name="T10" fmla="*/ 15 w 17"/>
                  <a:gd name="T11" fmla="*/ 5 h 5"/>
                  <a:gd name="T12" fmla="*/ 2 w 17"/>
                  <a:gd name="T13" fmla="*/ 5 h 5"/>
                  <a:gd name="T14" fmla="*/ 0 w 17"/>
                  <a:gd name="T15" fmla="*/ 5 h 5"/>
                  <a:gd name="T16" fmla="*/ 0 w 17"/>
                  <a:gd name="T17" fmla="*/ 2 h 5"/>
                  <a:gd name="T18" fmla="*/ 0 w 17"/>
                  <a:gd name="T19" fmla="*/ 1 h 5"/>
                  <a:gd name="T20" fmla="*/ 2 w 17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5">
                    <a:moveTo>
                      <a:pt x="2" y="0"/>
                    </a:moveTo>
                    <a:lnTo>
                      <a:pt x="15" y="0"/>
                    </a:lnTo>
                    <a:lnTo>
                      <a:pt x="16" y="1"/>
                    </a:lnTo>
                    <a:lnTo>
                      <a:pt x="17" y="2"/>
                    </a:lnTo>
                    <a:lnTo>
                      <a:pt x="16" y="5"/>
                    </a:lnTo>
                    <a:lnTo>
                      <a:pt x="1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1"/>
              <p:cNvSpPr>
                <a:spLocks noEditPoints="1"/>
              </p:cNvSpPr>
              <p:nvPr/>
            </p:nvSpPr>
            <p:spPr bwMode="auto">
              <a:xfrm>
                <a:off x="5735616" y="2689366"/>
                <a:ext cx="25993" cy="42703"/>
              </a:xfrm>
              <a:custGeom>
                <a:avLst/>
                <a:gdLst>
                  <a:gd name="T0" fmla="*/ 3 w 14"/>
                  <a:gd name="T1" fmla="*/ 4 h 23"/>
                  <a:gd name="T2" fmla="*/ 3 w 14"/>
                  <a:gd name="T3" fmla="*/ 4 h 23"/>
                  <a:gd name="T4" fmla="*/ 3 w 14"/>
                  <a:gd name="T5" fmla="*/ 20 h 23"/>
                  <a:gd name="T6" fmla="*/ 11 w 14"/>
                  <a:gd name="T7" fmla="*/ 20 h 23"/>
                  <a:gd name="T8" fmla="*/ 11 w 14"/>
                  <a:gd name="T9" fmla="*/ 4 h 23"/>
                  <a:gd name="T10" fmla="*/ 11 w 14"/>
                  <a:gd name="T11" fmla="*/ 4 h 23"/>
                  <a:gd name="T12" fmla="*/ 3 w 14"/>
                  <a:gd name="T13" fmla="*/ 4 h 23"/>
                  <a:gd name="T14" fmla="*/ 1 w 14"/>
                  <a:gd name="T15" fmla="*/ 0 h 23"/>
                  <a:gd name="T16" fmla="*/ 12 w 14"/>
                  <a:gd name="T17" fmla="*/ 0 h 23"/>
                  <a:gd name="T18" fmla="*/ 14 w 14"/>
                  <a:gd name="T19" fmla="*/ 1 h 23"/>
                  <a:gd name="T20" fmla="*/ 14 w 14"/>
                  <a:gd name="T21" fmla="*/ 2 h 23"/>
                  <a:gd name="T22" fmla="*/ 14 w 14"/>
                  <a:gd name="T23" fmla="*/ 21 h 23"/>
                  <a:gd name="T24" fmla="*/ 14 w 14"/>
                  <a:gd name="T25" fmla="*/ 21 h 23"/>
                  <a:gd name="T26" fmla="*/ 14 w 14"/>
                  <a:gd name="T27" fmla="*/ 22 h 23"/>
                  <a:gd name="T28" fmla="*/ 14 w 14"/>
                  <a:gd name="T29" fmla="*/ 23 h 23"/>
                  <a:gd name="T30" fmla="*/ 12 w 14"/>
                  <a:gd name="T31" fmla="*/ 23 h 23"/>
                  <a:gd name="T32" fmla="*/ 1 w 14"/>
                  <a:gd name="T33" fmla="*/ 23 h 23"/>
                  <a:gd name="T34" fmla="*/ 0 w 14"/>
                  <a:gd name="T35" fmla="*/ 23 h 23"/>
                  <a:gd name="T36" fmla="*/ 0 w 14"/>
                  <a:gd name="T37" fmla="*/ 22 h 23"/>
                  <a:gd name="T38" fmla="*/ 0 w 14"/>
                  <a:gd name="T39" fmla="*/ 21 h 23"/>
                  <a:gd name="T40" fmla="*/ 0 w 14"/>
                  <a:gd name="T41" fmla="*/ 21 h 23"/>
                  <a:gd name="T42" fmla="*/ 0 w 14"/>
                  <a:gd name="T43" fmla="*/ 2 h 23"/>
                  <a:gd name="T44" fmla="*/ 0 w 14"/>
                  <a:gd name="T45" fmla="*/ 1 h 23"/>
                  <a:gd name="T46" fmla="*/ 1 w 14"/>
                  <a:gd name="T4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23">
                    <a:moveTo>
                      <a:pt x="3" y="4"/>
                    </a:moveTo>
                    <a:lnTo>
                      <a:pt x="3" y="4"/>
                    </a:lnTo>
                    <a:lnTo>
                      <a:pt x="3" y="20"/>
                    </a:lnTo>
                    <a:lnTo>
                      <a:pt x="11" y="20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3" y="4"/>
                    </a:lnTo>
                    <a:close/>
                    <a:moveTo>
                      <a:pt x="1" y="0"/>
                    </a:moveTo>
                    <a:lnTo>
                      <a:pt x="12" y="0"/>
                    </a:lnTo>
                    <a:lnTo>
                      <a:pt x="14" y="1"/>
                    </a:lnTo>
                    <a:lnTo>
                      <a:pt x="14" y="2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1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2"/>
              <p:cNvSpPr>
                <a:spLocks noEditPoints="1"/>
              </p:cNvSpPr>
              <p:nvPr/>
            </p:nvSpPr>
            <p:spPr bwMode="auto">
              <a:xfrm>
                <a:off x="5770891" y="2689366"/>
                <a:ext cx="27850" cy="42703"/>
              </a:xfrm>
              <a:custGeom>
                <a:avLst/>
                <a:gdLst>
                  <a:gd name="T0" fmla="*/ 4 w 15"/>
                  <a:gd name="T1" fmla="*/ 4 h 23"/>
                  <a:gd name="T2" fmla="*/ 4 w 15"/>
                  <a:gd name="T3" fmla="*/ 4 h 23"/>
                  <a:gd name="T4" fmla="*/ 4 w 15"/>
                  <a:gd name="T5" fmla="*/ 20 h 23"/>
                  <a:gd name="T6" fmla="*/ 12 w 15"/>
                  <a:gd name="T7" fmla="*/ 20 h 23"/>
                  <a:gd name="T8" fmla="*/ 12 w 15"/>
                  <a:gd name="T9" fmla="*/ 4 h 23"/>
                  <a:gd name="T10" fmla="*/ 12 w 15"/>
                  <a:gd name="T11" fmla="*/ 4 h 23"/>
                  <a:gd name="T12" fmla="*/ 4 w 15"/>
                  <a:gd name="T13" fmla="*/ 4 h 23"/>
                  <a:gd name="T14" fmla="*/ 2 w 15"/>
                  <a:gd name="T15" fmla="*/ 0 h 23"/>
                  <a:gd name="T16" fmla="*/ 13 w 15"/>
                  <a:gd name="T17" fmla="*/ 0 h 23"/>
                  <a:gd name="T18" fmla="*/ 14 w 15"/>
                  <a:gd name="T19" fmla="*/ 1 h 23"/>
                  <a:gd name="T20" fmla="*/ 15 w 15"/>
                  <a:gd name="T21" fmla="*/ 2 h 23"/>
                  <a:gd name="T22" fmla="*/ 15 w 15"/>
                  <a:gd name="T23" fmla="*/ 21 h 23"/>
                  <a:gd name="T24" fmla="*/ 15 w 15"/>
                  <a:gd name="T25" fmla="*/ 21 h 23"/>
                  <a:gd name="T26" fmla="*/ 15 w 15"/>
                  <a:gd name="T27" fmla="*/ 22 h 23"/>
                  <a:gd name="T28" fmla="*/ 14 w 15"/>
                  <a:gd name="T29" fmla="*/ 23 h 23"/>
                  <a:gd name="T30" fmla="*/ 13 w 15"/>
                  <a:gd name="T31" fmla="*/ 23 h 23"/>
                  <a:gd name="T32" fmla="*/ 2 w 15"/>
                  <a:gd name="T33" fmla="*/ 23 h 23"/>
                  <a:gd name="T34" fmla="*/ 1 w 15"/>
                  <a:gd name="T35" fmla="*/ 23 h 23"/>
                  <a:gd name="T36" fmla="*/ 0 w 15"/>
                  <a:gd name="T37" fmla="*/ 22 h 23"/>
                  <a:gd name="T38" fmla="*/ 1 w 15"/>
                  <a:gd name="T39" fmla="*/ 21 h 23"/>
                  <a:gd name="T40" fmla="*/ 0 w 15"/>
                  <a:gd name="T41" fmla="*/ 21 h 23"/>
                  <a:gd name="T42" fmla="*/ 0 w 15"/>
                  <a:gd name="T43" fmla="*/ 2 h 23"/>
                  <a:gd name="T44" fmla="*/ 1 w 15"/>
                  <a:gd name="T45" fmla="*/ 1 h 23"/>
                  <a:gd name="T46" fmla="*/ 2 w 15"/>
                  <a:gd name="T4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" h="23">
                    <a:moveTo>
                      <a:pt x="4" y="4"/>
                    </a:moveTo>
                    <a:lnTo>
                      <a:pt x="4" y="4"/>
                    </a:lnTo>
                    <a:lnTo>
                      <a:pt x="4" y="20"/>
                    </a:lnTo>
                    <a:lnTo>
                      <a:pt x="12" y="2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4" y="4"/>
                    </a:lnTo>
                    <a:close/>
                    <a:moveTo>
                      <a:pt x="2" y="0"/>
                    </a:moveTo>
                    <a:lnTo>
                      <a:pt x="13" y="0"/>
                    </a:lnTo>
                    <a:lnTo>
                      <a:pt x="14" y="1"/>
                    </a:lnTo>
                    <a:lnTo>
                      <a:pt x="15" y="2"/>
                    </a:lnTo>
                    <a:lnTo>
                      <a:pt x="15" y="21"/>
                    </a:lnTo>
                    <a:lnTo>
                      <a:pt x="15" y="21"/>
                    </a:lnTo>
                    <a:lnTo>
                      <a:pt x="15" y="22"/>
                    </a:lnTo>
                    <a:lnTo>
                      <a:pt x="14" y="23"/>
                    </a:lnTo>
                    <a:lnTo>
                      <a:pt x="13" y="23"/>
                    </a:lnTo>
                    <a:lnTo>
                      <a:pt x="2" y="23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1" y="21"/>
                    </a:lnTo>
                    <a:lnTo>
                      <a:pt x="0" y="2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3"/>
              <p:cNvSpPr>
                <a:spLocks noEditPoints="1"/>
              </p:cNvSpPr>
              <p:nvPr/>
            </p:nvSpPr>
            <p:spPr bwMode="auto">
              <a:xfrm>
                <a:off x="5806168" y="2689366"/>
                <a:ext cx="29706" cy="42703"/>
              </a:xfrm>
              <a:custGeom>
                <a:avLst/>
                <a:gdLst>
                  <a:gd name="T0" fmla="*/ 4 w 16"/>
                  <a:gd name="T1" fmla="*/ 4 h 23"/>
                  <a:gd name="T2" fmla="*/ 5 w 16"/>
                  <a:gd name="T3" fmla="*/ 4 h 23"/>
                  <a:gd name="T4" fmla="*/ 5 w 16"/>
                  <a:gd name="T5" fmla="*/ 20 h 23"/>
                  <a:gd name="T6" fmla="*/ 11 w 16"/>
                  <a:gd name="T7" fmla="*/ 20 h 23"/>
                  <a:gd name="T8" fmla="*/ 11 w 16"/>
                  <a:gd name="T9" fmla="*/ 4 h 23"/>
                  <a:gd name="T10" fmla="*/ 11 w 16"/>
                  <a:gd name="T11" fmla="*/ 4 h 23"/>
                  <a:gd name="T12" fmla="*/ 4 w 16"/>
                  <a:gd name="T13" fmla="*/ 4 h 23"/>
                  <a:gd name="T14" fmla="*/ 2 w 16"/>
                  <a:gd name="T15" fmla="*/ 0 h 23"/>
                  <a:gd name="T16" fmla="*/ 13 w 16"/>
                  <a:gd name="T17" fmla="*/ 0 h 23"/>
                  <a:gd name="T18" fmla="*/ 14 w 16"/>
                  <a:gd name="T19" fmla="*/ 1 h 23"/>
                  <a:gd name="T20" fmla="*/ 16 w 16"/>
                  <a:gd name="T21" fmla="*/ 2 h 23"/>
                  <a:gd name="T22" fmla="*/ 16 w 16"/>
                  <a:gd name="T23" fmla="*/ 21 h 23"/>
                  <a:gd name="T24" fmla="*/ 16 w 16"/>
                  <a:gd name="T25" fmla="*/ 21 h 23"/>
                  <a:gd name="T26" fmla="*/ 16 w 16"/>
                  <a:gd name="T27" fmla="*/ 22 h 23"/>
                  <a:gd name="T28" fmla="*/ 14 w 16"/>
                  <a:gd name="T29" fmla="*/ 23 h 23"/>
                  <a:gd name="T30" fmla="*/ 13 w 16"/>
                  <a:gd name="T31" fmla="*/ 23 h 23"/>
                  <a:gd name="T32" fmla="*/ 2 w 16"/>
                  <a:gd name="T33" fmla="*/ 23 h 23"/>
                  <a:gd name="T34" fmla="*/ 1 w 16"/>
                  <a:gd name="T35" fmla="*/ 23 h 23"/>
                  <a:gd name="T36" fmla="*/ 0 w 16"/>
                  <a:gd name="T37" fmla="*/ 22 h 23"/>
                  <a:gd name="T38" fmla="*/ 0 w 16"/>
                  <a:gd name="T39" fmla="*/ 21 h 23"/>
                  <a:gd name="T40" fmla="*/ 0 w 16"/>
                  <a:gd name="T41" fmla="*/ 21 h 23"/>
                  <a:gd name="T42" fmla="*/ 0 w 16"/>
                  <a:gd name="T43" fmla="*/ 2 h 23"/>
                  <a:gd name="T44" fmla="*/ 1 w 16"/>
                  <a:gd name="T45" fmla="*/ 1 h 23"/>
                  <a:gd name="T46" fmla="*/ 2 w 16"/>
                  <a:gd name="T4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23">
                    <a:moveTo>
                      <a:pt x="4" y="4"/>
                    </a:moveTo>
                    <a:lnTo>
                      <a:pt x="5" y="4"/>
                    </a:lnTo>
                    <a:lnTo>
                      <a:pt x="5" y="20"/>
                    </a:lnTo>
                    <a:lnTo>
                      <a:pt x="11" y="20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4" y="4"/>
                    </a:lnTo>
                    <a:close/>
                    <a:moveTo>
                      <a:pt x="2" y="0"/>
                    </a:moveTo>
                    <a:lnTo>
                      <a:pt x="13" y="0"/>
                    </a:lnTo>
                    <a:lnTo>
                      <a:pt x="14" y="1"/>
                    </a:lnTo>
                    <a:lnTo>
                      <a:pt x="16" y="2"/>
                    </a:lnTo>
                    <a:lnTo>
                      <a:pt x="16" y="21"/>
                    </a:lnTo>
                    <a:lnTo>
                      <a:pt x="16" y="21"/>
                    </a:lnTo>
                    <a:lnTo>
                      <a:pt x="16" y="22"/>
                    </a:lnTo>
                    <a:lnTo>
                      <a:pt x="14" y="23"/>
                    </a:lnTo>
                    <a:lnTo>
                      <a:pt x="13" y="23"/>
                    </a:lnTo>
                    <a:lnTo>
                      <a:pt x="2" y="23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4"/>
              <p:cNvSpPr>
                <a:spLocks noEditPoints="1"/>
              </p:cNvSpPr>
              <p:nvPr/>
            </p:nvSpPr>
            <p:spPr bwMode="auto">
              <a:xfrm>
                <a:off x="5843300" y="2689366"/>
                <a:ext cx="25993" cy="42703"/>
              </a:xfrm>
              <a:custGeom>
                <a:avLst/>
                <a:gdLst>
                  <a:gd name="T0" fmla="*/ 3 w 14"/>
                  <a:gd name="T1" fmla="*/ 4 h 23"/>
                  <a:gd name="T2" fmla="*/ 3 w 14"/>
                  <a:gd name="T3" fmla="*/ 4 h 23"/>
                  <a:gd name="T4" fmla="*/ 3 w 14"/>
                  <a:gd name="T5" fmla="*/ 20 h 23"/>
                  <a:gd name="T6" fmla="*/ 11 w 14"/>
                  <a:gd name="T7" fmla="*/ 20 h 23"/>
                  <a:gd name="T8" fmla="*/ 11 w 14"/>
                  <a:gd name="T9" fmla="*/ 4 h 23"/>
                  <a:gd name="T10" fmla="*/ 11 w 14"/>
                  <a:gd name="T11" fmla="*/ 4 h 23"/>
                  <a:gd name="T12" fmla="*/ 3 w 14"/>
                  <a:gd name="T13" fmla="*/ 4 h 23"/>
                  <a:gd name="T14" fmla="*/ 2 w 14"/>
                  <a:gd name="T15" fmla="*/ 0 h 23"/>
                  <a:gd name="T16" fmla="*/ 13 w 14"/>
                  <a:gd name="T17" fmla="*/ 0 h 23"/>
                  <a:gd name="T18" fmla="*/ 14 w 14"/>
                  <a:gd name="T19" fmla="*/ 1 h 23"/>
                  <a:gd name="T20" fmla="*/ 14 w 14"/>
                  <a:gd name="T21" fmla="*/ 2 h 23"/>
                  <a:gd name="T22" fmla="*/ 14 w 14"/>
                  <a:gd name="T23" fmla="*/ 21 h 23"/>
                  <a:gd name="T24" fmla="*/ 14 w 14"/>
                  <a:gd name="T25" fmla="*/ 21 h 23"/>
                  <a:gd name="T26" fmla="*/ 14 w 14"/>
                  <a:gd name="T27" fmla="*/ 22 h 23"/>
                  <a:gd name="T28" fmla="*/ 14 w 14"/>
                  <a:gd name="T29" fmla="*/ 23 h 23"/>
                  <a:gd name="T30" fmla="*/ 13 w 14"/>
                  <a:gd name="T31" fmla="*/ 23 h 23"/>
                  <a:gd name="T32" fmla="*/ 2 w 14"/>
                  <a:gd name="T33" fmla="*/ 23 h 23"/>
                  <a:gd name="T34" fmla="*/ 0 w 14"/>
                  <a:gd name="T35" fmla="*/ 23 h 23"/>
                  <a:gd name="T36" fmla="*/ 0 w 14"/>
                  <a:gd name="T37" fmla="*/ 22 h 23"/>
                  <a:gd name="T38" fmla="*/ 0 w 14"/>
                  <a:gd name="T39" fmla="*/ 21 h 23"/>
                  <a:gd name="T40" fmla="*/ 0 w 14"/>
                  <a:gd name="T41" fmla="*/ 21 h 23"/>
                  <a:gd name="T42" fmla="*/ 0 w 14"/>
                  <a:gd name="T43" fmla="*/ 2 h 23"/>
                  <a:gd name="T44" fmla="*/ 0 w 14"/>
                  <a:gd name="T45" fmla="*/ 1 h 23"/>
                  <a:gd name="T46" fmla="*/ 2 w 14"/>
                  <a:gd name="T4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" h="23">
                    <a:moveTo>
                      <a:pt x="3" y="4"/>
                    </a:moveTo>
                    <a:lnTo>
                      <a:pt x="3" y="4"/>
                    </a:lnTo>
                    <a:lnTo>
                      <a:pt x="3" y="20"/>
                    </a:lnTo>
                    <a:lnTo>
                      <a:pt x="11" y="20"/>
                    </a:lnTo>
                    <a:lnTo>
                      <a:pt x="11" y="4"/>
                    </a:lnTo>
                    <a:lnTo>
                      <a:pt x="11" y="4"/>
                    </a:lnTo>
                    <a:lnTo>
                      <a:pt x="3" y="4"/>
                    </a:lnTo>
                    <a:close/>
                    <a:moveTo>
                      <a:pt x="2" y="0"/>
                    </a:moveTo>
                    <a:lnTo>
                      <a:pt x="13" y="0"/>
                    </a:lnTo>
                    <a:lnTo>
                      <a:pt x="14" y="1"/>
                    </a:lnTo>
                    <a:lnTo>
                      <a:pt x="14" y="2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4" y="23"/>
                    </a:lnTo>
                    <a:lnTo>
                      <a:pt x="13" y="23"/>
                    </a:lnTo>
                    <a:lnTo>
                      <a:pt x="2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5"/>
              <p:cNvSpPr>
                <a:spLocks noEditPoints="1"/>
              </p:cNvSpPr>
              <p:nvPr/>
            </p:nvSpPr>
            <p:spPr bwMode="auto">
              <a:xfrm>
                <a:off x="5880433" y="2689366"/>
                <a:ext cx="25993" cy="42703"/>
              </a:xfrm>
              <a:custGeom>
                <a:avLst/>
                <a:gdLst>
                  <a:gd name="T0" fmla="*/ 3 w 14"/>
                  <a:gd name="T1" fmla="*/ 4 h 23"/>
                  <a:gd name="T2" fmla="*/ 3 w 14"/>
                  <a:gd name="T3" fmla="*/ 4 h 23"/>
                  <a:gd name="T4" fmla="*/ 3 w 14"/>
                  <a:gd name="T5" fmla="*/ 20 h 23"/>
                  <a:gd name="T6" fmla="*/ 10 w 14"/>
                  <a:gd name="T7" fmla="*/ 20 h 23"/>
                  <a:gd name="T8" fmla="*/ 10 w 14"/>
                  <a:gd name="T9" fmla="*/ 4 h 23"/>
                  <a:gd name="T10" fmla="*/ 10 w 14"/>
                  <a:gd name="T11" fmla="*/ 4 h 23"/>
                  <a:gd name="T12" fmla="*/ 3 w 14"/>
                  <a:gd name="T13" fmla="*/ 4 h 23"/>
                  <a:gd name="T14" fmla="*/ 1 w 14"/>
                  <a:gd name="T15" fmla="*/ 0 h 23"/>
                  <a:gd name="T16" fmla="*/ 12 w 14"/>
                  <a:gd name="T17" fmla="*/ 0 h 23"/>
                  <a:gd name="T18" fmla="*/ 14 w 14"/>
                  <a:gd name="T19" fmla="*/ 1 h 23"/>
                  <a:gd name="T20" fmla="*/ 14 w 14"/>
                  <a:gd name="T21" fmla="*/ 2 h 23"/>
                  <a:gd name="T22" fmla="*/ 14 w 14"/>
                  <a:gd name="T23" fmla="*/ 21 h 23"/>
                  <a:gd name="T24" fmla="*/ 14 w 14"/>
                  <a:gd name="T25" fmla="*/ 21 h 23"/>
                  <a:gd name="T26" fmla="*/ 14 w 14"/>
                  <a:gd name="T27" fmla="*/ 22 h 23"/>
                  <a:gd name="T28" fmla="*/ 14 w 14"/>
                  <a:gd name="T29" fmla="*/ 23 h 23"/>
                  <a:gd name="T30" fmla="*/ 12 w 14"/>
                  <a:gd name="T31" fmla="*/ 23 h 23"/>
                  <a:gd name="T32" fmla="*/ 1 w 14"/>
                  <a:gd name="T33" fmla="*/ 23 h 23"/>
                  <a:gd name="T34" fmla="*/ 0 w 14"/>
                  <a:gd name="T35" fmla="*/ 23 h 23"/>
                  <a:gd name="T36" fmla="*/ 0 w 14"/>
                  <a:gd name="T37" fmla="*/ 22 h 23"/>
                  <a:gd name="T38" fmla="*/ 0 w 14"/>
                  <a:gd name="T39" fmla="*/ 21 h 23"/>
                  <a:gd name="T40" fmla="*/ 0 w 14"/>
                  <a:gd name="T41" fmla="*/ 21 h 23"/>
                  <a:gd name="T42" fmla="*/ 0 w 14"/>
                  <a:gd name="T43" fmla="*/ 11 h 23"/>
                  <a:gd name="T44" fmla="*/ 0 w 14"/>
                  <a:gd name="T45" fmla="*/ 5 h 23"/>
                  <a:gd name="T46" fmla="*/ 0 w 14"/>
                  <a:gd name="T47" fmla="*/ 2 h 23"/>
                  <a:gd name="T48" fmla="*/ 0 w 14"/>
                  <a:gd name="T49" fmla="*/ 1 h 23"/>
                  <a:gd name="T50" fmla="*/ 1 w 14"/>
                  <a:gd name="T5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" h="23">
                    <a:moveTo>
                      <a:pt x="3" y="4"/>
                    </a:moveTo>
                    <a:lnTo>
                      <a:pt x="3" y="4"/>
                    </a:lnTo>
                    <a:lnTo>
                      <a:pt x="3" y="20"/>
                    </a:lnTo>
                    <a:lnTo>
                      <a:pt x="10" y="2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3" y="4"/>
                    </a:lnTo>
                    <a:close/>
                    <a:moveTo>
                      <a:pt x="1" y="0"/>
                    </a:moveTo>
                    <a:lnTo>
                      <a:pt x="12" y="0"/>
                    </a:lnTo>
                    <a:lnTo>
                      <a:pt x="14" y="1"/>
                    </a:lnTo>
                    <a:lnTo>
                      <a:pt x="14" y="2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1" y="23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6"/>
              <p:cNvSpPr>
                <a:spLocks/>
              </p:cNvSpPr>
              <p:nvPr/>
            </p:nvSpPr>
            <p:spPr bwMode="auto">
              <a:xfrm>
                <a:off x="5718905" y="2689366"/>
                <a:ext cx="9284" cy="42703"/>
              </a:xfrm>
              <a:custGeom>
                <a:avLst/>
                <a:gdLst>
                  <a:gd name="T0" fmla="*/ 0 w 5"/>
                  <a:gd name="T1" fmla="*/ 0 h 23"/>
                  <a:gd name="T2" fmla="*/ 3 w 5"/>
                  <a:gd name="T3" fmla="*/ 0 h 23"/>
                  <a:gd name="T4" fmla="*/ 4 w 5"/>
                  <a:gd name="T5" fmla="*/ 1 h 23"/>
                  <a:gd name="T6" fmla="*/ 5 w 5"/>
                  <a:gd name="T7" fmla="*/ 2 h 23"/>
                  <a:gd name="T8" fmla="*/ 5 w 5"/>
                  <a:gd name="T9" fmla="*/ 22 h 23"/>
                  <a:gd name="T10" fmla="*/ 4 w 5"/>
                  <a:gd name="T11" fmla="*/ 23 h 23"/>
                  <a:gd name="T12" fmla="*/ 3 w 5"/>
                  <a:gd name="T13" fmla="*/ 23 h 23"/>
                  <a:gd name="T14" fmla="*/ 0 w 5"/>
                  <a:gd name="T15" fmla="*/ 23 h 23"/>
                  <a:gd name="T16" fmla="*/ 0 w 5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3">
                    <a:moveTo>
                      <a:pt x="0" y="0"/>
                    </a:moveTo>
                    <a:lnTo>
                      <a:pt x="3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5" y="22"/>
                    </a:lnTo>
                    <a:lnTo>
                      <a:pt x="4" y="23"/>
                    </a:lnTo>
                    <a:lnTo>
                      <a:pt x="3" y="23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5471973" y="1426217"/>
              <a:ext cx="692524" cy="696237"/>
              <a:chOff x="8034125" y="4079984"/>
              <a:chExt cx="692524" cy="696237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8034125" y="4079984"/>
                <a:ext cx="692524" cy="696237"/>
              </a:xfrm>
              <a:custGeom>
                <a:avLst/>
                <a:gdLst>
                  <a:gd name="T0" fmla="*/ 187 w 373"/>
                  <a:gd name="T1" fmla="*/ 0 h 375"/>
                  <a:gd name="T2" fmla="*/ 220 w 373"/>
                  <a:gd name="T3" fmla="*/ 4 h 375"/>
                  <a:gd name="T4" fmla="*/ 251 w 373"/>
                  <a:gd name="T5" fmla="*/ 12 h 375"/>
                  <a:gd name="T6" fmla="*/ 281 w 373"/>
                  <a:gd name="T7" fmla="*/ 27 h 375"/>
                  <a:gd name="T8" fmla="*/ 307 w 373"/>
                  <a:gd name="T9" fmla="*/ 45 h 375"/>
                  <a:gd name="T10" fmla="*/ 329 w 373"/>
                  <a:gd name="T11" fmla="*/ 67 h 375"/>
                  <a:gd name="T12" fmla="*/ 347 w 373"/>
                  <a:gd name="T13" fmla="*/ 93 h 375"/>
                  <a:gd name="T14" fmla="*/ 361 w 373"/>
                  <a:gd name="T15" fmla="*/ 123 h 375"/>
                  <a:gd name="T16" fmla="*/ 370 w 373"/>
                  <a:gd name="T17" fmla="*/ 154 h 375"/>
                  <a:gd name="T18" fmla="*/ 373 w 373"/>
                  <a:gd name="T19" fmla="*/ 187 h 375"/>
                  <a:gd name="T20" fmla="*/ 370 w 373"/>
                  <a:gd name="T21" fmla="*/ 221 h 375"/>
                  <a:gd name="T22" fmla="*/ 361 w 373"/>
                  <a:gd name="T23" fmla="*/ 252 h 375"/>
                  <a:gd name="T24" fmla="*/ 347 w 373"/>
                  <a:gd name="T25" fmla="*/ 282 h 375"/>
                  <a:gd name="T26" fmla="*/ 329 w 373"/>
                  <a:gd name="T27" fmla="*/ 308 h 375"/>
                  <a:gd name="T28" fmla="*/ 307 w 373"/>
                  <a:gd name="T29" fmla="*/ 330 h 375"/>
                  <a:gd name="T30" fmla="*/ 281 w 373"/>
                  <a:gd name="T31" fmla="*/ 348 h 375"/>
                  <a:gd name="T32" fmla="*/ 251 w 373"/>
                  <a:gd name="T33" fmla="*/ 363 h 375"/>
                  <a:gd name="T34" fmla="*/ 220 w 373"/>
                  <a:gd name="T35" fmla="*/ 371 h 375"/>
                  <a:gd name="T36" fmla="*/ 187 w 373"/>
                  <a:gd name="T37" fmla="*/ 375 h 375"/>
                  <a:gd name="T38" fmla="*/ 153 w 373"/>
                  <a:gd name="T39" fmla="*/ 371 h 375"/>
                  <a:gd name="T40" fmla="*/ 121 w 373"/>
                  <a:gd name="T41" fmla="*/ 363 h 375"/>
                  <a:gd name="T42" fmla="*/ 92 w 373"/>
                  <a:gd name="T43" fmla="*/ 348 h 375"/>
                  <a:gd name="T44" fmla="*/ 66 w 373"/>
                  <a:gd name="T45" fmla="*/ 330 h 375"/>
                  <a:gd name="T46" fmla="*/ 44 w 373"/>
                  <a:gd name="T47" fmla="*/ 308 h 375"/>
                  <a:gd name="T48" fmla="*/ 25 w 373"/>
                  <a:gd name="T49" fmla="*/ 282 h 375"/>
                  <a:gd name="T50" fmla="*/ 11 w 373"/>
                  <a:gd name="T51" fmla="*/ 252 h 375"/>
                  <a:gd name="T52" fmla="*/ 2 w 373"/>
                  <a:gd name="T53" fmla="*/ 221 h 375"/>
                  <a:gd name="T54" fmla="*/ 0 w 373"/>
                  <a:gd name="T55" fmla="*/ 187 h 375"/>
                  <a:gd name="T56" fmla="*/ 2 w 373"/>
                  <a:gd name="T57" fmla="*/ 154 h 375"/>
                  <a:gd name="T58" fmla="*/ 11 w 373"/>
                  <a:gd name="T59" fmla="*/ 123 h 375"/>
                  <a:gd name="T60" fmla="*/ 25 w 373"/>
                  <a:gd name="T61" fmla="*/ 93 h 375"/>
                  <a:gd name="T62" fmla="*/ 44 w 373"/>
                  <a:gd name="T63" fmla="*/ 67 h 375"/>
                  <a:gd name="T64" fmla="*/ 66 w 373"/>
                  <a:gd name="T65" fmla="*/ 45 h 375"/>
                  <a:gd name="T66" fmla="*/ 92 w 373"/>
                  <a:gd name="T67" fmla="*/ 27 h 375"/>
                  <a:gd name="T68" fmla="*/ 121 w 373"/>
                  <a:gd name="T69" fmla="*/ 12 h 375"/>
                  <a:gd name="T70" fmla="*/ 153 w 373"/>
                  <a:gd name="T71" fmla="*/ 4 h 375"/>
                  <a:gd name="T72" fmla="*/ 187 w 373"/>
                  <a:gd name="T7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3" h="375">
                    <a:moveTo>
                      <a:pt x="187" y="0"/>
                    </a:moveTo>
                    <a:lnTo>
                      <a:pt x="220" y="4"/>
                    </a:lnTo>
                    <a:lnTo>
                      <a:pt x="251" y="12"/>
                    </a:lnTo>
                    <a:lnTo>
                      <a:pt x="281" y="27"/>
                    </a:lnTo>
                    <a:lnTo>
                      <a:pt x="307" y="45"/>
                    </a:lnTo>
                    <a:lnTo>
                      <a:pt x="329" y="67"/>
                    </a:lnTo>
                    <a:lnTo>
                      <a:pt x="347" y="93"/>
                    </a:lnTo>
                    <a:lnTo>
                      <a:pt x="361" y="123"/>
                    </a:lnTo>
                    <a:lnTo>
                      <a:pt x="370" y="154"/>
                    </a:lnTo>
                    <a:lnTo>
                      <a:pt x="373" y="187"/>
                    </a:lnTo>
                    <a:lnTo>
                      <a:pt x="370" y="221"/>
                    </a:lnTo>
                    <a:lnTo>
                      <a:pt x="361" y="252"/>
                    </a:lnTo>
                    <a:lnTo>
                      <a:pt x="347" y="282"/>
                    </a:lnTo>
                    <a:lnTo>
                      <a:pt x="329" y="308"/>
                    </a:lnTo>
                    <a:lnTo>
                      <a:pt x="307" y="330"/>
                    </a:lnTo>
                    <a:lnTo>
                      <a:pt x="281" y="348"/>
                    </a:lnTo>
                    <a:lnTo>
                      <a:pt x="251" y="363"/>
                    </a:lnTo>
                    <a:lnTo>
                      <a:pt x="220" y="371"/>
                    </a:lnTo>
                    <a:lnTo>
                      <a:pt x="187" y="375"/>
                    </a:lnTo>
                    <a:lnTo>
                      <a:pt x="153" y="371"/>
                    </a:lnTo>
                    <a:lnTo>
                      <a:pt x="121" y="363"/>
                    </a:lnTo>
                    <a:lnTo>
                      <a:pt x="92" y="348"/>
                    </a:lnTo>
                    <a:lnTo>
                      <a:pt x="66" y="330"/>
                    </a:lnTo>
                    <a:lnTo>
                      <a:pt x="44" y="308"/>
                    </a:lnTo>
                    <a:lnTo>
                      <a:pt x="25" y="282"/>
                    </a:lnTo>
                    <a:lnTo>
                      <a:pt x="11" y="252"/>
                    </a:lnTo>
                    <a:lnTo>
                      <a:pt x="2" y="221"/>
                    </a:lnTo>
                    <a:lnTo>
                      <a:pt x="0" y="187"/>
                    </a:lnTo>
                    <a:lnTo>
                      <a:pt x="2" y="154"/>
                    </a:lnTo>
                    <a:lnTo>
                      <a:pt x="11" y="123"/>
                    </a:lnTo>
                    <a:lnTo>
                      <a:pt x="25" y="93"/>
                    </a:lnTo>
                    <a:lnTo>
                      <a:pt x="44" y="67"/>
                    </a:lnTo>
                    <a:lnTo>
                      <a:pt x="66" y="45"/>
                    </a:lnTo>
                    <a:lnTo>
                      <a:pt x="92" y="27"/>
                    </a:lnTo>
                    <a:lnTo>
                      <a:pt x="121" y="12"/>
                    </a:lnTo>
                    <a:lnTo>
                      <a:pt x="153" y="4"/>
                    </a:ln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6"/>
              <p:cNvSpPr>
                <a:spLocks/>
              </p:cNvSpPr>
              <p:nvPr/>
            </p:nvSpPr>
            <p:spPr bwMode="auto">
              <a:xfrm>
                <a:off x="8123243" y="4234083"/>
                <a:ext cx="298918" cy="278495"/>
              </a:xfrm>
              <a:custGeom>
                <a:avLst/>
                <a:gdLst>
                  <a:gd name="T0" fmla="*/ 80 w 161"/>
                  <a:gd name="T1" fmla="*/ 0 h 150"/>
                  <a:gd name="T2" fmla="*/ 95 w 161"/>
                  <a:gd name="T3" fmla="*/ 3 h 150"/>
                  <a:gd name="T4" fmla="*/ 108 w 161"/>
                  <a:gd name="T5" fmla="*/ 9 h 150"/>
                  <a:gd name="T6" fmla="*/ 118 w 161"/>
                  <a:gd name="T7" fmla="*/ 20 h 150"/>
                  <a:gd name="T8" fmla="*/ 125 w 161"/>
                  <a:gd name="T9" fmla="*/ 33 h 150"/>
                  <a:gd name="T10" fmla="*/ 127 w 161"/>
                  <a:gd name="T11" fmla="*/ 47 h 150"/>
                  <a:gd name="T12" fmla="*/ 126 w 161"/>
                  <a:gd name="T13" fmla="*/ 60 h 150"/>
                  <a:gd name="T14" fmla="*/ 120 w 161"/>
                  <a:gd name="T15" fmla="*/ 72 h 150"/>
                  <a:gd name="T16" fmla="*/ 112 w 161"/>
                  <a:gd name="T17" fmla="*/ 82 h 150"/>
                  <a:gd name="T18" fmla="*/ 102 w 161"/>
                  <a:gd name="T19" fmla="*/ 90 h 150"/>
                  <a:gd name="T20" fmla="*/ 120 w 161"/>
                  <a:gd name="T21" fmla="*/ 92 h 150"/>
                  <a:gd name="T22" fmla="*/ 136 w 161"/>
                  <a:gd name="T23" fmla="*/ 99 h 150"/>
                  <a:gd name="T24" fmla="*/ 145 w 161"/>
                  <a:gd name="T25" fmla="*/ 105 h 150"/>
                  <a:gd name="T26" fmla="*/ 153 w 161"/>
                  <a:gd name="T27" fmla="*/ 115 h 150"/>
                  <a:gd name="T28" fmla="*/ 157 w 161"/>
                  <a:gd name="T29" fmla="*/ 124 h 150"/>
                  <a:gd name="T30" fmla="*/ 160 w 161"/>
                  <a:gd name="T31" fmla="*/ 133 h 150"/>
                  <a:gd name="T32" fmla="*/ 161 w 161"/>
                  <a:gd name="T33" fmla="*/ 142 h 150"/>
                  <a:gd name="T34" fmla="*/ 161 w 161"/>
                  <a:gd name="T35" fmla="*/ 150 h 150"/>
                  <a:gd name="T36" fmla="*/ 0 w 161"/>
                  <a:gd name="T37" fmla="*/ 150 h 150"/>
                  <a:gd name="T38" fmla="*/ 0 w 161"/>
                  <a:gd name="T39" fmla="*/ 142 h 150"/>
                  <a:gd name="T40" fmla="*/ 0 w 161"/>
                  <a:gd name="T41" fmla="*/ 133 h 150"/>
                  <a:gd name="T42" fmla="*/ 2 w 161"/>
                  <a:gd name="T43" fmla="*/ 124 h 150"/>
                  <a:gd name="T44" fmla="*/ 7 w 161"/>
                  <a:gd name="T45" fmla="*/ 115 h 150"/>
                  <a:gd name="T46" fmla="*/ 14 w 161"/>
                  <a:gd name="T47" fmla="*/ 105 h 150"/>
                  <a:gd name="T48" fmla="*/ 25 w 161"/>
                  <a:gd name="T49" fmla="*/ 99 h 150"/>
                  <a:gd name="T50" fmla="*/ 40 w 161"/>
                  <a:gd name="T51" fmla="*/ 92 h 150"/>
                  <a:gd name="T52" fmla="*/ 59 w 161"/>
                  <a:gd name="T53" fmla="*/ 90 h 150"/>
                  <a:gd name="T54" fmla="*/ 46 w 161"/>
                  <a:gd name="T55" fmla="*/ 79 h 150"/>
                  <a:gd name="T56" fmla="*/ 36 w 161"/>
                  <a:gd name="T57" fmla="*/ 65 h 150"/>
                  <a:gd name="T58" fmla="*/ 33 w 161"/>
                  <a:gd name="T59" fmla="*/ 47 h 150"/>
                  <a:gd name="T60" fmla="*/ 35 w 161"/>
                  <a:gd name="T61" fmla="*/ 33 h 150"/>
                  <a:gd name="T62" fmla="*/ 42 w 161"/>
                  <a:gd name="T63" fmla="*/ 20 h 150"/>
                  <a:gd name="T64" fmla="*/ 53 w 161"/>
                  <a:gd name="T65" fmla="*/ 9 h 150"/>
                  <a:gd name="T66" fmla="*/ 66 w 161"/>
                  <a:gd name="T67" fmla="*/ 3 h 150"/>
                  <a:gd name="T68" fmla="*/ 80 w 161"/>
                  <a:gd name="T6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1" h="150">
                    <a:moveTo>
                      <a:pt x="80" y="0"/>
                    </a:moveTo>
                    <a:lnTo>
                      <a:pt x="95" y="3"/>
                    </a:lnTo>
                    <a:lnTo>
                      <a:pt x="108" y="9"/>
                    </a:lnTo>
                    <a:lnTo>
                      <a:pt x="118" y="20"/>
                    </a:lnTo>
                    <a:lnTo>
                      <a:pt x="125" y="33"/>
                    </a:lnTo>
                    <a:lnTo>
                      <a:pt x="127" y="47"/>
                    </a:lnTo>
                    <a:lnTo>
                      <a:pt x="126" y="60"/>
                    </a:lnTo>
                    <a:lnTo>
                      <a:pt x="120" y="72"/>
                    </a:lnTo>
                    <a:lnTo>
                      <a:pt x="112" y="82"/>
                    </a:lnTo>
                    <a:lnTo>
                      <a:pt x="102" y="90"/>
                    </a:lnTo>
                    <a:lnTo>
                      <a:pt x="120" y="92"/>
                    </a:lnTo>
                    <a:lnTo>
                      <a:pt x="136" y="99"/>
                    </a:lnTo>
                    <a:lnTo>
                      <a:pt x="145" y="105"/>
                    </a:lnTo>
                    <a:lnTo>
                      <a:pt x="153" y="115"/>
                    </a:lnTo>
                    <a:lnTo>
                      <a:pt x="157" y="124"/>
                    </a:lnTo>
                    <a:lnTo>
                      <a:pt x="160" y="133"/>
                    </a:lnTo>
                    <a:lnTo>
                      <a:pt x="161" y="142"/>
                    </a:lnTo>
                    <a:lnTo>
                      <a:pt x="161" y="150"/>
                    </a:lnTo>
                    <a:lnTo>
                      <a:pt x="0" y="150"/>
                    </a:lnTo>
                    <a:lnTo>
                      <a:pt x="0" y="142"/>
                    </a:lnTo>
                    <a:lnTo>
                      <a:pt x="0" y="133"/>
                    </a:lnTo>
                    <a:lnTo>
                      <a:pt x="2" y="124"/>
                    </a:lnTo>
                    <a:lnTo>
                      <a:pt x="7" y="115"/>
                    </a:lnTo>
                    <a:lnTo>
                      <a:pt x="14" y="105"/>
                    </a:lnTo>
                    <a:lnTo>
                      <a:pt x="25" y="99"/>
                    </a:lnTo>
                    <a:lnTo>
                      <a:pt x="40" y="92"/>
                    </a:lnTo>
                    <a:lnTo>
                      <a:pt x="59" y="90"/>
                    </a:lnTo>
                    <a:lnTo>
                      <a:pt x="46" y="79"/>
                    </a:lnTo>
                    <a:lnTo>
                      <a:pt x="36" y="65"/>
                    </a:lnTo>
                    <a:lnTo>
                      <a:pt x="33" y="47"/>
                    </a:lnTo>
                    <a:lnTo>
                      <a:pt x="35" y="33"/>
                    </a:lnTo>
                    <a:lnTo>
                      <a:pt x="42" y="20"/>
                    </a:lnTo>
                    <a:lnTo>
                      <a:pt x="53" y="9"/>
                    </a:lnTo>
                    <a:lnTo>
                      <a:pt x="66" y="3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347799"/>
              </a:solidFill>
              <a:ln w="0">
                <a:solidFill>
                  <a:srgbClr val="3477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7"/>
              <p:cNvSpPr>
                <a:spLocks/>
              </p:cNvSpPr>
              <p:nvPr/>
            </p:nvSpPr>
            <p:spPr bwMode="auto">
              <a:xfrm>
                <a:off x="8338612" y="4291640"/>
                <a:ext cx="298918" cy="276639"/>
              </a:xfrm>
              <a:custGeom>
                <a:avLst/>
                <a:gdLst>
                  <a:gd name="T0" fmla="*/ 81 w 161"/>
                  <a:gd name="T1" fmla="*/ 0 h 149"/>
                  <a:gd name="T2" fmla="*/ 96 w 161"/>
                  <a:gd name="T3" fmla="*/ 2 h 149"/>
                  <a:gd name="T4" fmla="*/ 109 w 161"/>
                  <a:gd name="T5" fmla="*/ 9 h 149"/>
                  <a:gd name="T6" fmla="*/ 119 w 161"/>
                  <a:gd name="T7" fmla="*/ 20 h 149"/>
                  <a:gd name="T8" fmla="*/ 125 w 161"/>
                  <a:gd name="T9" fmla="*/ 33 h 149"/>
                  <a:gd name="T10" fmla="*/ 128 w 161"/>
                  <a:gd name="T11" fmla="*/ 47 h 149"/>
                  <a:gd name="T12" fmla="*/ 126 w 161"/>
                  <a:gd name="T13" fmla="*/ 60 h 149"/>
                  <a:gd name="T14" fmla="*/ 121 w 161"/>
                  <a:gd name="T15" fmla="*/ 72 h 149"/>
                  <a:gd name="T16" fmla="*/ 112 w 161"/>
                  <a:gd name="T17" fmla="*/ 82 h 149"/>
                  <a:gd name="T18" fmla="*/ 101 w 161"/>
                  <a:gd name="T19" fmla="*/ 89 h 149"/>
                  <a:gd name="T20" fmla="*/ 121 w 161"/>
                  <a:gd name="T21" fmla="*/ 93 h 149"/>
                  <a:gd name="T22" fmla="*/ 135 w 161"/>
                  <a:gd name="T23" fmla="*/ 98 h 149"/>
                  <a:gd name="T24" fmla="*/ 146 w 161"/>
                  <a:gd name="T25" fmla="*/ 106 h 149"/>
                  <a:gd name="T26" fmla="*/ 154 w 161"/>
                  <a:gd name="T27" fmla="*/ 114 h 149"/>
                  <a:gd name="T28" fmla="*/ 158 w 161"/>
                  <a:gd name="T29" fmla="*/ 123 h 149"/>
                  <a:gd name="T30" fmla="*/ 160 w 161"/>
                  <a:gd name="T31" fmla="*/ 133 h 149"/>
                  <a:gd name="T32" fmla="*/ 161 w 161"/>
                  <a:gd name="T33" fmla="*/ 142 h 149"/>
                  <a:gd name="T34" fmla="*/ 161 w 161"/>
                  <a:gd name="T35" fmla="*/ 149 h 149"/>
                  <a:gd name="T36" fmla="*/ 1 w 161"/>
                  <a:gd name="T37" fmla="*/ 149 h 149"/>
                  <a:gd name="T38" fmla="*/ 0 w 161"/>
                  <a:gd name="T39" fmla="*/ 142 h 149"/>
                  <a:gd name="T40" fmla="*/ 1 w 161"/>
                  <a:gd name="T41" fmla="*/ 133 h 149"/>
                  <a:gd name="T42" fmla="*/ 3 w 161"/>
                  <a:gd name="T43" fmla="*/ 123 h 149"/>
                  <a:gd name="T44" fmla="*/ 8 w 161"/>
                  <a:gd name="T45" fmla="*/ 114 h 149"/>
                  <a:gd name="T46" fmla="*/ 15 w 161"/>
                  <a:gd name="T47" fmla="*/ 106 h 149"/>
                  <a:gd name="T48" fmla="*/ 26 w 161"/>
                  <a:gd name="T49" fmla="*/ 98 h 149"/>
                  <a:gd name="T50" fmla="*/ 40 w 161"/>
                  <a:gd name="T51" fmla="*/ 93 h 149"/>
                  <a:gd name="T52" fmla="*/ 60 w 161"/>
                  <a:gd name="T53" fmla="*/ 89 h 149"/>
                  <a:gd name="T54" fmla="*/ 49 w 161"/>
                  <a:gd name="T55" fmla="*/ 82 h 149"/>
                  <a:gd name="T56" fmla="*/ 41 w 161"/>
                  <a:gd name="T57" fmla="*/ 72 h 149"/>
                  <a:gd name="T58" fmla="*/ 36 w 161"/>
                  <a:gd name="T59" fmla="*/ 60 h 149"/>
                  <a:gd name="T60" fmla="*/ 34 w 161"/>
                  <a:gd name="T61" fmla="*/ 47 h 149"/>
                  <a:gd name="T62" fmla="*/ 36 w 161"/>
                  <a:gd name="T63" fmla="*/ 33 h 149"/>
                  <a:gd name="T64" fmla="*/ 42 w 161"/>
                  <a:gd name="T65" fmla="*/ 20 h 149"/>
                  <a:gd name="T66" fmla="*/ 53 w 161"/>
                  <a:gd name="T67" fmla="*/ 9 h 149"/>
                  <a:gd name="T68" fmla="*/ 65 w 161"/>
                  <a:gd name="T69" fmla="*/ 2 h 149"/>
                  <a:gd name="T70" fmla="*/ 81 w 161"/>
                  <a:gd name="T71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1" h="149">
                    <a:moveTo>
                      <a:pt x="81" y="0"/>
                    </a:moveTo>
                    <a:lnTo>
                      <a:pt x="96" y="2"/>
                    </a:lnTo>
                    <a:lnTo>
                      <a:pt x="109" y="9"/>
                    </a:lnTo>
                    <a:lnTo>
                      <a:pt x="119" y="20"/>
                    </a:lnTo>
                    <a:lnTo>
                      <a:pt x="125" y="33"/>
                    </a:lnTo>
                    <a:lnTo>
                      <a:pt x="128" y="47"/>
                    </a:lnTo>
                    <a:lnTo>
                      <a:pt x="126" y="60"/>
                    </a:lnTo>
                    <a:lnTo>
                      <a:pt x="121" y="72"/>
                    </a:lnTo>
                    <a:lnTo>
                      <a:pt x="112" y="82"/>
                    </a:lnTo>
                    <a:lnTo>
                      <a:pt x="101" y="89"/>
                    </a:lnTo>
                    <a:lnTo>
                      <a:pt x="121" y="93"/>
                    </a:lnTo>
                    <a:lnTo>
                      <a:pt x="135" y="98"/>
                    </a:lnTo>
                    <a:lnTo>
                      <a:pt x="146" y="106"/>
                    </a:lnTo>
                    <a:lnTo>
                      <a:pt x="154" y="114"/>
                    </a:lnTo>
                    <a:lnTo>
                      <a:pt x="158" y="123"/>
                    </a:lnTo>
                    <a:lnTo>
                      <a:pt x="160" y="133"/>
                    </a:lnTo>
                    <a:lnTo>
                      <a:pt x="161" y="142"/>
                    </a:lnTo>
                    <a:lnTo>
                      <a:pt x="161" y="149"/>
                    </a:lnTo>
                    <a:lnTo>
                      <a:pt x="1" y="149"/>
                    </a:lnTo>
                    <a:lnTo>
                      <a:pt x="0" y="142"/>
                    </a:lnTo>
                    <a:lnTo>
                      <a:pt x="1" y="133"/>
                    </a:lnTo>
                    <a:lnTo>
                      <a:pt x="3" y="123"/>
                    </a:lnTo>
                    <a:lnTo>
                      <a:pt x="8" y="114"/>
                    </a:lnTo>
                    <a:lnTo>
                      <a:pt x="15" y="106"/>
                    </a:lnTo>
                    <a:lnTo>
                      <a:pt x="26" y="98"/>
                    </a:lnTo>
                    <a:lnTo>
                      <a:pt x="40" y="93"/>
                    </a:lnTo>
                    <a:lnTo>
                      <a:pt x="60" y="89"/>
                    </a:lnTo>
                    <a:lnTo>
                      <a:pt x="49" y="82"/>
                    </a:lnTo>
                    <a:lnTo>
                      <a:pt x="41" y="72"/>
                    </a:lnTo>
                    <a:lnTo>
                      <a:pt x="36" y="60"/>
                    </a:lnTo>
                    <a:lnTo>
                      <a:pt x="34" y="47"/>
                    </a:lnTo>
                    <a:lnTo>
                      <a:pt x="36" y="33"/>
                    </a:lnTo>
                    <a:lnTo>
                      <a:pt x="42" y="20"/>
                    </a:lnTo>
                    <a:lnTo>
                      <a:pt x="53" y="9"/>
                    </a:lnTo>
                    <a:lnTo>
                      <a:pt x="65" y="2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347799"/>
              </a:solidFill>
              <a:ln w="0">
                <a:solidFill>
                  <a:srgbClr val="3477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3543862" y="5411650"/>
              <a:ext cx="863334" cy="865190"/>
              <a:chOff x="5934275" y="1174355"/>
              <a:chExt cx="863334" cy="865190"/>
            </a:xfrm>
          </p:grpSpPr>
          <p:sp>
            <p:nvSpPr>
              <p:cNvPr id="102" name="Freeform 24"/>
              <p:cNvSpPr>
                <a:spLocks/>
              </p:cNvSpPr>
              <p:nvPr/>
            </p:nvSpPr>
            <p:spPr bwMode="auto">
              <a:xfrm>
                <a:off x="5934275" y="1174355"/>
                <a:ext cx="863334" cy="865190"/>
              </a:xfrm>
              <a:custGeom>
                <a:avLst/>
                <a:gdLst>
                  <a:gd name="T0" fmla="*/ 232 w 465"/>
                  <a:gd name="T1" fmla="*/ 0 h 466"/>
                  <a:gd name="T2" fmla="*/ 271 w 465"/>
                  <a:gd name="T3" fmla="*/ 3 h 466"/>
                  <a:gd name="T4" fmla="*/ 305 w 465"/>
                  <a:gd name="T5" fmla="*/ 12 h 466"/>
                  <a:gd name="T6" fmla="*/ 339 w 465"/>
                  <a:gd name="T7" fmla="*/ 26 h 466"/>
                  <a:gd name="T8" fmla="*/ 370 w 465"/>
                  <a:gd name="T9" fmla="*/ 45 h 466"/>
                  <a:gd name="T10" fmla="*/ 397 w 465"/>
                  <a:gd name="T11" fmla="*/ 68 h 466"/>
                  <a:gd name="T12" fmla="*/ 420 w 465"/>
                  <a:gd name="T13" fmla="*/ 95 h 466"/>
                  <a:gd name="T14" fmla="*/ 440 w 465"/>
                  <a:gd name="T15" fmla="*/ 125 h 466"/>
                  <a:gd name="T16" fmla="*/ 453 w 465"/>
                  <a:gd name="T17" fmla="*/ 159 h 466"/>
                  <a:gd name="T18" fmla="*/ 463 w 465"/>
                  <a:gd name="T19" fmla="*/ 195 h 466"/>
                  <a:gd name="T20" fmla="*/ 465 w 465"/>
                  <a:gd name="T21" fmla="*/ 232 h 466"/>
                  <a:gd name="T22" fmla="*/ 463 w 465"/>
                  <a:gd name="T23" fmla="*/ 271 h 466"/>
                  <a:gd name="T24" fmla="*/ 453 w 465"/>
                  <a:gd name="T25" fmla="*/ 307 h 466"/>
                  <a:gd name="T26" fmla="*/ 440 w 465"/>
                  <a:gd name="T27" fmla="*/ 339 h 466"/>
                  <a:gd name="T28" fmla="*/ 420 w 465"/>
                  <a:gd name="T29" fmla="*/ 370 h 466"/>
                  <a:gd name="T30" fmla="*/ 397 w 465"/>
                  <a:gd name="T31" fmla="*/ 397 h 466"/>
                  <a:gd name="T32" fmla="*/ 370 w 465"/>
                  <a:gd name="T33" fmla="*/ 421 h 466"/>
                  <a:gd name="T34" fmla="*/ 339 w 465"/>
                  <a:gd name="T35" fmla="*/ 440 h 466"/>
                  <a:gd name="T36" fmla="*/ 305 w 465"/>
                  <a:gd name="T37" fmla="*/ 454 h 466"/>
                  <a:gd name="T38" fmla="*/ 271 w 465"/>
                  <a:gd name="T39" fmla="*/ 463 h 466"/>
                  <a:gd name="T40" fmla="*/ 232 w 465"/>
                  <a:gd name="T41" fmla="*/ 466 h 466"/>
                  <a:gd name="T42" fmla="*/ 194 w 465"/>
                  <a:gd name="T43" fmla="*/ 463 h 466"/>
                  <a:gd name="T44" fmla="*/ 158 w 465"/>
                  <a:gd name="T45" fmla="*/ 454 h 466"/>
                  <a:gd name="T46" fmla="*/ 125 w 465"/>
                  <a:gd name="T47" fmla="*/ 440 h 466"/>
                  <a:gd name="T48" fmla="*/ 95 w 465"/>
                  <a:gd name="T49" fmla="*/ 421 h 466"/>
                  <a:gd name="T50" fmla="*/ 68 w 465"/>
                  <a:gd name="T51" fmla="*/ 397 h 466"/>
                  <a:gd name="T52" fmla="*/ 45 w 465"/>
                  <a:gd name="T53" fmla="*/ 370 h 466"/>
                  <a:gd name="T54" fmla="*/ 25 w 465"/>
                  <a:gd name="T55" fmla="*/ 339 h 466"/>
                  <a:gd name="T56" fmla="*/ 11 w 465"/>
                  <a:gd name="T57" fmla="*/ 307 h 466"/>
                  <a:gd name="T58" fmla="*/ 2 w 465"/>
                  <a:gd name="T59" fmla="*/ 271 h 466"/>
                  <a:gd name="T60" fmla="*/ 0 w 465"/>
                  <a:gd name="T61" fmla="*/ 232 h 466"/>
                  <a:gd name="T62" fmla="*/ 2 w 465"/>
                  <a:gd name="T63" fmla="*/ 195 h 466"/>
                  <a:gd name="T64" fmla="*/ 11 w 465"/>
                  <a:gd name="T65" fmla="*/ 159 h 466"/>
                  <a:gd name="T66" fmla="*/ 25 w 465"/>
                  <a:gd name="T67" fmla="*/ 125 h 466"/>
                  <a:gd name="T68" fmla="*/ 45 w 465"/>
                  <a:gd name="T69" fmla="*/ 95 h 466"/>
                  <a:gd name="T70" fmla="*/ 68 w 465"/>
                  <a:gd name="T71" fmla="*/ 68 h 466"/>
                  <a:gd name="T72" fmla="*/ 95 w 465"/>
                  <a:gd name="T73" fmla="*/ 45 h 466"/>
                  <a:gd name="T74" fmla="*/ 125 w 465"/>
                  <a:gd name="T75" fmla="*/ 26 h 466"/>
                  <a:gd name="T76" fmla="*/ 158 w 465"/>
                  <a:gd name="T77" fmla="*/ 12 h 466"/>
                  <a:gd name="T78" fmla="*/ 194 w 465"/>
                  <a:gd name="T79" fmla="*/ 3 h 466"/>
                  <a:gd name="T80" fmla="*/ 232 w 465"/>
                  <a:gd name="T81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65" h="466">
                    <a:moveTo>
                      <a:pt x="232" y="0"/>
                    </a:moveTo>
                    <a:lnTo>
                      <a:pt x="271" y="3"/>
                    </a:lnTo>
                    <a:lnTo>
                      <a:pt x="305" y="12"/>
                    </a:lnTo>
                    <a:lnTo>
                      <a:pt x="339" y="26"/>
                    </a:lnTo>
                    <a:lnTo>
                      <a:pt x="370" y="45"/>
                    </a:lnTo>
                    <a:lnTo>
                      <a:pt x="397" y="68"/>
                    </a:lnTo>
                    <a:lnTo>
                      <a:pt x="420" y="95"/>
                    </a:lnTo>
                    <a:lnTo>
                      <a:pt x="440" y="125"/>
                    </a:lnTo>
                    <a:lnTo>
                      <a:pt x="453" y="159"/>
                    </a:lnTo>
                    <a:lnTo>
                      <a:pt x="463" y="195"/>
                    </a:lnTo>
                    <a:lnTo>
                      <a:pt x="465" y="232"/>
                    </a:lnTo>
                    <a:lnTo>
                      <a:pt x="463" y="271"/>
                    </a:lnTo>
                    <a:lnTo>
                      <a:pt x="453" y="307"/>
                    </a:lnTo>
                    <a:lnTo>
                      <a:pt x="440" y="339"/>
                    </a:lnTo>
                    <a:lnTo>
                      <a:pt x="420" y="370"/>
                    </a:lnTo>
                    <a:lnTo>
                      <a:pt x="397" y="397"/>
                    </a:lnTo>
                    <a:lnTo>
                      <a:pt x="370" y="421"/>
                    </a:lnTo>
                    <a:lnTo>
                      <a:pt x="339" y="440"/>
                    </a:lnTo>
                    <a:lnTo>
                      <a:pt x="305" y="454"/>
                    </a:lnTo>
                    <a:lnTo>
                      <a:pt x="271" y="463"/>
                    </a:lnTo>
                    <a:lnTo>
                      <a:pt x="232" y="466"/>
                    </a:lnTo>
                    <a:lnTo>
                      <a:pt x="194" y="463"/>
                    </a:lnTo>
                    <a:lnTo>
                      <a:pt x="158" y="454"/>
                    </a:lnTo>
                    <a:lnTo>
                      <a:pt x="125" y="440"/>
                    </a:lnTo>
                    <a:lnTo>
                      <a:pt x="95" y="421"/>
                    </a:lnTo>
                    <a:lnTo>
                      <a:pt x="68" y="397"/>
                    </a:lnTo>
                    <a:lnTo>
                      <a:pt x="45" y="370"/>
                    </a:lnTo>
                    <a:lnTo>
                      <a:pt x="25" y="339"/>
                    </a:lnTo>
                    <a:lnTo>
                      <a:pt x="11" y="307"/>
                    </a:lnTo>
                    <a:lnTo>
                      <a:pt x="2" y="271"/>
                    </a:lnTo>
                    <a:lnTo>
                      <a:pt x="0" y="232"/>
                    </a:lnTo>
                    <a:lnTo>
                      <a:pt x="2" y="195"/>
                    </a:lnTo>
                    <a:lnTo>
                      <a:pt x="11" y="159"/>
                    </a:lnTo>
                    <a:lnTo>
                      <a:pt x="25" y="125"/>
                    </a:lnTo>
                    <a:lnTo>
                      <a:pt x="45" y="95"/>
                    </a:lnTo>
                    <a:lnTo>
                      <a:pt x="68" y="68"/>
                    </a:lnTo>
                    <a:lnTo>
                      <a:pt x="95" y="45"/>
                    </a:lnTo>
                    <a:lnTo>
                      <a:pt x="125" y="26"/>
                    </a:lnTo>
                    <a:lnTo>
                      <a:pt x="158" y="12"/>
                    </a:lnTo>
                    <a:lnTo>
                      <a:pt x="194" y="3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87"/>
              <p:cNvSpPr>
                <a:spLocks noChangeArrowheads="1"/>
              </p:cNvSpPr>
              <p:nvPr/>
            </p:nvSpPr>
            <p:spPr bwMode="auto">
              <a:xfrm>
                <a:off x="6118082" y="1334026"/>
                <a:ext cx="404746" cy="534710"/>
              </a:xfrm>
              <a:prstGeom prst="rect">
                <a:avLst/>
              </a:prstGeom>
              <a:solidFill>
                <a:srgbClr val="7BB08F"/>
              </a:solidFill>
              <a:ln w="0">
                <a:solidFill>
                  <a:srgbClr val="7BB08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88"/>
              <p:cNvSpPr>
                <a:spLocks noChangeArrowheads="1"/>
              </p:cNvSpPr>
              <p:nvPr/>
            </p:nvSpPr>
            <p:spPr bwMode="auto">
              <a:xfrm>
                <a:off x="6160784" y="1384155"/>
                <a:ext cx="323054" cy="423312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89"/>
              <p:cNvSpPr>
                <a:spLocks/>
              </p:cNvSpPr>
              <p:nvPr/>
            </p:nvSpPr>
            <p:spPr bwMode="auto">
              <a:xfrm>
                <a:off x="6216482" y="1683072"/>
                <a:ext cx="102115" cy="64983"/>
              </a:xfrm>
              <a:custGeom>
                <a:avLst/>
                <a:gdLst>
                  <a:gd name="T0" fmla="*/ 17 w 55"/>
                  <a:gd name="T1" fmla="*/ 0 h 35"/>
                  <a:gd name="T2" fmla="*/ 38 w 55"/>
                  <a:gd name="T3" fmla="*/ 0 h 35"/>
                  <a:gd name="T4" fmla="*/ 47 w 55"/>
                  <a:gd name="T5" fmla="*/ 2 h 35"/>
                  <a:gd name="T6" fmla="*/ 53 w 55"/>
                  <a:gd name="T7" fmla="*/ 9 h 35"/>
                  <a:gd name="T8" fmla="*/ 55 w 55"/>
                  <a:gd name="T9" fmla="*/ 17 h 35"/>
                  <a:gd name="T10" fmla="*/ 53 w 55"/>
                  <a:gd name="T11" fmla="*/ 26 h 35"/>
                  <a:gd name="T12" fmla="*/ 47 w 55"/>
                  <a:gd name="T13" fmla="*/ 33 h 35"/>
                  <a:gd name="T14" fmla="*/ 38 w 55"/>
                  <a:gd name="T15" fmla="*/ 35 h 35"/>
                  <a:gd name="T16" fmla="*/ 17 w 55"/>
                  <a:gd name="T17" fmla="*/ 35 h 35"/>
                  <a:gd name="T18" fmla="*/ 8 w 55"/>
                  <a:gd name="T19" fmla="*/ 33 h 35"/>
                  <a:gd name="T20" fmla="*/ 2 w 55"/>
                  <a:gd name="T21" fmla="*/ 26 h 35"/>
                  <a:gd name="T22" fmla="*/ 0 w 55"/>
                  <a:gd name="T23" fmla="*/ 17 h 35"/>
                  <a:gd name="T24" fmla="*/ 2 w 55"/>
                  <a:gd name="T25" fmla="*/ 9 h 35"/>
                  <a:gd name="T26" fmla="*/ 8 w 55"/>
                  <a:gd name="T27" fmla="*/ 2 h 35"/>
                  <a:gd name="T28" fmla="*/ 17 w 55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35">
                    <a:moveTo>
                      <a:pt x="17" y="0"/>
                    </a:moveTo>
                    <a:lnTo>
                      <a:pt x="38" y="0"/>
                    </a:lnTo>
                    <a:lnTo>
                      <a:pt x="47" y="2"/>
                    </a:lnTo>
                    <a:lnTo>
                      <a:pt x="53" y="9"/>
                    </a:lnTo>
                    <a:lnTo>
                      <a:pt x="55" y="17"/>
                    </a:lnTo>
                    <a:lnTo>
                      <a:pt x="53" y="26"/>
                    </a:lnTo>
                    <a:lnTo>
                      <a:pt x="47" y="33"/>
                    </a:lnTo>
                    <a:lnTo>
                      <a:pt x="38" y="35"/>
                    </a:lnTo>
                    <a:lnTo>
                      <a:pt x="17" y="35"/>
                    </a:lnTo>
                    <a:lnTo>
                      <a:pt x="8" y="33"/>
                    </a:lnTo>
                    <a:lnTo>
                      <a:pt x="2" y="26"/>
                    </a:lnTo>
                    <a:lnTo>
                      <a:pt x="0" y="17"/>
                    </a:lnTo>
                    <a:lnTo>
                      <a:pt x="2" y="9"/>
                    </a:lnTo>
                    <a:lnTo>
                      <a:pt x="8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EDEC5"/>
              </a:solidFill>
              <a:ln w="0">
                <a:solidFill>
                  <a:srgbClr val="EEDE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90"/>
              <p:cNvSpPr>
                <a:spLocks/>
              </p:cNvSpPr>
              <p:nvPr/>
            </p:nvSpPr>
            <p:spPr bwMode="auto">
              <a:xfrm>
                <a:off x="6216482" y="1517833"/>
                <a:ext cx="102115" cy="64983"/>
              </a:xfrm>
              <a:custGeom>
                <a:avLst/>
                <a:gdLst>
                  <a:gd name="T0" fmla="*/ 17 w 55"/>
                  <a:gd name="T1" fmla="*/ 0 h 35"/>
                  <a:gd name="T2" fmla="*/ 38 w 55"/>
                  <a:gd name="T3" fmla="*/ 0 h 35"/>
                  <a:gd name="T4" fmla="*/ 47 w 55"/>
                  <a:gd name="T5" fmla="*/ 3 h 35"/>
                  <a:gd name="T6" fmla="*/ 53 w 55"/>
                  <a:gd name="T7" fmla="*/ 9 h 35"/>
                  <a:gd name="T8" fmla="*/ 55 w 55"/>
                  <a:gd name="T9" fmla="*/ 18 h 35"/>
                  <a:gd name="T10" fmla="*/ 53 w 55"/>
                  <a:gd name="T11" fmla="*/ 27 h 35"/>
                  <a:gd name="T12" fmla="*/ 47 w 55"/>
                  <a:gd name="T13" fmla="*/ 33 h 35"/>
                  <a:gd name="T14" fmla="*/ 38 w 55"/>
                  <a:gd name="T15" fmla="*/ 35 h 35"/>
                  <a:gd name="T16" fmla="*/ 17 w 55"/>
                  <a:gd name="T17" fmla="*/ 35 h 35"/>
                  <a:gd name="T18" fmla="*/ 8 w 55"/>
                  <a:gd name="T19" fmla="*/ 33 h 35"/>
                  <a:gd name="T20" fmla="*/ 2 w 55"/>
                  <a:gd name="T21" fmla="*/ 27 h 35"/>
                  <a:gd name="T22" fmla="*/ 0 w 55"/>
                  <a:gd name="T23" fmla="*/ 18 h 35"/>
                  <a:gd name="T24" fmla="*/ 2 w 55"/>
                  <a:gd name="T25" fmla="*/ 9 h 35"/>
                  <a:gd name="T26" fmla="*/ 8 w 55"/>
                  <a:gd name="T27" fmla="*/ 3 h 35"/>
                  <a:gd name="T28" fmla="*/ 17 w 55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35">
                    <a:moveTo>
                      <a:pt x="17" y="0"/>
                    </a:moveTo>
                    <a:lnTo>
                      <a:pt x="38" y="0"/>
                    </a:lnTo>
                    <a:lnTo>
                      <a:pt x="47" y="3"/>
                    </a:lnTo>
                    <a:lnTo>
                      <a:pt x="53" y="9"/>
                    </a:lnTo>
                    <a:lnTo>
                      <a:pt x="55" y="18"/>
                    </a:lnTo>
                    <a:lnTo>
                      <a:pt x="53" y="27"/>
                    </a:lnTo>
                    <a:lnTo>
                      <a:pt x="47" y="33"/>
                    </a:lnTo>
                    <a:lnTo>
                      <a:pt x="38" y="35"/>
                    </a:lnTo>
                    <a:lnTo>
                      <a:pt x="17" y="35"/>
                    </a:lnTo>
                    <a:lnTo>
                      <a:pt x="8" y="33"/>
                    </a:lnTo>
                    <a:lnTo>
                      <a:pt x="2" y="27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8" y="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EDEC5"/>
              </a:solidFill>
              <a:ln w="0">
                <a:solidFill>
                  <a:srgbClr val="EEDE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91"/>
              <p:cNvSpPr>
                <a:spLocks/>
              </p:cNvSpPr>
              <p:nvPr/>
            </p:nvSpPr>
            <p:spPr bwMode="auto">
              <a:xfrm>
                <a:off x="6205343" y="1415717"/>
                <a:ext cx="239506" cy="50130"/>
              </a:xfrm>
              <a:custGeom>
                <a:avLst/>
                <a:gdLst>
                  <a:gd name="T0" fmla="*/ 14 w 129"/>
                  <a:gd name="T1" fmla="*/ 0 h 27"/>
                  <a:gd name="T2" fmla="*/ 116 w 129"/>
                  <a:gd name="T3" fmla="*/ 0 h 27"/>
                  <a:gd name="T4" fmla="*/ 120 w 129"/>
                  <a:gd name="T5" fmla="*/ 1 h 27"/>
                  <a:gd name="T6" fmla="*/ 123 w 129"/>
                  <a:gd name="T7" fmla="*/ 3 h 27"/>
                  <a:gd name="T8" fmla="*/ 127 w 129"/>
                  <a:gd name="T9" fmla="*/ 6 h 27"/>
                  <a:gd name="T10" fmla="*/ 129 w 129"/>
                  <a:gd name="T11" fmla="*/ 10 h 27"/>
                  <a:gd name="T12" fmla="*/ 129 w 129"/>
                  <a:gd name="T13" fmla="*/ 14 h 27"/>
                  <a:gd name="T14" fmla="*/ 129 w 129"/>
                  <a:gd name="T15" fmla="*/ 18 h 27"/>
                  <a:gd name="T16" fmla="*/ 127 w 129"/>
                  <a:gd name="T17" fmla="*/ 22 h 27"/>
                  <a:gd name="T18" fmla="*/ 123 w 129"/>
                  <a:gd name="T19" fmla="*/ 25 h 27"/>
                  <a:gd name="T20" fmla="*/ 120 w 129"/>
                  <a:gd name="T21" fmla="*/ 27 h 27"/>
                  <a:gd name="T22" fmla="*/ 116 w 129"/>
                  <a:gd name="T23" fmla="*/ 27 h 27"/>
                  <a:gd name="T24" fmla="*/ 14 w 129"/>
                  <a:gd name="T25" fmla="*/ 27 h 27"/>
                  <a:gd name="T26" fmla="*/ 10 w 129"/>
                  <a:gd name="T27" fmla="*/ 27 h 27"/>
                  <a:gd name="T28" fmla="*/ 6 w 129"/>
                  <a:gd name="T29" fmla="*/ 25 h 27"/>
                  <a:gd name="T30" fmla="*/ 3 w 129"/>
                  <a:gd name="T31" fmla="*/ 22 h 27"/>
                  <a:gd name="T32" fmla="*/ 1 w 129"/>
                  <a:gd name="T33" fmla="*/ 18 h 27"/>
                  <a:gd name="T34" fmla="*/ 0 w 129"/>
                  <a:gd name="T35" fmla="*/ 14 h 27"/>
                  <a:gd name="T36" fmla="*/ 1 w 129"/>
                  <a:gd name="T37" fmla="*/ 10 h 27"/>
                  <a:gd name="T38" fmla="*/ 3 w 129"/>
                  <a:gd name="T39" fmla="*/ 6 h 27"/>
                  <a:gd name="T40" fmla="*/ 6 w 129"/>
                  <a:gd name="T41" fmla="*/ 3 h 27"/>
                  <a:gd name="T42" fmla="*/ 10 w 129"/>
                  <a:gd name="T43" fmla="*/ 1 h 27"/>
                  <a:gd name="T44" fmla="*/ 14 w 129"/>
                  <a:gd name="T4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27">
                    <a:moveTo>
                      <a:pt x="14" y="0"/>
                    </a:moveTo>
                    <a:lnTo>
                      <a:pt x="116" y="0"/>
                    </a:lnTo>
                    <a:lnTo>
                      <a:pt x="120" y="1"/>
                    </a:lnTo>
                    <a:lnTo>
                      <a:pt x="123" y="3"/>
                    </a:lnTo>
                    <a:lnTo>
                      <a:pt x="127" y="6"/>
                    </a:lnTo>
                    <a:lnTo>
                      <a:pt x="129" y="10"/>
                    </a:lnTo>
                    <a:lnTo>
                      <a:pt x="129" y="14"/>
                    </a:lnTo>
                    <a:lnTo>
                      <a:pt x="129" y="18"/>
                    </a:lnTo>
                    <a:lnTo>
                      <a:pt x="127" y="22"/>
                    </a:lnTo>
                    <a:lnTo>
                      <a:pt x="123" y="25"/>
                    </a:lnTo>
                    <a:lnTo>
                      <a:pt x="120" y="27"/>
                    </a:lnTo>
                    <a:lnTo>
                      <a:pt x="116" y="27"/>
                    </a:lnTo>
                    <a:lnTo>
                      <a:pt x="14" y="27"/>
                    </a:lnTo>
                    <a:lnTo>
                      <a:pt x="10" y="27"/>
                    </a:lnTo>
                    <a:lnTo>
                      <a:pt x="6" y="25"/>
                    </a:lnTo>
                    <a:lnTo>
                      <a:pt x="3" y="22"/>
                    </a:lnTo>
                    <a:lnTo>
                      <a:pt x="1" y="18"/>
                    </a:lnTo>
                    <a:lnTo>
                      <a:pt x="0" y="14"/>
                    </a:lnTo>
                    <a:lnTo>
                      <a:pt x="1" y="10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0" y="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EDEC5"/>
              </a:solidFill>
              <a:ln w="0">
                <a:solidFill>
                  <a:srgbClr val="EEDEC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92"/>
              <p:cNvSpPr>
                <a:spLocks/>
              </p:cNvSpPr>
              <p:nvPr/>
            </p:nvSpPr>
            <p:spPr bwMode="auto">
              <a:xfrm>
                <a:off x="6339020" y="1508549"/>
                <a:ext cx="85405" cy="76122"/>
              </a:xfrm>
              <a:custGeom>
                <a:avLst/>
                <a:gdLst>
                  <a:gd name="T0" fmla="*/ 44 w 46"/>
                  <a:gd name="T1" fmla="*/ 0 h 41"/>
                  <a:gd name="T2" fmla="*/ 45 w 46"/>
                  <a:gd name="T3" fmla="*/ 0 h 41"/>
                  <a:gd name="T4" fmla="*/ 46 w 46"/>
                  <a:gd name="T5" fmla="*/ 1 h 41"/>
                  <a:gd name="T6" fmla="*/ 46 w 46"/>
                  <a:gd name="T7" fmla="*/ 2 h 41"/>
                  <a:gd name="T8" fmla="*/ 46 w 46"/>
                  <a:gd name="T9" fmla="*/ 4 h 41"/>
                  <a:gd name="T10" fmla="*/ 46 w 46"/>
                  <a:gd name="T11" fmla="*/ 8 h 41"/>
                  <a:gd name="T12" fmla="*/ 45 w 46"/>
                  <a:gd name="T13" fmla="*/ 10 h 41"/>
                  <a:gd name="T14" fmla="*/ 44 w 46"/>
                  <a:gd name="T15" fmla="*/ 13 h 41"/>
                  <a:gd name="T16" fmla="*/ 36 w 46"/>
                  <a:gd name="T17" fmla="*/ 24 h 41"/>
                  <a:gd name="T18" fmla="*/ 31 w 46"/>
                  <a:gd name="T19" fmla="*/ 33 h 41"/>
                  <a:gd name="T20" fmla="*/ 26 w 46"/>
                  <a:gd name="T21" fmla="*/ 39 h 41"/>
                  <a:gd name="T22" fmla="*/ 25 w 46"/>
                  <a:gd name="T23" fmla="*/ 41 h 41"/>
                  <a:gd name="T24" fmla="*/ 24 w 46"/>
                  <a:gd name="T25" fmla="*/ 40 h 41"/>
                  <a:gd name="T26" fmla="*/ 20 w 46"/>
                  <a:gd name="T27" fmla="*/ 36 h 41"/>
                  <a:gd name="T28" fmla="*/ 14 w 46"/>
                  <a:gd name="T29" fmla="*/ 31 h 41"/>
                  <a:gd name="T30" fmla="*/ 8 w 46"/>
                  <a:gd name="T31" fmla="*/ 24 h 41"/>
                  <a:gd name="T32" fmla="*/ 2 w 46"/>
                  <a:gd name="T33" fmla="*/ 20 h 41"/>
                  <a:gd name="T34" fmla="*/ 1 w 46"/>
                  <a:gd name="T35" fmla="*/ 16 h 41"/>
                  <a:gd name="T36" fmla="*/ 0 w 46"/>
                  <a:gd name="T37" fmla="*/ 14 h 41"/>
                  <a:gd name="T38" fmla="*/ 1 w 46"/>
                  <a:gd name="T39" fmla="*/ 13 h 41"/>
                  <a:gd name="T40" fmla="*/ 3 w 46"/>
                  <a:gd name="T41" fmla="*/ 13 h 41"/>
                  <a:gd name="T42" fmla="*/ 7 w 46"/>
                  <a:gd name="T43" fmla="*/ 13 h 41"/>
                  <a:gd name="T44" fmla="*/ 10 w 46"/>
                  <a:gd name="T45" fmla="*/ 15 h 41"/>
                  <a:gd name="T46" fmla="*/ 14 w 46"/>
                  <a:gd name="T47" fmla="*/ 20 h 41"/>
                  <a:gd name="T48" fmla="*/ 14 w 46"/>
                  <a:gd name="T49" fmla="*/ 20 h 41"/>
                  <a:gd name="T50" fmla="*/ 15 w 46"/>
                  <a:gd name="T51" fmla="*/ 21 h 41"/>
                  <a:gd name="T52" fmla="*/ 17 w 46"/>
                  <a:gd name="T53" fmla="*/ 22 h 41"/>
                  <a:gd name="T54" fmla="*/ 19 w 46"/>
                  <a:gd name="T55" fmla="*/ 24 h 41"/>
                  <a:gd name="T56" fmla="*/ 20 w 46"/>
                  <a:gd name="T57" fmla="*/ 26 h 41"/>
                  <a:gd name="T58" fmla="*/ 22 w 46"/>
                  <a:gd name="T59" fmla="*/ 28 h 41"/>
                  <a:gd name="T60" fmla="*/ 23 w 46"/>
                  <a:gd name="T61" fmla="*/ 29 h 41"/>
                  <a:gd name="T62" fmla="*/ 24 w 46"/>
                  <a:gd name="T63" fmla="*/ 31 h 41"/>
                  <a:gd name="T64" fmla="*/ 24 w 46"/>
                  <a:gd name="T65" fmla="*/ 31 h 41"/>
                  <a:gd name="T66" fmla="*/ 24 w 46"/>
                  <a:gd name="T67" fmla="*/ 31 h 41"/>
                  <a:gd name="T68" fmla="*/ 24 w 46"/>
                  <a:gd name="T69" fmla="*/ 29 h 41"/>
                  <a:gd name="T70" fmla="*/ 25 w 46"/>
                  <a:gd name="T71" fmla="*/ 27 h 41"/>
                  <a:gd name="T72" fmla="*/ 26 w 46"/>
                  <a:gd name="T73" fmla="*/ 24 h 41"/>
                  <a:gd name="T74" fmla="*/ 29 w 46"/>
                  <a:gd name="T75" fmla="*/ 21 h 41"/>
                  <a:gd name="T76" fmla="*/ 31 w 46"/>
                  <a:gd name="T77" fmla="*/ 15 h 41"/>
                  <a:gd name="T78" fmla="*/ 34 w 46"/>
                  <a:gd name="T79" fmla="*/ 10 h 41"/>
                  <a:gd name="T80" fmla="*/ 37 w 46"/>
                  <a:gd name="T81" fmla="*/ 5 h 41"/>
                  <a:gd name="T82" fmla="*/ 39 w 46"/>
                  <a:gd name="T83" fmla="*/ 2 h 41"/>
                  <a:gd name="T84" fmla="*/ 42 w 46"/>
                  <a:gd name="T85" fmla="*/ 0 h 41"/>
                  <a:gd name="T86" fmla="*/ 44 w 46"/>
                  <a:gd name="T8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41">
                    <a:moveTo>
                      <a:pt x="44" y="0"/>
                    </a:moveTo>
                    <a:lnTo>
                      <a:pt x="45" y="0"/>
                    </a:lnTo>
                    <a:lnTo>
                      <a:pt x="46" y="1"/>
                    </a:lnTo>
                    <a:lnTo>
                      <a:pt x="46" y="2"/>
                    </a:lnTo>
                    <a:lnTo>
                      <a:pt x="46" y="4"/>
                    </a:lnTo>
                    <a:lnTo>
                      <a:pt x="46" y="8"/>
                    </a:lnTo>
                    <a:lnTo>
                      <a:pt x="45" y="10"/>
                    </a:lnTo>
                    <a:lnTo>
                      <a:pt x="44" y="13"/>
                    </a:lnTo>
                    <a:lnTo>
                      <a:pt x="36" y="24"/>
                    </a:lnTo>
                    <a:lnTo>
                      <a:pt x="31" y="33"/>
                    </a:lnTo>
                    <a:lnTo>
                      <a:pt x="26" y="39"/>
                    </a:lnTo>
                    <a:lnTo>
                      <a:pt x="25" y="41"/>
                    </a:lnTo>
                    <a:lnTo>
                      <a:pt x="24" y="40"/>
                    </a:lnTo>
                    <a:lnTo>
                      <a:pt x="20" y="36"/>
                    </a:lnTo>
                    <a:lnTo>
                      <a:pt x="14" y="31"/>
                    </a:lnTo>
                    <a:lnTo>
                      <a:pt x="8" y="24"/>
                    </a:lnTo>
                    <a:lnTo>
                      <a:pt x="2" y="20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1" y="13"/>
                    </a:lnTo>
                    <a:lnTo>
                      <a:pt x="3" y="13"/>
                    </a:lnTo>
                    <a:lnTo>
                      <a:pt x="7" y="13"/>
                    </a:lnTo>
                    <a:lnTo>
                      <a:pt x="10" y="15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5" y="21"/>
                    </a:lnTo>
                    <a:lnTo>
                      <a:pt x="17" y="22"/>
                    </a:lnTo>
                    <a:lnTo>
                      <a:pt x="19" y="24"/>
                    </a:lnTo>
                    <a:lnTo>
                      <a:pt x="20" y="26"/>
                    </a:lnTo>
                    <a:lnTo>
                      <a:pt x="22" y="28"/>
                    </a:lnTo>
                    <a:lnTo>
                      <a:pt x="23" y="29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4" y="29"/>
                    </a:lnTo>
                    <a:lnTo>
                      <a:pt x="25" y="27"/>
                    </a:lnTo>
                    <a:lnTo>
                      <a:pt x="26" y="24"/>
                    </a:lnTo>
                    <a:lnTo>
                      <a:pt x="29" y="21"/>
                    </a:lnTo>
                    <a:lnTo>
                      <a:pt x="31" y="15"/>
                    </a:lnTo>
                    <a:lnTo>
                      <a:pt x="34" y="10"/>
                    </a:lnTo>
                    <a:lnTo>
                      <a:pt x="37" y="5"/>
                    </a:lnTo>
                    <a:lnTo>
                      <a:pt x="39" y="2"/>
                    </a:lnTo>
                    <a:lnTo>
                      <a:pt x="42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25054"/>
              </a:solidFill>
              <a:ln w="0">
                <a:solidFill>
                  <a:srgbClr val="F2505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93"/>
              <p:cNvSpPr>
                <a:spLocks/>
              </p:cNvSpPr>
              <p:nvPr/>
            </p:nvSpPr>
            <p:spPr bwMode="auto">
              <a:xfrm>
                <a:off x="6339020" y="1666363"/>
                <a:ext cx="85405" cy="79836"/>
              </a:xfrm>
              <a:custGeom>
                <a:avLst/>
                <a:gdLst>
                  <a:gd name="T0" fmla="*/ 44 w 46"/>
                  <a:gd name="T1" fmla="*/ 0 h 43"/>
                  <a:gd name="T2" fmla="*/ 45 w 46"/>
                  <a:gd name="T3" fmla="*/ 1 h 43"/>
                  <a:gd name="T4" fmla="*/ 46 w 46"/>
                  <a:gd name="T5" fmla="*/ 2 h 43"/>
                  <a:gd name="T6" fmla="*/ 46 w 46"/>
                  <a:gd name="T7" fmla="*/ 3 h 43"/>
                  <a:gd name="T8" fmla="*/ 46 w 46"/>
                  <a:gd name="T9" fmla="*/ 6 h 43"/>
                  <a:gd name="T10" fmla="*/ 46 w 46"/>
                  <a:gd name="T11" fmla="*/ 8 h 43"/>
                  <a:gd name="T12" fmla="*/ 45 w 46"/>
                  <a:gd name="T13" fmla="*/ 11 h 43"/>
                  <a:gd name="T14" fmla="*/ 44 w 46"/>
                  <a:gd name="T15" fmla="*/ 14 h 43"/>
                  <a:gd name="T16" fmla="*/ 36 w 46"/>
                  <a:gd name="T17" fmla="*/ 25 h 43"/>
                  <a:gd name="T18" fmla="*/ 31 w 46"/>
                  <a:gd name="T19" fmla="*/ 34 h 43"/>
                  <a:gd name="T20" fmla="*/ 26 w 46"/>
                  <a:gd name="T21" fmla="*/ 40 h 43"/>
                  <a:gd name="T22" fmla="*/ 25 w 46"/>
                  <a:gd name="T23" fmla="*/ 43 h 43"/>
                  <a:gd name="T24" fmla="*/ 24 w 46"/>
                  <a:gd name="T25" fmla="*/ 42 h 43"/>
                  <a:gd name="T26" fmla="*/ 20 w 46"/>
                  <a:gd name="T27" fmla="*/ 37 h 43"/>
                  <a:gd name="T28" fmla="*/ 14 w 46"/>
                  <a:gd name="T29" fmla="*/ 32 h 43"/>
                  <a:gd name="T30" fmla="*/ 8 w 46"/>
                  <a:gd name="T31" fmla="*/ 25 h 43"/>
                  <a:gd name="T32" fmla="*/ 2 w 46"/>
                  <a:gd name="T33" fmla="*/ 20 h 43"/>
                  <a:gd name="T34" fmla="*/ 1 w 46"/>
                  <a:gd name="T35" fmla="*/ 18 h 43"/>
                  <a:gd name="T36" fmla="*/ 0 w 46"/>
                  <a:gd name="T37" fmla="*/ 15 h 43"/>
                  <a:gd name="T38" fmla="*/ 1 w 46"/>
                  <a:gd name="T39" fmla="*/ 14 h 43"/>
                  <a:gd name="T40" fmla="*/ 3 w 46"/>
                  <a:gd name="T41" fmla="*/ 13 h 43"/>
                  <a:gd name="T42" fmla="*/ 7 w 46"/>
                  <a:gd name="T43" fmla="*/ 14 h 43"/>
                  <a:gd name="T44" fmla="*/ 10 w 46"/>
                  <a:gd name="T45" fmla="*/ 16 h 43"/>
                  <a:gd name="T46" fmla="*/ 14 w 46"/>
                  <a:gd name="T47" fmla="*/ 20 h 43"/>
                  <a:gd name="T48" fmla="*/ 14 w 46"/>
                  <a:gd name="T49" fmla="*/ 21 h 43"/>
                  <a:gd name="T50" fmla="*/ 15 w 46"/>
                  <a:gd name="T51" fmla="*/ 22 h 43"/>
                  <a:gd name="T52" fmla="*/ 17 w 46"/>
                  <a:gd name="T53" fmla="*/ 23 h 43"/>
                  <a:gd name="T54" fmla="*/ 19 w 46"/>
                  <a:gd name="T55" fmla="*/ 25 h 43"/>
                  <a:gd name="T56" fmla="*/ 20 w 46"/>
                  <a:gd name="T57" fmla="*/ 27 h 43"/>
                  <a:gd name="T58" fmla="*/ 22 w 46"/>
                  <a:gd name="T59" fmla="*/ 30 h 43"/>
                  <a:gd name="T60" fmla="*/ 23 w 46"/>
                  <a:gd name="T61" fmla="*/ 31 h 43"/>
                  <a:gd name="T62" fmla="*/ 24 w 46"/>
                  <a:gd name="T63" fmla="*/ 32 h 43"/>
                  <a:gd name="T64" fmla="*/ 24 w 46"/>
                  <a:gd name="T65" fmla="*/ 32 h 43"/>
                  <a:gd name="T66" fmla="*/ 24 w 46"/>
                  <a:gd name="T67" fmla="*/ 32 h 43"/>
                  <a:gd name="T68" fmla="*/ 24 w 46"/>
                  <a:gd name="T69" fmla="*/ 31 h 43"/>
                  <a:gd name="T70" fmla="*/ 25 w 46"/>
                  <a:gd name="T71" fmla="*/ 28 h 43"/>
                  <a:gd name="T72" fmla="*/ 26 w 46"/>
                  <a:gd name="T73" fmla="*/ 25 h 43"/>
                  <a:gd name="T74" fmla="*/ 29 w 46"/>
                  <a:gd name="T75" fmla="*/ 22 h 43"/>
                  <a:gd name="T76" fmla="*/ 31 w 46"/>
                  <a:gd name="T77" fmla="*/ 16 h 43"/>
                  <a:gd name="T78" fmla="*/ 34 w 46"/>
                  <a:gd name="T79" fmla="*/ 11 h 43"/>
                  <a:gd name="T80" fmla="*/ 37 w 46"/>
                  <a:gd name="T81" fmla="*/ 7 h 43"/>
                  <a:gd name="T82" fmla="*/ 39 w 46"/>
                  <a:gd name="T83" fmla="*/ 3 h 43"/>
                  <a:gd name="T84" fmla="*/ 42 w 46"/>
                  <a:gd name="T85" fmla="*/ 1 h 43"/>
                  <a:gd name="T86" fmla="*/ 44 w 46"/>
                  <a:gd name="T8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43">
                    <a:moveTo>
                      <a:pt x="44" y="0"/>
                    </a:moveTo>
                    <a:lnTo>
                      <a:pt x="45" y="1"/>
                    </a:lnTo>
                    <a:lnTo>
                      <a:pt x="46" y="2"/>
                    </a:lnTo>
                    <a:lnTo>
                      <a:pt x="46" y="3"/>
                    </a:lnTo>
                    <a:lnTo>
                      <a:pt x="46" y="6"/>
                    </a:lnTo>
                    <a:lnTo>
                      <a:pt x="46" y="8"/>
                    </a:lnTo>
                    <a:lnTo>
                      <a:pt x="45" y="11"/>
                    </a:lnTo>
                    <a:lnTo>
                      <a:pt x="44" y="14"/>
                    </a:lnTo>
                    <a:lnTo>
                      <a:pt x="36" y="25"/>
                    </a:lnTo>
                    <a:lnTo>
                      <a:pt x="31" y="34"/>
                    </a:lnTo>
                    <a:lnTo>
                      <a:pt x="26" y="40"/>
                    </a:lnTo>
                    <a:lnTo>
                      <a:pt x="25" y="43"/>
                    </a:lnTo>
                    <a:lnTo>
                      <a:pt x="24" y="42"/>
                    </a:lnTo>
                    <a:lnTo>
                      <a:pt x="20" y="37"/>
                    </a:lnTo>
                    <a:lnTo>
                      <a:pt x="14" y="32"/>
                    </a:lnTo>
                    <a:lnTo>
                      <a:pt x="8" y="25"/>
                    </a:lnTo>
                    <a:lnTo>
                      <a:pt x="2" y="20"/>
                    </a:lnTo>
                    <a:lnTo>
                      <a:pt x="1" y="18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3" y="13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4" y="21"/>
                    </a:lnTo>
                    <a:lnTo>
                      <a:pt x="15" y="22"/>
                    </a:lnTo>
                    <a:lnTo>
                      <a:pt x="17" y="23"/>
                    </a:lnTo>
                    <a:lnTo>
                      <a:pt x="19" y="25"/>
                    </a:lnTo>
                    <a:lnTo>
                      <a:pt x="20" y="27"/>
                    </a:lnTo>
                    <a:lnTo>
                      <a:pt x="22" y="30"/>
                    </a:lnTo>
                    <a:lnTo>
                      <a:pt x="23" y="31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31"/>
                    </a:lnTo>
                    <a:lnTo>
                      <a:pt x="25" y="28"/>
                    </a:lnTo>
                    <a:lnTo>
                      <a:pt x="26" y="25"/>
                    </a:lnTo>
                    <a:lnTo>
                      <a:pt x="29" y="22"/>
                    </a:lnTo>
                    <a:lnTo>
                      <a:pt x="31" y="16"/>
                    </a:lnTo>
                    <a:lnTo>
                      <a:pt x="34" y="11"/>
                    </a:lnTo>
                    <a:lnTo>
                      <a:pt x="37" y="7"/>
                    </a:lnTo>
                    <a:lnTo>
                      <a:pt x="39" y="3"/>
                    </a:lnTo>
                    <a:lnTo>
                      <a:pt x="42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25054"/>
              </a:solidFill>
              <a:ln w="0">
                <a:solidFill>
                  <a:srgbClr val="F25054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94"/>
              <p:cNvSpPr>
                <a:spLocks noEditPoints="1"/>
              </p:cNvSpPr>
              <p:nvPr/>
            </p:nvSpPr>
            <p:spPr bwMode="auto">
              <a:xfrm>
                <a:off x="6563673" y="1469560"/>
                <a:ext cx="83549" cy="350904"/>
              </a:xfrm>
              <a:custGeom>
                <a:avLst/>
                <a:gdLst>
                  <a:gd name="T0" fmla="*/ 14 w 45"/>
                  <a:gd name="T1" fmla="*/ 101 h 189"/>
                  <a:gd name="T2" fmla="*/ 13 w 45"/>
                  <a:gd name="T3" fmla="*/ 103 h 189"/>
                  <a:gd name="T4" fmla="*/ 12 w 45"/>
                  <a:gd name="T5" fmla="*/ 105 h 189"/>
                  <a:gd name="T6" fmla="*/ 11 w 45"/>
                  <a:gd name="T7" fmla="*/ 108 h 189"/>
                  <a:gd name="T8" fmla="*/ 11 w 45"/>
                  <a:gd name="T9" fmla="*/ 113 h 189"/>
                  <a:gd name="T10" fmla="*/ 11 w 45"/>
                  <a:gd name="T11" fmla="*/ 144 h 189"/>
                  <a:gd name="T12" fmla="*/ 11 w 45"/>
                  <a:gd name="T13" fmla="*/ 148 h 189"/>
                  <a:gd name="T14" fmla="*/ 12 w 45"/>
                  <a:gd name="T15" fmla="*/ 150 h 189"/>
                  <a:gd name="T16" fmla="*/ 13 w 45"/>
                  <a:gd name="T17" fmla="*/ 151 h 189"/>
                  <a:gd name="T18" fmla="*/ 14 w 45"/>
                  <a:gd name="T19" fmla="*/ 152 h 189"/>
                  <a:gd name="T20" fmla="*/ 14 w 45"/>
                  <a:gd name="T21" fmla="*/ 101 h 189"/>
                  <a:gd name="T22" fmla="*/ 16 w 45"/>
                  <a:gd name="T23" fmla="*/ 0 h 189"/>
                  <a:gd name="T24" fmla="*/ 44 w 45"/>
                  <a:gd name="T25" fmla="*/ 0 h 189"/>
                  <a:gd name="T26" fmla="*/ 44 w 45"/>
                  <a:gd name="T27" fmla="*/ 4 h 189"/>
                  <a:gd name="T28" fmla="*/ 44 w 45"/>
                  <a:gd name="T29" fmla="*/ 14 h 189"/>
                  <a:gd name="T30" fmla="*/ 44 w 45"/>
                  <a:gd name="T31" fmla="*/ 31 h 189"/>
                  <a:gd name="T32" fmla="*/ 44 w 45"/>
                  <a:gd name="T33" fmla="*/ 52 h 189"/>
                  <a:gd name="T34" fmla="*/ 44 w 45"/>
                  <a:gd name="T35" fmla="*/ 73 h 189"/>
                  <a:gd name="T36" fmla="*/ 44 w 45"/>
                  <a:gd name="T37" fmla="*/ 97 h 189"/>
                  <a:gd name="T38" fmla="*/ 45 w 45"/>
                  <a:gd name="T39" fmla="*/ 119 h 189"/>
                  <a:gd name="T40" fmla="*/ 45 w 45"/>
                  <a:gd name="T41" fmla="*/ 140 h 189"/>
                  <a:gd name="T42" fmla="*/ 45 w 45"/>
                  <a:gd name="T43" fmla="*/ 156 h 189"/>
                  <a:gd name="T44" fmla="*/ 45 w 45"/>
                  <a:gd name="T45" fmla="*/ 166 h 189"/>
                  <a:gd name="T46" fmla="*/ 45 w 45"/>
                  <a:gd name="T47" fmla="*/ 170 h 189"/>
                  <a:gd name="T48" fmla="*/ 45 w 45"/>
                  <a:gd name="T49" fmla="*/ 174 h 189"/>
                  <a:gd name="T50" fmla="*/ 44 w 45"/>
                  <a:gd name="T51" fmla="*/ 179 h 189"/>
                  <a:gd name="T52" fmla="*/ 42 w 45"/>
                  <a:gd name="T53" fmla="*/ 184 h 189"/>
                  <a:gd name="T54" fmla="*/ 37 w 45"/>
                  <a:gd name="T55" fmla="*/ 187 h 189"/>
                  <a:gd name="T56" fmla="*/ 30 w 45"/>
                  <a:gd name="T57" fmla="*/ 189 h 189"/>
                  <a:gd name="T58" fmla="*/ 25 w 45"/>
                  <a:gd name="T59" fmla="*/ 188 h 189"/>
                  <a:gd name="T60" fmla="*/ 22 w 45"/>
                  <a:gd name="T61" fmla="*/ 187 h 189"/>
                  <a:gd name="T62" fmla="*/ 19 w 45"/>
                  <a:gd name="T63" fmla="*/ 186 h 189"/>
                  <a:gd name="T64" fmla="*/ 17 w 45"/>
                  <a:gd name="T65" fmla="*/ 184 h 189"/>
                  <a:gd name="T66" fmla="*/ 14 w 45"/>
                  <a:gd name="T67" fmla="*/ 180 h 189"/>
                  <a:gd name="T68" fmla="*/ 14 w 45"/>
                  <a:gd name="T69" fmla="*/ 177 h 189"/>
                  <a:gd name="T70" fmla="*/ 14 w 45"/>
                  <a:gd name="T71" fmla="*/ 165 h 189"/>
                  <a:gd name="T72" fmla="*/ 14 w 45"/>
                  <a:gd name="T73" fmla="*/ 157 h 189"/>
                  <a:gd name="T74" fmla="*/ 10 w 45"/>
                  <a:gd name="T75" fmla="*/ 158 h 189"/>
                  <a:gd name="T76" fmla="*/ 6 w 45"/>
                  <a:gd name="T77" fmla="*/ 157 h 189"/>
                  <a:gd name="T78" fmla="*/ 4 w 45"/>
                  <a:gd name="T79" fmla="*/ 154 h 189"/>
                  <a:gd name="T80" fmla="*/ 1 w 45"/>
                  <a:gd name="T81" fmla="*/ 151 h 189"/>
                  <a:gd name="T82" fmla="*/ 0 w 45"/>
                  <a:gd name="T83" fmla="*/ 148 h 189"/>
                  <a:gd name="T84" fmla="*/ 0 w 45"/>
                  <a:gd name="T85" fmla="*/ 110 h 189"/>
                  <a:gd name="T86" fmla="*/ 0 w 45"/>
                  <a:gd name="T87" fmla="*/ 109 h 189"/>
                  <a:gd name="T88" fmla="*/ 1 w 45"/>
                  <a:gd name="T89" fmla="*/ 105 h 189"/>
                  <a:gd name="T90" fmla="*/ 2 w 45"/>
                  <a:gd name="T91" fmla="*/ 102 h 189"/>
                  <a:gd name="T92" fmla="*/ 6 w 45"/>
                  <a:gd name="T93" fmla="*/ 98 h 189"/>
                  <a:gd name="T94" fmla="*/ 9 w 45"/>
                  <a:gd name="T95" fmla="*/ 95 h 189"/>
                  <a:gd name="T96" fmla="*/ 14 w 45"/>
                  <a:gd name="T97" fmla="*/ 93 h 189"/>
                  <a:gd name="T98" fmla="*/ 14 w 45"/>
                  <a:gd name="T99" fmla="*/ 89 h 189"/>
                  <a:gd name="T100" fmla="*/ 14 w 45"/>
                  <a:gd name="T101" fmla="*/ 79 h 189"/>
                  <a:gd name="T102" fmla="*/ 14 w 45"/>
                  <a:gd name="T103" fmla="*/ 65 h 189"/>
                  <a:gd name="T104" fmla="*/ 14 w 45"/>
                  <a:gd name="T105" fmla="*/ 47 h 189"/>
                  <a:gd name="T106" fmla="*/ 14 w 45"/>
                  <a:gd name="T107" fmla="*/ 30 h 189"/>
                  <a:gd name="T108" fmla="*/ 14 w 45"/>
                  <a:gd name="T109" fmla="*/ 16 h 189"/>
                  <a:gd name="T110" fmla="*/ 16 w 45"/>
                  <a:gd name="T111" fmla="*/ 5 h 189"/>
                  <a:gd name="T112" fmla="*/ 16 w 45"/>
                  <a:gd name="T113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5" h="189">
                    <a:moveTo>
                      <a:pt x="14" y="101"/>
                    </a:moveTo>
                    <a:lnTo>
                      <a:pt x="13" y="103"/>
                    </a:lnTo>
                    <a:lnTo>
                      <a:pt x="12" y="105"/>
                    </a:lnTo>
                    <a:lnTo>
                      <a:pt x="11" y="108"/>
                    </a:lnTo>
                    <a:lnTo>
                      <a:pt x="11" y="113"/>
                    </a:lnTo>
                    <a:lnTo>
                      <a:pt x="11" y="144"/>
                    </a:lnTo>
                    <a:lnTo>
                      <a:pt x="11" y="148"/>
                    </a:lnTo>
                    <a:lnTo>
                      <a:pt x="12" y="150"/>
                    </a:lnTo>
                    <a:lnTo>
                      <a:pt x="13" y="151"/>
                    </a:lnTo>
                    <a:lnTo>
                      <a:pt x="14" y="152"/>
                    </a:lnTo>
                    <a:lnTo>
                      <a:pt x="14" y="101"/>
                    </a:lnTo>
                    <a:close/>
                    <a:moveTo>
                      <a:pt x="16" y="0"/>
                    </a:moveTo>
                    <a:lnTo>
                      <a:pt x="44" y="0"/>
                    </a:lnTo>
                    <a:lnTo>
                      <a:pt x="44" y="4"/>
                    </a:lnTo>
                    <a:lnTo>
                      <a:pt x="44" y="14"/>
                    </a:lnTo>
                    <a:lnTo>
                      <a:pt x="44" y="31"/>
                    </a:lnTo>
                    <a:lnTo>
                      <a:pt x="44" y="52"/>
                    </a:lnTo>
                    <a:lnTo>
                      <a:pt x="44" y="73"/>
                    </a:lnTo>
                    <a:lnTo>
                      <a:pt x="44" y="97"/>
                    </a:lnTo>
                    <a:lnTo>
                      <a:pt x="45" y="119"/>
                    </a:lnTo>
                    <a:lnTo>
                      <a:pt x="45" y="140"/>
                    </a:lnTo>
                    <a:lnTo>
                      <a:pt x="45" y="156"/>
                    </a:lnTo>
                    <a:lnTo>
                      <a:pt x="45" y="166"/>
                    </a:lnTo>
                    <a:lnTo>
                      <a:pt x="45" y="170"/>
                    </a:lnTo>
                    <a:lnTo>
                      <a:pt x="45" y="174"/>
                    </a:lnTo>
                    <a:lnTo>
                      <a:pt x="44" y="179"/>
                    </a:lnTo>
                    <a:lnTo>
                      <a:pt x="42" y="184"/>
                    </a:lnTo>
                    <a:lnTo>
                      <a:pt x="37" y="187"/>
                    </a:lnTo>
                    <a:lnTo>
                      <a:pt x="30" y="189"/>
                    </a:lnTo>
                    <a:lnTo>
                      <a:pt x="25" y="188"/>
                    </a:lnTo>
                    <a:lnTo>
                      <a:pt x="22" y="187"/>
                    </a:lnTo>
                    <a:lnTo>
                      <a:pt x="19" y="186"/>
                    </a:lnTo>
                    <a:lnTo>
                      <a:pt x="17" y="184"/>
                    </a:lnTo>
                    <a:lnTo>
                      <a:pt x="14" y="180"/>
                    </a:lnTo>
                    <a:lnTo>
                      <a:pt x="14" y="177"/>
                    </a:lnTo>
                    <a:lnTo>
                      <a:pt x="14" y="165"/>
                    </a:lnTo>
                    <a:lnTo>
                      <a:pt x="14" y="157"/>
                    </a:lnTo>
                    <a:lnTo>
                      <a:pt x="10" y="158"/>
                    </a:lnTo>
                    <a:lnTo>
                      <a:pt x="6" y="157"/>
                    </a:lnTo>
                    <a:lnTo>
                      <a:pt x="4" y="154"/>
                    </a:lnTo>
                    <a:lnTo>
                      <a:pt x="1" y="151"/>
                    </a:lnTo>
                    <a:lnTo>
                      <a:pt x="0" y="148"/>
                    </a:lnTo>
                    <a:lnTo>
                      <a:pt x="0" y="110"/>
                    </a:lnTo>
                    <a:lnTo>
                      <a:pt x="0" y="109"/>
                    </a:lnTo>
                    <a:lnTo>
                      <a:pt x="1" y="105"/>
                    </a:lnTo>
                    <a:lnTo>
                      <a:pt x="2" y="102"/>
                    </a:lnTo>
                    <a:lnTo>
                      <a:pt x="6" y="98"/>
                    </a:lnTo>
                    <a:lnTo>
                      <a:pt x="9" y="95"/>
                    </a:lnTo>
                    <a:lnTo>
                      <a:pt x="14" y="93"/>
                    </a:lnTo>
                    <a:lnTo>
                      <a:pt x="14" y="89"/>
                    </a:lnTo>
                    <a:lnTo>
                      <a:pt x="14" y="79"/>
                    </a:lnTo>
                    <a:lnTo>
                      <a:pt x="14" y="65"/>
                    </a:lnTo>
                    <a:lnTo>
                      <a:pt x="14" y="47"/>
                    </a:lnTo>
                    <a:lnTo>
                      <a:pt x="14" y="30"/>
                    </a:lnTo>
                    <a:lnTo>
                      <a:pt x="14" y="16"/>
                    </a:lnTo>
                    <a:lnTo>
                      <a:pt x="16" y="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5891AD"/>
              </a:solidFill>
              <a:ln w="0">
                <a:solidFill>
                  <a:srgbClr val="5891AD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95"/>
              <p:cNvSpPr>
                <a:spLocks/>
              </p:cNvSpPr>
              <p:nvPr/>
            </p:nvSpPr>
            <p:spPr bwMode="auto">
              <a:xfrm>
                <a:off x="6593379" y="1412004"/>
                <a:ext cx="51986" cy="57556"/>
              </a:xfrm>
              <a:custGeom>
                <a:avLst/>
                <a:gdLst>
                  <a:gd name="T0" fmla="*/ 14 w 28"/>
                  <a:gd name="T1" fmla="*/ 0 h 31"/>
                  <a:gd name="T2" fmla="*/ 28 w 28"/>
                  <a:gd name="T3" fmla="*/ 31 h 31"/>
                  <a:gd name="T4" fmla="*/ 0 w 28"/>
                  <a:gd name="T5" fmla="*/ 31 h 31"/>
                  <a:gd name="T6" fmla="*/ 0 w 28"/>
                  <a:gd name="T7" fmla="*/ 31 h 31"/>
                  <a:gd name="T8" fmla="*/ 14 w 2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14" y="0"/>
                    </a:moveTo>
                    <a:lnTo>
                      <a:pt x="28" y="31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CC00"/>
              </a:solidFill>
              <a:ln w="0">
                <a:solidFill>
                  <a:srgbClr val="FFCC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380973" y="5400846"/>
            <a:ext cx="3367827" cy="538841"/>
            <a:chOff x="380973" y="5400846"/>
            <a:chExt cx="3367827" cy="538841"/>
          </a:xfrm>
        </p:grpSpPr>
        <p:sp>
          <p:nvSpPr>
            <p:cNvPr id="113" name="圆角矩形 112"/>
            <p:cNvSpPr/>
            <p:nvPr/>
          </p:nvSpPr>
          <p:spPr>
            <a:xfrm rot="415802">
              <a:off x="380973" y="5400846"/>
              <a:ext cx="3314700" cy="5309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/>
            <p:cNvSpPr txBox="1"/>
            <p:nvPr/>
          </p:nvSpPr>
          <p:spPr>
            <a:xfrm rot="420000">
              <a:off x="615368" y="5416467"/>
              <a:ext cx="31334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6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sz="2800" b="1" spc="6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种片头动画</a:t>
              </a:r>
              <a:endParaRPr lang="zh-CN" altLang="en-US" sz="2800" b="1" spc="600" dirty="0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95381" y="3366344"/>
            <a:ext cx="3367827" cy="538841"/>
            <a:chOff x="380973" y="5400846"/>
            <a:chExt cx="3367827" cy="538841"/>
          </a:xfrm>
        </p:grpSpPr>
        <p:sp>
          <p:nvSpPr>
            <p:cNvPr id="117" name="圆角矩形 116"/>
            <p:cNvSpPr/>
            <p:nvPr/>
          </p:nvSpPr>
          <p:spPr>
            <a:xfrm rot="415802">
              <a:off x="380973" y="5400846"/>
              <a:ext cx="3314700" cy="5309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117"/>
            <p:cNvSpPr txBox="1"/>
            <p:nvPr/>
          </p:nvSpPr>
          <p:spPr>
            <a:xfrm rot="420000">
              <a:off x="615368" y="5416467"/>
              <a:ext cx="31334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6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800" b="1" spc="600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种精美模板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03942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2E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98648" y="2179709"/>
            <a:ext cx="8994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福利彩蛋</a:t>
            </a:r>
            <a:endParaRPr lang="zh-CN" altLang="en-US" sz="9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-3562350" y="2179709"/>
            <a:ext cx="3409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2192000" y="2046359"/>
            <a:ext cx="4343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-4610100" y="3882719"/>
            <a:ext cx="4457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2192000" y="3749369"/>
            <a:ext cx="3409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3" name="组合 202"/>
          <p:cNvGrpSpPr/>
          <p:nvPr/>
        </p:nvGrpSpPr>
        <p:grpSpPr>
          <a:xfrm>
            <a:off x="6299200" y="681812"/>
            <a:ext cx="5892800" cy="5510332"/>
            <a:chOff x="6908800" y="1627189"/>
            <a:chExt cx="4622800" cy="4322761"/>
          </a:xfrm>
        </p:grpSpPr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8539163" y="4365625"/>
              <a:ext cx="138113" cy="368300"/>
            </a:xfrm>
            <a:prstGeom prst="rect">
              <a:avLst/>
            </a:prstGeom>
            <a:solidFill>
              <a:srgbClr val="CED8CF"/>
            </a:solidFill>
            <a:ln w="0">
              <a:solidFill>
                <a:srgbClr val="CED8C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8850313" y="4714875"/>
              <a:ext cx="404813" cy="174625"/>
            </a:xfrm>
            <a:prstGeom prst="rect">
              <a:avLst/>
            </a:prstGeom>
            <a:solidFill>
              <a:srgbClr val="CED8CF"/>
            </a:solidFill>
            <a:ln w="0">
              <a:solidFill>
                <a:srgbClr val="CED8C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8640763" y="4473575"/>
              <a:ext cx="320675" cy="390525"/>
            </a:xfrm>
            <a:custGeom>
              <a:avLst/>
              <a:gdLst>
                <a:gd name="T0" fmla="*/ 97 w 202"/>
                <a:gd name="T1" fmla="*/ 0 h 246"/>
                <a:gd name="T2" fmla="*/ 202 w 202"/>
                <a:gd name="T3" fmla="*/ 193 h 246"/>
                <a:gd name="T4" fmla="*/ 105 w 202"/>
                <a:gd name="T5" fmla="*/ 246 h 246"/>
                <a:gd name="T6" fmla="*/ 0 w 202"/>
                <a:gd name="T7" fmla="*/ 54 h 246"/>
                <a:gd name="T8" fmla="*/ 97 w 202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46">
                  <a:moveTo>
                    <a:pt x="97" y="0"/>
                  </a:moveTo>
                  <a:lnTo>
                    <a:pt x="202" y="193"/>
                  </a:lnTo>
                  <a:lnTo>
                    <a:pt x="105" y="246"/>
                  </a:lnTo>
                  <a:lnTo>
                    <a:pt x="0" y="5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CED8CF"/>
            </a:solidFill>
            <a:ln w="0">
              <a:solidFill>
                <a:srgbClr val="CED8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8636000" y="4157663"/>
              <a:ext cx="320675" cy="423863"/>
            </a:xfrm>
            <a:custGeom>
              <a:avLst/>
              <a:gdLst>
                <a:gd name="T0" fmla="*/ 150 w 202"/>
                <a:gd name="T1" fmla="*/ 0 h 267"/>
                <a:gd name="T2" fmla="*/ 165 w 202"/>
                <a:gd name="T3" fmla="*/ 1 h 267"/>
                <a:gd name="T4" fmla="*/ 179 w 202"/>
                <a:gd name="T5" fmla="*/ 7 h 267"/>
                <a:gd name="T6" fmla="*/ 190 w 202"/>
                <a:gd name="T7" fmla="*/ 18 h 267"/>
                <a:gd name="T8" fmla="*/ 199 w 202"/>
                <a:gd name="T9" fmla="*/ 31 h 267"/>
                <a:gd name="T10" fmla="*/ 202 w 202"/>
                <a:gd name="T11" fmla="*/ 44 h 267"/>
                <a:gd name="T12" fmla="*/ 201 w 202"/>
                <a:gd name="T13" fmla="*/ 59 h 267"/>
                <a:gd name="T14" fmla="*/ 196 w 202"/>
                <a:gd name="T15" fmla="*/ 73 h 267"/>
                <a:gd name="T16" fmla="*/ 89 w 202"/>
                <a:gd name="T17" fmla="*/ 245 h 267"/>
                <a:gd name="T18" fmla="*/ 78 w 202"/>
                <a:gd name="T19" fmla="*/ 256 h 267"/>
                <a:gd name="T20" fmla="*/ 67 w 202"/>
                <a:gd name="T21" fmla="*/ 264 h 267"/>
                <a:gd name="T22" fmla="*/ 52 w 202"/>
                <a:gd name="T23" fmla="*/ 267 h 267"/>
                <a:gd name="T24" fmla="*/ 37 w 202"/>
                <a:gd name="T25" fmla="*/ 265 h 267"/>
                <a:gd name="T26" fmla="*/ 23 w 202"/>
                <a:gd name="T27" fmla="*/ 260 h 267"/>
                <a:gd name="T28" fmla="*/ 10 w 202"/>
                <a:gd name="T29" fmla="*/ 249 h 267"/>
                <a:gd name="T30" fmla="*/ 3 w 202"/>
                <a:gd name="T31" fmla="*/ 236 h 267"/>
                <a:gd name="T32" fmla="*/ 0 w 202"/>
                <a:gd name="T33" fmla="*/ 222 h 267"/>
                <a:gd name="T34" fmla="*/ 1 w 202"/>
                <a:gd name="T35" fmla="*/ 208 h 267"/>
                <a:gd name="T36" fmla="*/ 6 w 202"/>
                <a:gd name="T37" fmla="*/ 194 h 267"/>
                <a:gd name="T38" fmla="*/ 113 w 202"/>
                <a:gd name="T39" fmla="*/ 21 h 267"/>
                <a:gd name="T40" fmla="*/ 123 w 202"/>
                <a:gd name="T41" fmla="*/ 10 h 267"/>
                <a:gd name="T42" fmla="*/ 135 w 202"/>
                <a:gd name="T43" fmla="*/ 3 h 267"/>
                <a:gd name="T44" fmla="*/ 150 w 202"/>
                <a:gd name="T4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2" h="267">
                  <a:moveTo>
                    <a:pt x="150" y="0"/>
                  </a:moveTo>
                  <a:lnTo>
                    <a:pt x="165" y="1"/>
                  </a:lnTo>
                  <a:lnTo>
                    <a:pt x="179" y="7"/>
                  </a:lnTo>
                  <a:lnTo>
                    <a:pt x="190" y="18"/>
                  </a:lnTo>
                  <a:lnTo>
                    <a:pt x="199" y="31"/>
                  </a:lnTo>
                  <a:lnTo>
                    <a:pt x="202" y="44"/>
                  </a:lnTo>
                  <a:lnTo>
                    <a:pt x="201" y="59"/>
                  </a:lnTo>
                  <a:lnTo>
                    <a:pt x="196" y="73"/>
                  </a:lnTo>
                  <a:lnTo>
                    <a:pt x="89" y="245"/>
                  </a:lnTo>
                  <a:lnTo>
                    <a:pt x="78" y="256"/>
                  </a:lnTo>
                  <a:lnTo>
                    <a:pt x="67" y="264"/>
                  </a:lnTo>
                  <a:lnTo>
                    <a:pt x="52" y="267"/>
                  </a:lnTo>
                  <a:lnTo>
                    <a:pt x="37" y="265"/>
                  </a:lnTo>
                  <a:lnTo>
                    <a:pt x="23" y="260"/>
                  </a:lnTo>
                  <a:lnTo>
                    <a:pt x="10" y="249"/>
                  </a:lnTo>
                  <a:lnTo>
                    <a:pt x="3" y="236"/>
                  </a:lnTo>
                  <a:lnTo>
                    <a:pt x="0" y="222"/>
                  </a:lnTo>
                  <a:lnTo>
                    <a:pt x="1" y="208"/>
                  </a:lnTo>
                  <a:lnTo>
                    <a:pt x="6" y="194"/>
                  </a:lnTo>
                  <a:lnTo>
                    <a:pt x="113" y="21"/>
                  </a:lnTo>
                  <a:lnTo>
                    <a:pt x="123" y="10"/>
                  </a:lnTo>
                  <a:lnTo>
                    <a:pt x="135" y="3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CED8CF"/>
            </a:solidFill>
            <a:ln w="0">
              <a:solidFill>
                <a:srgbClr val="CED8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8539163" y="4157663"/>
              <a:ext cx="150813" cy="314325"/>
            </a:xfrm>
            <a:custGeom>
              <a:avLst/>
              <a:gdLst>
                <a:gd name="T0" fmla="*/ 47 w 95"/>
                <a:gd name="T1" fmla="*/ 0 h 198"/>
                <a:gd name="T2" fmla="*/ 62 w 95"/>
                <a:gd name="T3" fmla="*/ 2 h 198"/>
                <a:gd name="T4" fmla="*/ 75 w 95"/>
                <a:gd name="T5" fmla="*/ 9 h 198"/>
                <a:gd name="T6" fmla="*/ 85 w 95"/>
                <a:gd name="T7" fmla="*/ 19 h 198"/>
                <a:gd name="T8" fmla="*/ 92 w 95"/>
                <a:gd name="T9" fmla="*/ 32 h 198"/>
                <a:gd name="T10" fmla="*/ 95 w 95"/>
                <a:gd name="T11" fmla="*/ 47 h 198"/>
                <a:gd name="T12" fmla="*/ 95 w 95"/>
                <a:gd name="T13" fmla="*/ 150 h 198"/>
                <a:gd name="T14" fmla="*/ 92 w 95"/>
                <a:gd name="T15" fmla="*/ 165 h 198"/>
                <a:gd name="T16" fmla="*/ 85 w 95"/>
                <a:gd name="T17" fmla="*/ 179 h 198"/>
                <a:gd name="T18" fmla="*/ 75 w 95"/>
                <a:gd name="T19" fmla="*/ 189 h 198"/>
                <a:gd name="T20" fmla="*/ 62 w 95"/>
                <a:gd name="T21" fmla="*/ 196 h 198"/>
                <a:gd name="T22" fmla="*/ 47 w 95"/>
                <a:gd name="T23" fmla="*/ 198 h 198"/>
                <a:gd name="T24" fmla="*/ 32 w 95"/>
                <a:gd name="T25" fmla="*/ 196 h 198"/>
                <a:gd name="T26" fmla="*/ 19 w 95"/>
                <a:gd name="T27" fmla="*/ 189 h 198"/>
                <a:gd name="T28" fmla="*/ 9 w 95"/>
                <a:gd name="T29" fmla="*/ 179 h 198"/>
                <a:gd name="T30" fmla="*/ 3 w 95"/>
                <a:gd name="T31" fmla="*/ 165 h 198"/>
                <a:gd name="T32" fmla="*/ 0 w 95"/>
                <a:gd name="T33" fmla="*/ 150 h 198"/>
                <a:gd name="T34" fmla="*/ 0 w 95"/>
                <a:gd name="T35" fmla="*/ 47 h 198"/>
                <a:gd name="T36" fmla="*/ 3 w 95"/>
                <a:gd name="T37" fmla="*/ 32 h 198"/>
                <a:gd name="T38" fmla="*/ 9 w 95"/>
                <a:gd name="T39" fmla="*/ 19 h 198"/>
                <a:gd name="T40" fmla="*/ 19 w 95"/>
                <a:gd name="T41" fmla="*/ 9 h 198"/>
                <a:gd name="T42" fmla="*/ 32 w 95"/>
                <a:gd name="T43" fmla="*/ 2 h 198"/>
                <a:gd name="T44" fmla="*/ 47 w 95"/>
                <a:gd name="T4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5" h="198">
                  <a:moveTo>
                    <a:pt x="47" y="0"/>
                  </a:moveTo>
                  <a:lnTo>
                    <a:pt x="62" y="2"/>
                  </a:lnTo>
                  <a:lnTo>
                    <a:pt x="75" y="9"/>
                  </a:lnTo>
                  <a:lnTo>
                    <a:pt x="85" y="19"/>
                  </a:lnTo>
                  <a:lnTo>
                    <a:pt x="92" y="32"/>
                  </a:lnTo>
                  <a:lnTo>
                    <a:pt x="95" y="47"/>
                  </a:lnTo>
                  <a:lnTo>
                    <a:pt x="95" y="150"/>
                  </a:lnTo>
                  <a:lnTo>
                    <a:pt x="92" y="165"/>
                  </a:lnTo>
                  <a:lnTo>
                    <a:pt x="85" y="179"/>
                  </a:lnTo>
                  <a:lnTo>
                    <a:pt x="75" y="189"/>
                  </a:lnTo>
                  <a:lnTo>
                    <a:pt x="62" y="196"/>
                  </a:lnTo>
                  <a:lnTo>
                    <a:pt x="47" y="198"/>
                  </a:lnTo>
                  <a:lnTo>
                    <a:pt x="32" y="196"/>
                  </a:lnTo>
                  <a:lnTo>
                    <a:pt x="19" y="189"/>
                  </a:lnTo>
                  <a:lnTo>
                    <a:pt x="9" y="179"/>
                  </a:lnTo>
                  <a:lnTo>
                    <a:pt x="3" y="165"/>
                  </a:lnTo>
                  <a:lnTo>
                    <a:pt x="0" y="150"/>
                  </a:lnTo>
                  <a:lnTo>
                    <a:pt x="0" y="47"/>
                  </a:lnTo>
                  <a:lnTo>
                    <a:pt x="3" y="32"/>
                  </a:lnTo>
                  <a:lnTo>
                    <a:pt x="9" y="19"/>
                  </a:lnTo>
                  <a:lnTo>
                    <a:pt x="19" y="9"/>
                  </a:lnTo>
                  <a:lnTo>
                    <a:pt x="32" y="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CED8CF"/>
            </a:solidFill>
            <a:ln w="0">
              <a:solidFill>
                <a:srgbClr val="CED8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8537575" y="4514850"/>
              <a:ext cx="341313" cy="368300"/>
            </a:xfrm>
            <a:custGeom>
              <a:avLst/>
              <a:gdLst>
                <a:gd name="T0" fmla="*/ 107 w 215"/>
                <a:gd name="T1" fmla="*/ 0 h 232"/>
                <a:gd name="T2" fmla="*/ 133 w 215"/>
                <a:gd name="T3" fmla="*/ 3 h 232"/>
                <a:gd name="T4" fmla="*/ 155 w 215"/>
                <a:gd name="T5" fmla="*/ 11 h 232"/>
                <a:gd name="T6" fmla="*/ 175 w 215"/>
                <a:gd name="T7" fmla="*/ 25 h 232"/>
                <a:gd name="T8" fmla="*/ 192 w 215"/>
                <a:gd name="T9" fmla="*/ 43 h 232"/>
                <a:gd name="T10" fmla="*/ 205 w 215"/>
                <a:gd name="T11" fmla="*/ 65 h 232"/>
                <a:gd name="T12" fmla="*/ 212 w 215"/>
                <a:gd name="T13" fmla="*/ 90 h 232"/>
                <a:gd name="T14" fmla="*/ 215 w 215"/>
                <a:gd name="T15" fmla="*/ 116 h 232"/>
                <a:gd name="T16" fmla="*/ 212 w 215"/>
                <a:gd name="T17" fmla="*/ 143 h 232"/>
                <a:gd name="T18" fmla="*/ 205 w 215"/>
                <a:gd name="T19" fmla="*/ 167 h 232"/>
                <a:gd name="T20" fmla="*/ 192 w 215"/>
                <a:gd name="T21" fmla="*/ 188 h 232"/>
                <a:gd name="T22" fmla="*/ 175 w 215"/>
                <a:gd name="T23" fmla="*/ 206 h 232"/>
                <a:gd name="T24" fmla="*/ 155 w 215"/>
                <a:gd name="T25" fmla="*/ 220 h 232"/>
                <a:gd name="T26" fmla="*/ 133 w 215"/>
                <a:gd name="T27" fmla="*/ 229 h 232"/>
                <a:gd name="T28" fmla="*/ 107 w 215"/>
                <a:gd name="T29" fmla="*/ 232 h 232"/>
                <a:gd name="T30" fmla="*/ 83 w 215"/>
                <a:gd name="T31" fmla="*/ 229 h 232"/>
                <a:gd name="T32" fmla="*/ 61 w 215"/>
                <a:gd name="T33" fmla="*/ 220 h 232"/>
                <a:gd name="T34" fmla="*/ 41 w 215"/>
                <a:gd name="T35" fmla="*/ 206 h 232"/>
                <a:gd name="T36" fmla="*/ 24 w 215"/>
                <a:gd name="T37" fmla="*/ 188 h 232"/>
                <a:gd name="T38" fmla="*/ 11 w 215"/>
                <a:gd name="T39" fmla="*/ 167 h 232"/>
                <a:gd name="T40" fmla="*/ 4 w 215"/>
                <a:gd name="T41" fmla="*/ 143 h 232"/>
                <a:gd name="T42" fmla="*/ 0 w 215"/>
                <a:gd name="T43" fmla="*/ 116 h 232"/>
                <a:gd name="T44" fmla="*/ 4 w 215"/>
                <a:gd name="T45" fmla="*/ 90 h 232"/>
                <a:gd name="T46" fmla="*/ 11 w 215"/>
                <a:gd name="T47" fmla="*/ 65 h 232"/>
                <a:gd name="T48" fmla="*/ 24 w 215"/>
                <a:gd name="T49" fmla="*/ 43 h 232"/>
                <a:gd name="T50" fmla="*/ 41 w 215"/>
                <a:gd name="T51" fmla="*/ 25 h 232"/>
                <a:gd name="T52" fmla="*/ 61 w 215"/>
                <a:gd name="T53" fmla="*/ 11 h 232"/>
                <a:gd name="T54" fmla="*/ 83 w 215"/>
                <a:gd name="T55" fmla="*/ 3 h 232"/>
                <a:gd name="T56" fmla="*/ 107 w 215"/>
                <a:gd name="T5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5" h="232">
                  <a:moveTo>
                    <a:pt x="107" y="0"/>
                  </a:moveTo>
                  <a:lnTo>
                    <a:pt x="133" y="3"/>
                  </a:lnTo>
                  <a:lnTo>
                    <a:pt x="155" y="11"/>
                  </a:lnTo>
                  <a:lnTo>
                    <a:pt x="175" y="25"/>
                  </a:lnTo>
                  <a:lnTo>
                    <a:pt x="192" y="43"/>
                  </a:lnTo>
                  <a:lnTo>
                    <a:pt x="205" y="65"/>
                  </a:lnTo>
                  <a:lnTo>
                    <a:pt x="212" y="90"/>
                  </a:lnTo>
                  <a:lnTo>
                    <a:pt x="215" y="116"/>
                  </a:lnTo>
                  <a:lnTo>
                    <a:pt x="212" y="143"/>
                  </a:lnTo>
                  <a:lnTo>
                    <a:pt x="205" y="167"/>
                  </a:lnTo>
                  <a:lnTo>
                    <a:pt x="192" y="188"/>
                  </a:lnTo>
                  <a:lnTo>
                    <a:pt x="175" y="206"/>
                  </a:lnTo>
                  <a:lnTo>
                    <a:pt x="155" y="220"/>
                  </a:lnTo>
                  <a:lnTo>
                    <a:pt x="133" y="229"/>
                  </a:lnTo>
                  <a:lnTo>
                    <a:pt x="107" y="232"/>
                  </a:lnTo>
                  <a:lnTo>
                    <a:pt x="83" y="229"/>
                  </a:lnTo>
                  <a:lnTo>
                    <a:pt x="61" y="220"/>
                  </a:lnTo>
                  <a:lnTo>
                    <a:pt x="41" y="206"/>
                  </a:lnTo>
                  <a:lnTo>
                    <a:pt x="24" y="188"/>
                  </a:lnTo>
                  <a:lnTo>
                    <a:pt x="11" y="167"/>
                  </a:lnTo>
                  <a:lnTo>
                    <a:pt x="4" y="143"/>
                  </a:lnTo>
                  <a:lnTo>
                    <a:pt x="0" y="116"/>
                  </a:lnTo>
                  <a:lnTo>
                    <a:pt x="4" y="90"/>
                  </a:lnTo>
                  <a:lnTo>
                    <a:pt x="11" y="65"/>
                  </a:lnTo>
                  <a:lnTo>
                    <a:pt x="24" y="43"/>
                  </a:lnTo>
                  <a:lnTo>
                    <a:pt x="41" y="25"/>
                  </a:lnTo>
                  <a:lnTo>
                    <a:pt x="61" y="11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CED8CF"/>
            </a:solidFill>
            <a:ln w="0">
              <a:solidFill>
                <a:srgbClr val="CED8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8763000" y="4795838"/>
              <a:ext cx="379413" cy="158750"/>
            </a:xfrm>
            <a:prstGeom prst="rect">
              <a:avLst/>
            </a:prstGeom>
            <a:solidFill>
              <a:srgbClr val="CED8CF"/>
            </a:solidFill>
            <a:ln w="0">
              <a:solidFill>
                <a:srgbClr val="CED8C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8123238" y="4151313"/>
              <a:ext cx="2116138" cy="1633538"/>
            </a:xfrm>
            <a:custGeom>
              <a:avLst/>
              <a:gdLst>
                <a:gd name="T0" fmla="*/ 879 w 1333"/>
                <a:gd name="T1" fmla="*/ 6 h 1029"/>
                <a:gd name="T2" fmla="*/ 896 w 1333"/>
                <a:gd name="T3" fmla="*/ 35 h 1029"/>
                <a:gd name="T4" fmla="*/ 894 w 1333"/>
                <a:gd name="T5" fmla="*/ 77 h 1029"/>
                <a:gd name="T6" fmla="*/ 885 w 1333"/>
                <a:gd name="T7" fmla="*/ 126 h 1029"/>
                <a:gd name="T8" fmla="*/ 854 w 1333"/>
                <a:gd name="T9" fmla="*/ 353 h 1029"/>
                <a:gd name="T10" fmla="*/ 850 w 1333"/>
                <a:gd name="T11" fmla="*/ 379 h 1029"/>
                <a:gd name="T12" fmla="*/ 847 w 1333"/>
                <a:gd name="T13" fmla="*/ 428 h 1029"/>
                <a:gd name="T14" fmla="*/ 852 w 1333"/>
                <a:gd name="T15" fmla="*/ 489 h 1029"/>
                <a:gd name="T16" fmla="*/ 869 w 1333"/>
                <a:gd name="T17" fmla="*/ 554 h 1029"/>
                <a:gd name="T18" fmla="*/ 904 w 1333"/>
                <a:gd name="T19" fmla="*/ 612 h 1029"/>
                <a:gd name="T20" fmla="*/ 965 w 1333"/>
                <a:gd name="T21" fmla="*/ 654 h 1029"/>
                <a:gd name="T22" fmla="*/ 1055 w 1333"/>
                <a:gd name="T23" fmla="*/ 671 h 1029"/>
                <a:gd name="T24" fmla="*/ 801 w 1333"/>
                <a:gd name="T25" fmla="*/ 1029 h 1029"/>
                <a:gd name="T26" fmla="*/ 776 w 1333"/>
                <a:gd name="T27" fmla="*/ 1027 h 1029"/>
                <a:gd name="T28" fmla="*/ 714 w 1333"/>
                <a:gd name="T29" fmla="*/ 1015 h 1029"/>
                <a:gd name="T30" fmla="*/ 632 w 1333"/>
                <a:gd name="T31" fmla="*/ 988 h 1029"/>
                <a:gd name="T32" fmla="*/ 546 w 1333"/>
                <a:gd name="T33" fmla="*/ 937 h 1029"/>
                <a:gd name="T34" fmla="*/ 475 w 1333"/>
                <a:gd name="T35" fmla="*/ 855 h 1029"/>
                <a:gd name="T36" fmla="*/ 438 w 1333"/>
                <a:gd name="T37" fmla="*/ 795 h 1029"/>
                <a:gd name="T38" fmla="*/ 385 w 1333"/>
                <a:gd name="T39" fmla="*/ 705 h 1029"/>
                <a:gd name="T40" fmla="*/ 320 w 1333"/>
                <a:gd name="T41" fmla="*/ 596 h 1029"/>
                <a:gd name="T42" fmla="*/ 250 w 1333"/>
                <a:gd name="T43" fmla="*/ 479 h 1029"/>
                <a:gd name="T44" fmla="*/ 179 w 1333"/>
                <a:gd name="T45" fmla="*/ 361 h 1029"/>
                <a:gd name="T46" fmla="*/ 114 w 1333"/>
                <a:gd name="T47" fmla="*/ 253 h 1029"/>
                <a:gd name="T48" fmla="*/ 60 w 1333"/>
                <a:gd name="T49" fmla="*/ 164 h 1029"/>
                <a:gd name="T50" fmla="*/ 24 w 1333"/>
                <a:gd name="T51" fmla="*/ 105 h 1029"/>
                <a:gd name="T52" fmla="*/ 11 w 1333"/>
                <a:gd name="T53" fmla="*/ 82 h 1029"/>
                <a:gd name="T54" fmla="*/ 4 w 1333"/>
                <a:gd name="T55" fmla="*/ 69 h 1029"/>
                <a:gd name="T56" fmla="*/ 1 w 1333"/>
                <a:gd name="T57" fmla="*/ 40 h 1029"/>
                <a:gd name="T58" fmla="*/ 22 w 1333"/>
                <a:gd name="T59" fmla="*/ 10 h 1029"/>
                <a:gd name="T60" fmla="*/ 62 w 1333"/>
                <a:gd name="T61" fmla="*/ 10 h 1029"/>
                <a:gd name="T62" fmla="*/ 89 w 1333"/>
                <a:gd name="T63" fmla="*/ 34 h 1029"/>
                <a:gd name="T64" fmla="*/ 96 w 1333"/>
                <a:gd name="T65" fmla="*/ 43 h 1029"/>
                <a:gd name="T66" fmla="*/ 119 w 1333"/>
                <a:gd name="T67" fmla="*/ 72 h 1029"/>
                <a:gd name="T68" fmla="*/ 163 w 1333"/>
                <a:gd name="T69" fmla="*/ 126 h 1029"/>
                <a:gd name="T70" fmla="*/ 218 w 1333"/>
                <a:gd name="T71" fmla="*/ 195 h 1029"/>
                <a:gd name="T72" fmla="*/ 277 w 1333"/>
                <a:gd name="T73" fmla="*/ 269 h 1029"/>
                <a:gd name="T74" fmla="*/ 333 w 1333"/>
                <a:gd name="T75" fmla="*/ 338 h 1029"/>
                <a:gd name="T76" fmla="*/ 377 w 1333"/>
                <a:gd name="T77" fmla="*/ 392 h 1029"/>
                <a:gd name="T78" fmla="*/ 399 w 1333"/>
                <a:gd name="T79" fmla="*/ 420 h 1029"/>
                <a:gd name="T80" fmla="*/ 442 w 1333"/>
                <a:gd name="T81" fmla="*/ 448 h 1029"/>
                <a:gd name="T82" fmla="*/ 519 w 1333"/>
                <a:gd name="T83" fmla="*/ 458 h 1029"/>
                <a:gd name="T84" fmla="*/ 598 w 1333"/>
                <a:gd name="T85" fmla="*/ 437 h 1029"/>
                <a:gd name="T86" fmla="*/ 664 w 1333"/>
                <a:gd name="T87" fmla="*/ 394 h 1029"/>
                <a:gd name="T88" fmla="*/ 700 w 1333"/>
                <a:gd name="T89" fmla="*/ 335 h 1029"/>
                <a:gd name="T90" fmla="*/ 715 w 1333"/>
                <a:gd name="T91" fmla="*/ 255 h 1029"/>
                <a:gd name="T92" fmla="*/ 729 w 1333"/>
                <a:gd name="T93" fmla="*/ 184 h 1029"/>
                <a:gd name="T94" fmla="*/ 734 w 1333"/>
                <a:gd name="T95" fmla="*/ 151 h 1029"/>
                <a:gd name="T96" fmla="*/ 736 w 1333"/>
                <a:gd name="T97" fmla="*/ 142 h 1029"/>
                <a:gd name="T98" fmla="*/ 741 w 1333"/>
                <a:gd name="T99" fmla="*/ 117 h 1029"/>
                <a:gd name="T100" fmla="*/ 777 w 1333"/>
                <a:gd name="T101" fmla="*/ 46 h 1029"/>
                <a:gd name="T102" fmla="*/ 832 w 1333"/>
                <a:gd name="T103" fmla="*/ 2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33" h="1029">
                  <a:moveTo>
                    <a:pt x="851" y="0"/>
                  </a:moveTo>
                  <a:lnTo>
                    <a:pt x="867" y="2"/>
                  </a:lnTo>
                  <a:lnTo>
                    <a:pt x="879" y="6"/>
                  </a:lnTo>
                  <a:lnTo>
                    <a:pt x="887" y="13"/>
                  </a:lnTo>
                  <a:lnTo>
                    <a:pt x="893" y="23"/>
                  </a:lnTo>
                  <a:lnTo>
                    <a:pt x="896" y="35"/>
                  </a:lnTo>
                  <a:lnTo>
                    <a:pt x="897" y="47"/>
                  </a:lnTo>
                  <a:lnTo>
                    <a:pt x="896" y="62"/>
                  </a:lnTo>
                  <a:lnTo>
                    <a:pt x="894" y="77"/>
                  </a:lnTo>
                  <a:lnTo>
                    <a:pt x="892" y="93"/>
                  </a:lnTo>
                  <a:lnTo>
                    <a:pt x="888" y="110"/>
                  </a:lnTo>
                  <a:lnTo>
                    <a:pt x="885" y="126"/>
                  </a:lnTo>
                  <a:lnTo>
                    <a:pt x="882" y="143"/>
                  </a:lnTo>
                  <a:lnTo>
                    <a:pt x="854" y="352"/>
                  </a:lnTo>
                  <a:lnTo>
                    <a:pt x="854" y="353"/>
                  </a:lnTo>
                  <a:lnTo>
                    <a:pt x="852" y="359"/>
                  </a:lnTo>
                  <a:lnTo>
                    <a:pt x="851" y="367"/>
                  </a:lnTo>
                  <a:lnTo>
                    <a:pt x="850" y="379"/>
                  </a:lnTo>
                  <a:lnTo>
                    <a:pt x="849" y="393"/>
                  </a:lnTo>
                  <a:lnTo>
                    <a:pt x="848" y="410"/>
                  </a:lnTo>
                  <a:lnTo>
                    <a:pt x="847" y="428"/>
                  </a:lnTo>
                  <a:lnTo>
                    <a:pt x="848" y="447"/>
                  </a:lnTo>
                  <a:lnTo>
                    <a:pt x="849" y="467"/>
                  </a:lnTo>
                  <a:lnTo>
                    <a:pt x="852" y="489"/>
                  </a:lnTo>
                  <a:lnTo>
                    <a:pt x="856" y="511"/>
                  </a:lnTo>
                  <a:lnTo>
                    <a:pt x="862" y="533"/>
                  </a:lnTo>
                  <a:lnTo>
                    <a:pt x="869" y="554"/>
                  </a:lnTo>
                  <a:lnTo>
                    <a:pt x="879" y="574"/>
                  </a:lnTo>
                  <a:lnTo>
                    <a:pt x="891" y="594"/>
                  </a:lnTo>
                  <a:lnTo>
                    <a:pt x="904" y="612"/>
                  </a:lnTo>
                  <a:lnTo>
                    <a:pt x="921" y="628"/>
                  </a:lnTo>
                  <a:lnTo>
                    <a:pt x="941" y="642"/>
                  </a:lnTo>
                  <a:lnTo>
                    <a:pt x="965" y="654"/>
                  </a:lnTo>
                  <a:lnTo>
                    <a:pt x="991" y="663"/>
                  </a:lnTo>
                  <a:lnTo>
                    <a:pt x="1021" y="669"/>
                  </a:lnTo>
                  <a:lnTo>
                    <a:pt x="1055" y="671"/>
                  </a:lnTo>
                  <a:lnTo>
                    <a:pt x="1332" y="671"/>
                  </a:lnTo>
                  <a:lnTo>
                    <a:pt x="1333" y="1029"/>
                  </a:lnTo>
                  <a:lnTo>
                    <a:pt x="801" y="1029"/>
                  </a:lnTo>
                  <a:lnTo>
                    <a:pt x="797" y="1029"/>
                  </a:lnTo>
                  <a:lnTo>
                    <a:pt x="789" y="1028"/>
                  </a:lnTo>
                  <a:lnTo>
                    <a:pt x="776" y="1027"/>
                  </a:lnTo>
                  <a:lnTo>
                    <a:pt x="758" y="1025"/>
                  </a:lnTo>
                  <a:lnTo>
                    <a:pt x="738" y="1020"/>
                  </a:lnTo>
                  <a:lnTo>
                    <a:pt x="714" y="1015"/>
                  </a:lnTo>
                  <a:lnTo>
                    <a:pt x="688" y="1008"/>
                  </a:lnTo>
                  <a:lnTo>
                    <a:pt x="661" y="999"/>
                  </a:lnTo>
                  <a:lnTo>
                    <a:pt x="632" y="988"/>
                  </a:lnTo>
                  <a:lnTo>
                    <a:pt x="604" y="973"/>
                  </a:lnTo>
                  <a:lnTo>
                    <a:pt x="575" y="956"/>
                  </a:lnTo>
                  <a:lnTo>
                    <a:pt x="546" y="937"/>
                  </a:lnTo>
                  <a:lnTo>
                    <a:pt x="521" y="913"/>
                  </a:lnTo>
                  <a:lnTo>
                    <a:pt x="497" y="886"/>
                  </a:lnTo>
                  <a:lnTo>
                    <a:pt x="475" y="855"/>
                  </a:lnTo>
                  <a:lnTo>
                    <a:pt x="465" y="839"/>
                  </a:lnTo>
                  <a:lnTo>
                    <a:pt x="453" y="818"/>
                  </a:lnTo>
                  <a:lnTo>
                    <a:pt x="438" y="795"/>
                  </a:lnTo>
                  <a:lnTo>
                    <a:pt x="422" y="767"/>
                  </a:lnTo>
                  <a:lnTo>
                    <a:pt x="404" y="737"/>
                  </a:lnTo>
                  <a:lnTo>
                    <a:pt x="385" y="705"/>
                  </a:lnTo>
                  <a:lnTo>
                    <a:pt x="364" y="671"/>
                  </a:lnTo>
                  <a:lnTo>
                    <a:pt x="343" y="635"/>
                  </a:lnTo>
                  <a:lnTo>
                    <a:pt x="320" y="596"/>
                  </a:lnTo>
                  <a:lnTo>
                    <a:pt x="296" y="558"/>
                  </a:lnTo>
                  <a:lnTo>
                    <a:pt x="273" y="519"/>
                  </a:lnTo>
                  <a:lnTo>
                    <a:pt x="250" y="479"/>
                  </a:lnTo>
                  <a:lnTo>
                    <a:pt x="225" y="440"/>
                  </a:lnTo>
                  <a:lnTo>
                    <a:pt x="202" y="400"/>
                  </a:lnTo>
                  <a:lnTo>
                    <a:pt x="179" y="361"/>
                  </a:lnTo>
                  <a:lnTo>
                    <a:pt x="156" y="324"/>
                  </a:lnTo>
                  <a:lnTo>
                    <a:pt x="134" y="288"/>
                  </a:lnTo>
                  <a:lnTo>
                    <a:pt x="114" y="253"/>
                  </a:lnTo>
                  <a:lnTo>
                    <a:pt x="94" y="221"/>
                  </a:lnTo>
                  <a:lnTo>
                    <a:pt x="77" y="192"/>
                  </a:lnTo>
                  <a:lnTo>
                    <a:pt x="60" y="164"/>
                  </a:lnTo>
                  <a:lnTo>
                    <a:pt x="46" y="141"/>
                  </a:lnTo>
                  <a:lnTo>
                    <a:pt x="34" y="120"/>
                  </a:lnTo>
                  <a:lnTo>
                    <a:pt x="24" y="105"/>
                  </a:lnTo>
                  <a:lnTo>
                    <a:pt x="17" y="92"/>
                  </a:lnTo>
                  <a:lnTo>
                    <a:pt x="12" y="84"/>
                  </a:lnTo>
                  <a:lnTo>
                    <a:pt x="11" y="82"/>
                  </a:lnTo>
                  <a:lnTo>
                    <a:pt x="10" y="80"/>
                  </a:lnTo>
                  <a:lnTo>
                    <a:pt x="7" y="76"/>
                  </a:lnTo>
                  <a:lnTo>
                    <a:pt x="4" y="69"/>
                  </a:lnTo>
                  <a:lnTo>
                    <a:pt x="2" y="60"/>
                  </a:lnTo>
                  <a:lnTo>
                    <a:pt x="0" y="51"/>
                  </a:lnTo>
                  <a:lnTo>
                    <a:pt x="1" y="40"/>
                  </a:lnTo>
                  <a:lnTo>
                    <a:pt x="4" y="29"/>
                  </a:lnTo>
                  <a:lnTo>
                    <a:pt x="10" y="20"/>
                  </a:lnTo>
                  <a:lnTo>
                    <a:pt x="22" y="10"/>
                  </a:lnTo>
                  <a:lnTo>
                    <a:pt x="36" y="5"/>
                  </a:lnTo>
                  <a:lnTo>
                    <a:pt x="49" y="6"/>
                  </a:lnTo>
                  <a:lnTo>
                    <a:pt x="62" y="10"/>
                  </a:lnTo>
                  <a:lnTo>
                    <a:pt x="73" y="18"/>
                  </a:lnTo>
                  <a:lnTo>
                    <a:pt x="82" y="25"/>
                  </a:lnTo>
                  <a:lnTo>
                    <a:pt x="89" y="34"/>
                  </a:lnTo>
                  <a:lnTo>
                    <a:pt x="93" y="39"/>
                  </a:lnTo>
                  <a:lnTo>
                    <a:pt x="95" y="41"/>
                  </a:lnTo>
                  <a:lnTo>
                    <a:pt x="96" y="43"/>
                  </a:lnTo>
                  <a:lnTo>
                    <a:pt x="101" y="49"/>
                  </a:lnTo>
                  <a:lnTo>
                    <a:pt x="109" y="59"/>
                  </a:lnTo>
                  <a:lnTo>
                    <a:pt x="119" y="72"/>
                  </a:lnTo>
                  <a:lnTo>
                    <a:pt x="132" y="88"/>
                  </a:lnTo>
                  <a:lnTo>
                    <a:pt x="147" y="106"/>
                  </a:lnTo>
                  <a:lnTo>
                    <a:pt x="163" y="126"/>
                  </a:lnTo>
                  <a:lnTo>
                    <a:pt x="180" y="147"/>
                  </a:lnTo>
                  <a:lnTo>
                    <a:pt x="199" y="170"/>
                  </a:lnTo>
                  <a:lnTo>
                    <a:pt x="218" y="195"/>
                  </a:lnTo>
                  <a:lnTo>
                    <a:pt x="238" y="219"/>
                  </a:lnTo>
                  <a:lnTo>
                    <a:pt x="258" y="243"/>
                  </a:lnTo>
                  <a:lnTo>
                    <a:pt x="277" y="269"/>
                  </a:lnTo>
                  <a:lnTo>
                    <a:pt x="297" y="292"/>
                  </a:lnTo>
                  <a:lnTo>
                    <a:pt x="315" y="316"/>
                  </a:lnTo>
                  <a:lnTo>
                    <a:pt x="333" y="338"/>
                  </a:lnTo>
                  <a:lnTo>
                    <a:pt x="349" y="358"/>
                  </a:lnTo>
                  <a:lnTo>
                    <a:pt x="364" y="376"/>
                  </a:lnTo>
                  <a:lnTo>
                    <a:pt x="377" y="392"/>
                  </a:lnTo>
                  <a:lnTo>
                    <a:pt x="386" y="405"/>
                  </a:lnTo>
                  <a:lnTo>
                    <a:pt x="395" y="414"/>
                  </a:lnTo>
                  <a:lnTo>
                    <a:pt x="399" y="420"/>
                  </a:lnTo>
                  <a:lnTo>
                    <a:pt x="401" y="423"/>
                  </a:lnTo>
                  <a:lnTo>
                    <a:pt x="420" y="437"/>
                  </a:lnTo>
                  <a:lnTo>
                    <a:pt x="442" y="448"/>
                  </a:lnTo>
                  <a:lnTo>
                    <a:pt x="466" y="455"/>
                  </a:lnTo>
                  <a:lnTo>
                    <a:pt x="492" y="458"/>
                  </a:lnTo>
                  <a:lnTo>
                    <a:pt x="519" y="458"/>
                  </a:lnTo>
                  <a:lnTo>
                    <a:pt x="545" y="453"/>
                  </a:lnTo>
                  <a:lnTo>
                    <a:pt x="573" y="447"/>
                  </a:lnTo>
                  <a:lnTo>
                    <a:pt x="598" y="437"/>
                  </a:lnTo>
                  <a:lnTo>
                    <a:pt x="623" y="425"/>
                  </a:lnTo>
                  <a:lnTo>
                    <a:pt x="645" y="411"/>
                  </a:lnTo>
                  <a:lnTo>
                    <a:pt x="664" y="394"/>
                  </a:lnTo>
                  <a:lnTo>
                    <a:pt x="681" y="376"/>
                  </a:lnTo>
                  <a:lnTo>
                    <a:pt x="692" y="356"/>
                  </a:lnTo>
                  <a:lnTo>
                    <a:pt x="700" y="335"/>
                  </a:lnTo>
                  <a:lnTo>
                    <a:pt x="701" y="331"/>
                  </a:lnTo>
                  <a:lnTo>
                    <a:pt x="708" y="290"/>
                  </a:lnTo>
                  <a:lnTo>
                    <a:pt x="715" y="255"/>
                  </a:lnTo>
                  <a:lnTo>
                    <a:pt x="720" y="226"/>
                  </a:lnTo>
                  <a:lnTo>
                    <a:pt x="724" y="203"/>
                  </a:lnTo>
                  <a:lnTo>
                    <a:pt x="729" y="184"/>
                  </a:lnTo>
                  <a:lnTo>
                    <a:pt x="731" y="169"/>
                  </a:lnTo>
                  <a:lnTo>
                    <a:pt x="733" y="159"/>
                  </a:lnTo>
                  <a:lnTo>
                    <a:pt x="734" y="151"/>
                  </a:lnTo>
                  <a:lnTo>
                    <a:pt x="735" y="146"/>
                  </a:lnTo>
                  <a:lnTo>
                    <a:pt x="736" y="143"/>
                  </a:lnTo>
                  <a:lnTo>
                    <a:pt x="736" y="142"/>
                  </a:lnTo>
                  <a:lnTo>
                    <a:pt x="736" y="141"/>
                  </a:lnTo>
                  <a:lnTo>
                    <a:pt x="736" y="141"/>
                  </a:lnTo>
                  <a:lnTo>
                    <a:pt x="741" y="117"/>
                  </a:lnTo>
                  <a:lnTo>
                    <a:pt x="751" y="92"/>
                  </a:lnTo>
                  <a:lnTo>
                    <a:pt x="762" y="69"/>
                  </a:lnTo>
                  <a:lnTo>
                    <a:pt x="777" y="46"/>
                  </a:lnTo>
                  <a:lnTo>
                    <a:pt x="794" y="27"/>
                  </a:lnTo>
                  <a:lnTo>
                    <a:pt x="812" y="11"/>
                  </a:lnTo>
                  <a:lnTo>
                    <a:pt x="832" y="2"/>
                  </a:lnTo>
                  <a:lnTo>
                    <a:pt x="851" y="0"/>
                  </a:lnTo>
                  <a:close/>
                </a:path>
              </a:pathLst>
            </a:custGeom>
            <a:solidFill>
              <a:srgbClr val="E8E9D1"/>
            </a:solidFill>
            <a:ln w="0">
              <a:solidFill>
                <a:srgbClr val="E8E9D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10215563" y="5216525"/>
              <a:ext cx="23813" cy="568325"/>
            </a:xfrm>
            <a:custGeom>
              <a:avLst/>
              <a:gdLst>
                <a:gd name="T0" fmla="*/ 0 w 15"/>
                <a:gd name="T1" fmla="*/ 0 h 358"/>
                <a:gd name="T2" fmla="*/ 13 w 15"/>
                <a:gd name="T3" fmla="*/ 0 h 358"/>
                <a:gd name="T4" fmla="*/ 15 w 15"/>
                <a:gd name="T5" fmla="*/ 358 h 358"/>
                <a:gd name="T6" fmla="*/ 15 w 15"/>
                <a:gd name="T7" fmla="*/ 358 h 358"/>
                <a:gd name="T8" fmla="*/ 0 w 15"/>
                <a:gd name="T9" fmla="*/ 358 h 358"/>
                <a:gd name="T10" fmla="*/ 0 w 15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8">
                  <a:moveTo>
                    <a:pt x="0" y="0"/>
                  </a:moveTo>
                  <a:lnTo>
                    <a:pt x="13" y="0"/>
                  </a:lnTo>
                  <a:lnTo>
                    <a:pt x="15" y="358"/>
                  </a:lnTo>
                  <a:lnTo>
                    <a:pt x="15" y="358"/>
                  </a:lnTo>
                  <a:lnTo>
                    <a:pt x="0" y="3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A28E"/>
            </a:solidFill>
            <a:ln w="0">
              <a:solidFill>
                <a:srgbClr val="97A28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6"/>
            <p:cNvSpPr>
              <a:spLocks noChangeArrowheads="1"/>
            </p:cNvSpPr>
            <p:nvPr/>
          </p:nvSpPr>
          <p:spPr bwMode="auto">
            <a:xfrm>
              <a:off x="10190163" y="5216525"/>
              <a:ext cx="25400" cy="568325"/>
            </a:xfrm>
            <a:prstGeom prst="rect">
              <a:avLst/>
            </a:prstGeom>
            <a:solidFill>
              <a:srgbClr val="98A28E"/>
            </a:solidFill>
            <a:ln w="0">
              <a:solidFill>
                <a:srgbClr val="98A28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0164763" y="5216525"/>
              <a:ext cx="25400" cy="568325"/>
            </a:xfrm>
            <a:prstGeom prst="rect">
              <a:avLst/>
            </a:prstGeom>
            <a:solidFill>
              <a:srgbClr val="9CA692"/>
            </a:solidFill>
            <a:ln w="0">
              <a:solidFill>
                <a:srgbClr val="9CA6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0139363" y="5216525"/>
              <a:ext cx="25400" cy="568325"/>
            </a:xfrm>
            <a:prstGeom prst="rect">
              <a:avLst/>
            </a:prstGeom>
            <a:solidFill>
              <a:srgbClr val="A1AB96"/>
            </a:solidFill>
            <a:ln w="0">
              <a:solidFill>
                <a:srgbClr val="A1AB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0113963" y="5216525"/>
              <a:ext cx="25400" cy="568325"/>
            </a:xfrm>
            <a:prstGeom prst="rect">
              <a:avLst/>
            </a:prstGeom>
            <a:solidFill>
              <a:srgbClr val="A6AF9A"/>
            </a:solidFill>
            <a:ln w="0">
              <a:solidFill>
                <a:srgbClr val="A6AF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088563" y="5216525"/>
              <a:ext cx="25400" cy="568325"/>
            </a:xfrm>
            <a:prstGeom prst="rect">
              <a:avLst/>
            </a:prstGeom>
            <a:solidFill>
              <a:srgbClr val="ACB49F"/>
            </a:solidFill>
            <a:ln w="0">
              <a:solidFill>
                <a:srgbClr val="ACB4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063163" y="5216525"/>
              <a:ext cx="25400" cy="568325"/>
            </a:xfrm>
            <a:prstGeom prst="rect">
              <a:avLst/>
            </a:prstGeom>
            <a:solidFill>
              <a:srgbClr val="B1B9A4"/>
            </a:solidFill>
            <a:ln w="0">
              <a:solidFill>
                <a:srgbClr val="B1B9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039350" y="5216525"/>
              <a:ext cx="23813" cy="568325"/>
            </a:xfrm>
            <a:prstGeom prst="rect">
              <a:avLst/>
            </a:prstGeom>
            <a:solidFill>
              <a:srgbClr val="B8BFA9"/>
            </a:solidFill>
            <a:ln w="0">
              <a:solidFill>
                <a:srgbClr val="B8BFA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013950" y="5216525"/>
              <a:ext cx="25400" cy="568325"/>
            </a:xfrm>
            <a:prstGeom prst="rect">
              <a:avLst/>
            </a:prstGeom>
            <a:solidFill>
              <a:srgbClr val="BEC5AF"/>
            </a:solidFill>
            <a:ln w="0">
              <a:solidFill>
                <a:srgbClr val="BEC5A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4"/>
            <p:cNvSpPr>
              <a:spLocks noChangeArrowheads="1"/>
            </p:cNvSpPr>
            <p:nvPr/>
          </p:nvSpPr>
          <p:spPr bwMode="auto">
            <a:xfrm>
              <a:off x="9990138" y="5216525"/>
              <a:ext cx="23813" cy="568325"/>
            </a:xfrm>
            <a:prstGeom prst="rect">
              <a:avLst/>
            </a:prstGeom>
            <a:solidFill>
              <a:srgbClr val="C4C9B3"/>
            </a:solidFill>
            <a:ln w="0">
              <a:solidFill>
                <a:srgbClr val="C4C9B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5"/>
            <p:cNvSpPr>
              <a:spLocks noChangeArrowheads="1"/>
            </p:cNvSpPr>
            <p:nvPr/>
          </p:nvSpPr>
          <p:spPr bwMode="auto">
            <a:xfrm>
              <a:off x="9964738" y="5216525"/>
              <a:ext cx="25400" cy="568325"/>
            </a:xfrm>
            <a:prstGeom prst="rect">
              <a:avLst/>
            </a:prstGeom>
            <a:solidFill>
              <a:srgbClr val="CBCFB9"/>
            </a:solidFill>
            <a:ln w="0">
              <a:solidFill>
                <a:srgbClr val="CBCFB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6"/>
            <p:cNvSpPr>
              <a:spLocks noChangeArrowheads="1"/>
            </p:cNvSpPr>
            <p:nvPr/>
          </p:nvSpPr>
          <p:spPr bwMode="auto">
            <a:xfrm>
              <a:off x="9939338" y="5216525"/>
              <a:ext cx="25400" cy="568325"/>
            </a:xfrm>
            <a:prstGeom prst="rect">
              <a:avLst/>
            </a:prstGeom>
            <a:solidFill>
              <a:srgbClr val="D2D5BF"/>
            </a:solidFill>
            <a:ln w="0">
              <a:solidFill>
                <a:srgbClr val="D2D5B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9913938" y="5216525"/>
              <a:ext cx="25400" cy="568325"/>
            </a:xfrm>
            <a:custGeom>
              <a:avLst/>
              <a:gdLst>
                <a:gd name="T0" fmla="*/ 4 w 16"/>
                <a:gd name="T1" fmla="*/ 0 h 358"/>
                <a:gd name="T2" fmla="*/ 16 w 16"/>
                <a:gd name="T3" fmla="*/ 0 h 358"/>
                <a:gd name="T4" fmla="*/ 16 w 16"/>
                <a:gd name="T5" fmla="*/ 358 h 358"/>
                <a:gd name="T6" fmla="*/ 0 w 16"/>
                <a:gd name="T7" fmla="*/ 358 h 358"/>
                <a:gd name="T8" fmla="*/ 0 w 16"/>
                <a:gd name="T9" fmla="*/ 0 h 358"/>
                <a:gd name="T10" fmla="*/ 4 w 16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8">
                  <a:moveTo>
                    <a:pt x="4" y="0"/>
                  </a:moveTo>
                  <a:lnTo>
                    <a:pt x="16" y="0"/>
                  </a:lnTo>
                  <a:lnTo>
                    <a:pt x="16" y="358"/>
                  </a:lnTo>
                  <a:lnTo>
                    <a:pt x="0" y="358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9DCC4"/>
            </a:solidFill>
            <a:ln w="0">
              <a:solidFill>
                <a:srgbClr val="D9DCC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8"/>
            <p:cNvSpPr>
              <a:spLocks noChangeArrowheads="1"/>
            </p:cNvSpPr>
            <p:nvPr/>
          </p:nvSpPr>
          <p:spPr bwMode="auto">
            <a:xfrm>
              <a:off x="9888538" y="5216525"/>
              <a:ext cx="25400" cy="568325"/>
            </a:xfrm>
            <a:prstGeom prst="rect">
              <a:avLst/>
            </a:prstGeom>
            <a:solidFill>
              <a:srgbClr val="E0E2CA"/>
            </a:solidFill>
            <a:ln w="0">
              <a:solidFill>
                <a:srgbClr val="E0E2C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9"/>
            <p:cNvSpPr>
              <a:spLocks noChangeArrowheads="1"/>
            </p:cNvSpPr>
            <p:nvPr/>
          </p:nvSpPr>
          <p:spPr bwMode="auto">
            <a:xfrm>
              <a:off x="9863138" y="5216525"/>
              <a:ext cx="25400" cy="568325"/>
            </a:xfrm>
            <a:prstGeom prst="rect">
              <a:avLst/>
            </a:prstGeom>
            <a:solidFill>
              <a:srgbClr val="E7E8D0"/>
            </a:solidFill>
            <a:ln w="0">
              <a:solidFill>
                <a:srgbClr val="E7E8D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0"/>
            <p:cNvSpPr>
              <a:spLocks noChangeArrowheads="1"/>
            </p:cNvSpPr>
            <p:nvPr/>
          </p:nvSpPr>
          <p:spPr bwMode="auto">
            <a:xfrm>
              <a:off x="9839325" y="5216525"/>
              <a:ext cx="23813" cy="568325"/>
            </a:xfrm>
            <a:prstGeom prst="rect">
              <a:avLst/>
            </a:prstGeom>
            <a:solidFill>
              <a:srgbClr val="E9E9D2"/>
            </a:solidFill>
            <a:ln w="0">
              <a:solidFill>
                <a:srgbClr val="E9E9D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1"/>
            <p:cNvSpPr>
              <a:spLocks noChangeArrowheads="1"/>
            </p:cNvSpPr>
            <p:nvPr/>
          </p:nvSpPr>
          <p:spPr bwMode="auto">
            <a:xfrm>
              <a:off x="9839325" y="5216525"/>
              <a:ext cx="1588" cy="568325"/>
            </a:xfrm>
            <a:prstGeom prst="rect">
              <a:avLst/>
            </a:prstGeom>
            <a:solidFill>
              <a:srgbClr val="E9E9D2"/>
            </a:solidFill>
            <a:ln w="0">
              <a:solidFill>
                <a:srgbClr val="E9E9D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9947275" y="5113338"/>
              <a:ext cx="188913" cy="798513"/>
            </a:xfrm>
            <a:custGeom>
              <a:avLst/>
              <a:gdLst>
                <a:gd name="T0" fmla="*/ 62 w 119"/>
                <a:gd name="T1" fmla="*/ 0 h 503"/>
                <a:gd name="T2" fmla="*/ 77 w 119"/>
                <a:gd name="T3" fmla="*/ 0 h 503"/>
                <a:gd name="T4" fmla="*/ 92 w 119"/>
                <a:gd name="T5" fmla="*/ 0 h 503"/>
                <a:gd name="T6" fmla="*/ 106 w 119"/>
                <a:gd name="T7" fmla="*/ 0 h 503"/>
                <a:gd name="T8" fmla="*/ 116 w 119"/>
                <a:gd name="T9" fmla="*/ 0 h 503"/>
                <a:gd name="T10" fmla="*/ 119 w 119"/>
                <a:gd name="T11" fmla="*/ 0 h 503"/>
                <a:gd name="T12" fmla="*/ 119 w 119"/>
                <a:gd name="T13" fmla="*/ 503 h 503"/>
                <a:gd name="T14" fmla="*/ 114 w 119"/>
                <a:gd name="T15" fmla="*/ 503 h 503"/>
                <a:gd name="T16" fmla="*/ 105 w 119"/>
                <a:gd name="T17" fmla="*/ 503 h 503"/>
                <a:gd name="T18" fmla="*/ 90 w 119"/>
                <a:gd name="T19" fmla="*/ 503 h 503"/>
                <a:gd name="T20" fmla="*/ 72 w 119"/>
                <a:gd name="T21" fmla="*/ 503 h 503"/>
                <a:gd name="T22" fmla="*/ 52 w 119"/>
                <a:gd name="T23" fmla="*/ 503 h 503"/>
                <a:gd name="T24" fmla="*/ 33 w 119"/>
                <a:gd name="T25" fmla="*/ 503 h 503"/>
                <a:gd name="T26" fmla="*/ 19 w 119"/>
                <a:gd name="T27" fmla="*/ 502 h 503"/>
                <a:gd name="T28" fmla="*/ 10 w 119"/>
                <a:gd name="T29" fmla="*/ 500 h 503"/>
                <a:gd name="T30" fmla="*/ 4 w 119"/>
                <a:gd name="T31" fmla="*/ 496 h 503"/>
                <a:gd name="T32" fmla="*/ 1 w 119"/>
                <a:gd name="T33" fmla="*/ 491 h 503"/>
                <a:gd name="T34" fmla="*/ 1 w 119"/>
                <a:gd name="T35" fmla="*/ 484 h 503"/>
                <a:gd name="T36" fmla="*/ 0 w 119"/>
                <a:gd name="T37" fmla="*/ 476 h 503"/>
                <a:gd name="T38" fmla="*/ 0 w 119"/>
                <a:gd name="T39" fmla="*/ 470 h 503"/>
                <a:gd name="T40" fmla="*/ 0 w 119"/>
                <a:gd name="T41" fmla="*/ 455 h 503"/>
                <a:gd name="T42" fmla="*/ 0 w 119"/>
                <a:gd name="T43" fmla="*/ 435 h 503"/>
                <a:gd name="T44" fmla="*/ 0 w 119"/>
                <a:gd name="T45" fmla="*/ 408 h 503"/>
                <a:gd name="T46" fmla="*/ 0 w 119"/>
                <a:gd name="T47" fmla="*/ 378 h 503"/>
                <a:gd name="T48" fmla="*/ 0 w 119"/>
                <a:gd name="T49" fmla="*/ 344 h 503"/>
                <a:gd name="T50" fmla="*/ 0 w 119"/>
                <a:gd name="T51" fmla="*/ 307 h 503"/>
                <a:gd name="T52" fmla="*/ 0 w 119"/>
                <a:gd name="T53" fmla="*/ 270 h 503"/>
                <a:gd name="T54" fmla="*/ 0 w 119"/>
                <a:gd name="T55" fmla="*/ 232 h 503"/>
                <a:gd name="T56" fmla="*/ 0 w 119"/>
                <a:gd name="T57" fmla="*/ 194 h 503"/>
                <a:gd name="T58" fmla="*/ 0 w 119"/>
                <a:gd name="T59" fmla="*/ 157 h 503"/>
                <a:gd name="T60" fmla="*/ 0 w 119"/>
                <a:gd name="T61" fmla="*/ 123 h 503"/>
                <a:gd name="T62" fmla="*/ 0 w 119"/>
                <a:gd name="T63" fmla="*/ 92 h 503"/>
                <a:gd name="T64" fmla="*/ 0 w 119"/>
                <a:gd name="T65" fmla="*/ 66 h 503"/>
                <a:gd name="T66" fmla="*/ 0 w 119"/>
                <a:gd name="T67" fmla="*/ 44 h 503"/>
                <a:gd name="T68" fmla="*/ 0 w 119"/>
                <a:gd name="T69" fmla="*/ 30 h 503"/>
                <a:gd name="T70" fmla="*/ 0 w 119"/>
                <a:gd name="T71" fmla="*/ 22 h 503"/>
                <a:gd name="T72" fmla="*/ 2 w 119"/>
                <a:gd name="T73" fmla="*/ 13 h 503"/>
                <a:gd name="T74" fmla="*/ 5 w 119"/>
                <a:gd name="T75" fmla="*/ 6 h 503"/>
                <a:gd name="T76" fmla="*/ 12 w 119"/>
                <a:gd name="T77" fmla="*/ 3 h 503"/>
                <a:gd name="T78" fmla="*/ 20 w 119"/>
                <a:gd name="T79" fmla="*/ 1 h 503"/>
                <a:gd name="T80" fmla="*/ 29 w 119"/>
                <a:gd name="T81" fmla="*/ 0 h 503"/>
                <a:gd name="T82" fmla="*/ 37 w 119"/>
                <a:gd name="T83" fmla="*/ 0 h 503"/>
                <a:gd name="T84" fmla="*/ 48 w 119"/>
                <a:gd name="T85" fmla="*/ 0 h 503"/>
                <a:gd name="T86" fmla="*/ 62 w 119"/>
                <a:gd name="T8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503">
                  <a:moveTo>
                    <a:pt x="62" y="0"/>
                  </a:moveTo>
                  <a:lnTo>
                    <a:pt x="77" y="0"/>
                  </a:lnTo>
                  <a:lnTo>
                    <a:pt x="92" y="0"/>
                  </a:lnTo>
                  <a:lnTo>
                    <a:pt x="106" y="0"/>
                  </a:lnTo>
                  <a:lnTo>
                    <a:pt x="116" y="0"/>
                  </a:lnTo>
                  <a:lnTo>
                    <a:pt x="119" y="0"/>
                  </a:lnTo>
                  <a:lnTo>
                    <a:pt x="119" y="503"/>
                  </a:lnTo>
                  <a:lnTo>
                    <a:pt x="114" y="503"/>
                  </a:lnTo>
                  <a:lnTo>
                    <a:pt x="105" y="503"/>
                  </a:lnTo>
                  <a:lnTo>
                    <a:pt x="90" y="503"/>
                  </a:lnTo>
                  <a:lnTo>
                    <a:pt x="72" y="503"/>
                  </a:lnTo>
                  <a:lnTo>
                    <a:pt x="52" y="503"/>
                  </a:lnTo>
                  <a:lnTo>
                    <a:pt x="33" y="503"/>
                  </a:lnTo>
                  <a:lnTo>
                    <a:pt x="19" y="502"/>
                  </a:lnTo>
                  <a:lnTo>
                    <a:pt x="10" y="500"/>
                  </a:lnTo>
                  <a:lnTo>
                    <a:pt x="4" y="496"/>
                  </a:lnTo>
                  <a:lnTo>
                    <a:pt x="1" y="491"/>
                  </a:lnTo>
                  <a:lnTo>
                    <a:pt x="1" y="484"/>
                  </a:lnTo>
                  <a:lnTo>
                    <a:pt x="0" y="476"/>
                  </a:lnTo>
                  <a:lnTo>
                    <a:pt x="0" y="470"/>
                  </a:lnTo>
                  <a:lnTo>
                    <a:pt x="0" y="455"/>
                  </a:lnTo>
                  <a:lnTo>
                    <a:pt x="0" y="435"/>
                  </a:lnTo>
                  <a:lnTo>
                    <a:pt x="0" y="408"/>
                  </a:lnTo>
                  <a:lnTo>
                    <a:pt x="0" y="378"/>
                  </a:lnTo>
                  <a:lnTo>
                    <a:pt x="0" y="344"/>
                  </a:lnTo>
                  <a:lnTo>
                    <a:pt x="0" y="307"/>
                  </a:lnTo>
                  <a:lnTo>
                    <a:pt x="0" y="270"/>
                  </a:lnTo>
                  <a:lnTo>
                    <a:pt x="0" y="232"/>
                  </a:lnTo>
                  <a:lnTo>
                    <a:pt x="0" y="194"/>
                  </a:lnTo>
                  <a:lnTo>
                    <a:pt x="0" y="157"/>
                  </a:lnTo>
                  <a:lnTo>
                    <a:pt x="0" y="123"/>
                  </a:lnTo>
                  <a:lnTo>
                    <a:pt x="0" y="92"/>
                  </a:lnTo>
                  <a:lnTo>
                    <a:pt x="0" y="66"/>
                  </a:lnTo>
                  <a:lnTo>
                    <a:pt x="0" y="44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3"/>
                  </a:lnTo>
                  <a:lnTo>
                    <a:pt x="5" y="6"/>
                  </a:lnTo>
                  <a:lnTo>
                    <a:pt x="12" y="3"/>
                  </a:lnTo>
                  <a:lnTo>
                    <a:pt x="20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8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9982200" y="5751513"/>
              <a:ext cx="76200" cy="74613"/>
            </a:xfrm>
            <a:custGeom>
              <a:avLst/>
              <a:gdLst>
                <a:gd name="T0" fmla="*/ 25 w 48"/>
                <a:gd name="T1" fmla="*/ 0 h 47"/>
                <a:gd name="T2" fmla="*/ 33 w 48"/>
                <a:gd name="T3" fmla="*/ 2 h 47"/>
                <a:gd name="T4" fmla="*/ 42 w 48"/>
                <a:gd name="T5" fmla="*/ 7 h 47"/>
                <a:gd name="T6" fmla="*/ 46 w 48"/>
                <a:gd name="T7" fmla="*/ 15 h 47"/>
                <a:gd name="T8" fmla="*/ 48 w 48"/>
                <a:gd name="T9" fmla="*/ 23 h 47"/>
                <a:gd name="T10" fmla="*/ 46 w 48"/>
                <a:gd name="T11" fmla="*/ 33 h 47"/>
                <a:gd name="T12" fmla="*/ 42 w 48"/>
                <a:gd name="T13" fmla="*/ 40 h 47"/>
                <a:gd name="T14" fmla="*/ 33 w 48"/>
                <a:gd name="T15" fmla="*/ 45 h 47"/>
                <a:gd name="T16" fmla="*/ 25 w 48"/>
                <a:gd name="T17" fmla="*/ 47 h 47"/>
                <a:gd name="T18" fmla="*/ 15 w 48"/>
                <a:gd name="T19" fmla="*/ 45 h 47"/>
                <a:gd name="T20" fmla="*/ 8 w 48"/>
                <a:gd name="T21" fmla="*/ 40 h 47"/>
                <a:gd name="T22" fmla="*/ 2 w 48"/>
                <a:gd name="T23" fmla="*/ 33 h 47"/>
                <a:gd name="T24" fmla="*/ 0 w 48"/>
                <a:gd name="T25" fmla="*/ 23 h 47"/>
                <a:gd name="T26" fmla="*/ 2 w 48"/>
                <a:gd name="T27" fmla="*/ 15 h 47"/>
                <a:gd name="T28" fmla="*/ 8 w 48"/>
                <a:gd name="T29" fmla="*/ 7 h 47"/>
                <a:gd name="T30" fmla="*/ 15 w 48"/>
                <a:gd name="T31" fmla="*/ 2 h 47"/>
                <a:gd name="T32" fmla="*/ 25 w 48"/>
                <a:gd name="T3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47">
                  <a:moveTo>
                    <a:pt x="25" y="0"/>
                  </a:moveTo>
                  <a:lnTo>
                    <a:pt x="33" y="2"/>
                  </a:lnTo>
                  <a:lnTo>
                    <a:pt x="42" y="7"/>
                  </a:lnTo>
                  <a:lnTo>
                    <a:pt x="46" y="15"/>
                  </a:lnTo>
                  <a:lnTo>
                    <a:pt x="48" y="23"/>
                  </a:lnTo>
                  <a:lnTo>
                    <a:pt x="46" y="33"/>
                  </a:lnTo>
                  <a:lnTo>
                    <a:pt x="42" y="40"/>
                  </a:lnTo>
                  <a:lnTo>
                    <a:pt x="33" y="45"/>
                  </a:lnTo>
                  <a:lnTo>
                    <a:pt x="25" y="47"/>
                  </a:lnTo>
                  <a:lnTo>
                    <a:pt x="15" y="45"/>
                  </a:lnTo>
                  <a:lnTo>
                    <a:pt x="8" y="40"/>
                  </a:lnTo>
                  <a:lnTo>
                    <a:pt x="2" y="3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8" y="7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>
              <a:off x="10099675" y="5089525"/>
              <a:ext cx="1431925" cy="8604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10099675" y="5784850"/>
              <a:ext cx="1431925" cy="1651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6908800" y="3927475"/>
              <a:ext cx="4276725" cy="196850"/>
            </a:xfrm>
            <a:custGeom>
              <a:avLst/>
              <a:gdLst>
                <a:gd name="T0" fmla="*/ 62 w 2694"/>
                <a:gd name="T1" fmla="*/ 0 h 124"/>
                <a:gd name="T2" fmla="*/ 2631 w 2694"/>
                <a:gd name="T3" fmla="*/ 0 h 124"/>
                <a:gd name="T4" fmla="*/ 2651 w 2694"/>
                <a:gd name="T5" fmla="*/ 3 h 124"/>
                <a:gd name="T6" fmla="*/ 2668 w 2694"/>
                <a:gd name="T7" fmla="*/ 11 h 124"/>
                <a:gd name="T8" fmla="*/ 2681 w 2694"/>
                <a:gd name="T9" fmla="*/ 25 h 124"/>
                <a:gd name="T10" fmla="*/ 2691 w 2694"/>
                <a:gd name="T11" fmla="*/ 42 h 124"/>
                <a:gd name="T12" fmla="*/ 2694 w 2694"/>
                <a:gd name="T13" fmla="*/ 61 h 124"/>
                <a:gd name="T14" fmla="*/ 2691 w 2694"/>
                <a:gd name="T15" fmla="*/ 81 h 124"/>
                <a:gd name="T16" fmla="*/ 2681 w 2694"/>
                <a:gd name="T17" fmla="*/ 98 h 124"/>
                <a:gd name="T18" fmla="*/ 2668 w 2694"/>
                <a:gd name="T19" fmla="*/ 111 h 124"/>
                <a:gd name="T20" fmla="*/ 2651 w 2694"/>
                <a:gd name="T21" fmla="*/ 121 h 124"/>
                <a:gd name="T22" fmla="*/ 2631 w 2694"/>
                <a:gd name="T23" fmla="*/ 124 h 124"/>
                <a:gd name="T24" fmla="*/ 62 w 2694"/>
                <a:gd name="T25" fmla="*/ 124 h 124"/>
                <a:gd name="T26" fmla="*/ 42 w 2694"/>
                <a:gd name="T27" fmla="*/ 121 h 124"/>
                <a:gd name="T28" fmla="*/ 25 w 2694"/>
                <a:gd name="T29" fmla="*/ 111 h 124"/>
                <a:gd name="T30" fmla="*/ 13 w 2694"/>
                <a:gd name="T31" fmla="*/ 98 h 124"/>
                <a:gd name="T32" fmla="*/ 3 w 2694"/>
                <a:gd name="T33" fmla="*/ 81 h 124"/>
                <a:gd name="T34" fmla="*/ 0 w 2694"/>
                <a:gd name="T35" fmla="*/ 61 h 124"/>
                <a:gd name="T36" fmla="*/ 3 w 2694"/>
                <a:gd name="T37" fmla="*/ 42 h 124"/>
                <a:gd name="T38" fmla="*/ 13 w 2694"/>
                <a:gd name="T39" fmla="*/ 25 h 124"/>
                <a:gd name="T40" fmla="*/ 25 w 2694"/>
                <a:gd name="T41" fmla="*/ 11 h 124"/>
                <a:gd name="T42" fmla="*/ 42 w 2694"/>
                <a:gd name="T43" fmla="*/ 3 h 124"/>
                <a:gd name="T44" fmla="*/ 62 w 2694"/>
                <a:gd name="T4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94" h="124">
                  <a:moveTo>
                    <a:pt x="62" y="0"/>
                  </a:moveTo>
                  <a:lnTo>
                    <a:pt x="2631" y="0"/>
                  </a:lnTo>
                  <a:lnTo>
                    <a:pt x="2651" y="3"/>
                  </a:lnTo>
                  <a:lnTo>
                    <a:pt x="2668" y="11"/>
                  </a:lnTo>
                  <a:lnTo>
                    <a:pt x="2681" y="25"/>
                  </a:lnTo>
                  <a:lnTo>
                    <a:pt x="2691" y="42"/>
                  </a:lnTo>
                  <a:lnTo>
                    <a:pt x="2694" y="61"/>
                  </a:lnTo>
                  <a:lnTo>
                    <a:pt x="2691" y="81"/>
                  </a:lnTo>
                  <a:lnTo>
                    <a:pt x="2681" y="98"/>
                  </a:lnTo>
                  <a:lnTo>
                    <a:pt x="2668" y="111"/>
                  </a:lnTo>
                  <a:lnTo>
                    <a:pt x="2651" y="121"/>
                  </a:lnTo>
                  <a:lnTo>
                    <a:pt x="2631" y="124"/>
                  </a:lnTo>
                  <a:lnTo>
                    <a:pt x="62" y="124"/>
                  </a:lnTo>
                  <a:lnTo>
                    <a:pt x="42" y="121"/>
                  </a:lnTo>
                  <a:lnTo>
                    <a:pt x="25" y="111"/>
                  </a:lnTo>
                  <a:lnTo>
                    <a:pt x="13" y="98"/>
                  </a:lnTo>
                  <a:lnTo>
                    <a:pt x="3" y="81"/>
                  </a:lnTo>
                  <a:lnTo>
                    <a:pt x="0" y="61"/>
                  </a:lnTo>
                  <a:lnTo>
                    <a:pt x="3" y="42"/>
                  </a:lnTo>
                  <a:lnTo>
                    <a:pt x="13" y="25"/>
                  </a:lnTo>
                  <a:lnTo>
                    <a:pt x="25" y="11"/>
                  </a:lnTo>
                  <a:lnTo>
                    <a:pt x="42" y="3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FF3166"/>
            </a:solidFill>
            <a:ln w="0">
              <a:solidFill>
                <a:srgbClr val="FF31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8221662" y="2197101"/>
              <a:ext cx="311150" cy="354013"/>
            </a:xfrm>
            <a:custGeom>
              <a:avLst/>
              <a:gdLst>
                <a:gd name="T0" fmla="*/ 6 w 196"/>
                <a:gd name="T1" fmla="*/ 0 h 223"/>
                <a:gd name="T2" fmla="*/ 29 w 196"/>
                <a:gd name="T3" fmla="*/ 0 h 223"/>
                <a:gd name="T4" fmla="*/ 66 w 196"/>
                <a:gd name="T5" fmla="*/ 0 h 223"/>
                <a:gd name="T6" fmla="*/ 109 w 196"/>
                <a:gd name="T7" fmla="*/ 0 h 223"/>
                <a:gd name="T8" fmla="*/ 131 w 196"/>
                <a:gd name="T9" fmla="*/ 0 h 223"/>
                <a:gd name="T10" fmla="*/ 136 w 196"/>
                <a:gd name="T11" fmla="*/ 4 h 223"/>
                <a:gd name="T12" fmla="*/ 149 w 196"/>
                <a:gd name="T13" fmla="*/ 14 h 223"/>
                <a:gd name="T14" fmla="*/ 170 w 196"/>
                <a:gd name="T15" fmla="*/ 28 h 223"/>
                <a:gd name="T16" fmla="*/ 186 w 196"/>
                <a:gd name="T17" fmla="*/ 42 h 223"/>
                <a:gd name="T18" fmla="*/ 195 w 196"/>
                <a:gd name="T19" fmla="*/ 48 h 223"/>
                <a:gd name="T20" fmla="*/ 196 w 196"/>
                <a:gd name="T21" fmla="*/ 61 h 223"/>
                <a:gd name="T22" fmla="*/ 196 w 196"/>
                <a:gd name="T23" fmla="*/ 93 h 223"/>
                <a:gd name="T24" fmla="*/ 196 w 196"/>
                <a:gd name="T25" fmla="*/ 134 h 223"/>
                <a:gd name="T26" fmla="*/ 196 w 196"/>
                <a:gd name="T27" fmla="*/ 175 h 223"/>
                <a:gd name="T28" fmla="*/ 195 w 196"/>
                <a:gd name="T29" fmla="*/ 207 h 223"/>
                <a:gd name="T30" fmla="*/ 195 w 196"/>
                <a:gd name="T31" fmla="*/ 220 h 223"/>
                <a:gd name="T32" fmla="*/ 194 w 196"/>
                <a:gd name="T33" fmla="*/ 222 h 223"/>
                <a:gd name="T34" fmla="*/ 189 w 196"/>
                <a:gd name="T35" fmla="*/ 223 h 223"/>
                <a:gd name="T36" fmla="*/ 162 w 196"/>
                <a:gd name="T37" fmla="*/ 223 h 223"/>
                <a:gd name="T38" fmla="*/ 121 w 196"/>
                <a:gd name="T39" fmla="*/ 223 h 223"/>
                <a:gd name="T40" fmla="*/ 74 w 196"/>
                <a:gd name="T41" fmla="*/ 223 h 223"/>
                <a:gd name="T42" fmla="*/ 33 w 196"/>
                <a:gd name="T43" fmla="*/ 223 h 223"/>
                <a:gd name="T44" fmla="*/ 6 w 196"/>
                <a:gd name="T45" fmla="*/ 223 h 223"/>
                <a:gd name="T46" fmla="*/ 1 w 196"/>
                <a:gd name="T47" fmla="*/ 222 h 223"/>
                <a:gd name="T48" fmla="*/ 0 w 196"/>
                <a:gd name="T49" fmla="*/ 220 h 223"/>
                <a:gd name="T50" fmla="*/ 0 w 196"/>
                <a:gd name="T51" fmla="*/ 206 h 223"/>
                <a:gd name="T52" fmla="*/ 0 w 196"/>
                <a:gd name="T53" fmla="*/ 171 h 223"/>
                <a:gd name="T54" fmla="*/ 0 w 196"/>
                <a:gd name="T55" fmla="*/ 124 h 223"/>
                <a:gd name="T56" fmla="*/ 0 w 196"/>
                <a:gd name="T57" fmla="*/ 75 h 223"/>
                <a:gd name="T58" fmla="*/ 0 w 196"/>
                <a:gd name="T59" fmla="*/ 32 h 223"/>
                <a:gd name="T60" fmla="*/ 0 w 196"/>
                <a:gd name="T61" fmla="*/ 7 h 223"/>
                <a:gd name="T62" fmla="*/ 0 w 196"/>
                <a:gd name="T63" fmla="*/ 1 h 223"/>
                <a:gd name="T64" fmla="*/ 3 w 196"/>
                <a:gd name="T65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" h="223">
                  <a:moveTo>
                    <a:pt x="3" y="0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29" y="0"/>
                  </a:lnTo>
                  <a:lnTo>
                    <a:pt x="46" y="0"/>
                  </a:lnTo>
                  <a:lnTo>
                    <a:pt x="66" y="0"/>
                  </a:lnTo>
                  <a:lnTo>
                    <a:pt x="87" y="0"/>
                  </a:lnTo>
                  <a:lnTo>
                    <a:pt x="109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2" y="0"/>
                  </a:lnTo>
                  <a:lnTo>
                    <a:pt x="136" y="4"/>
                  </a:lnTo>
                  <a:lnTo>
                    <a:pt x="141" y="8"/>
                  </a:lnTo>
                  <a:lnTo>
                    <a:pt x="149" y="14"/>
                  </a:lnTo>
                  <a:lnTo>
                    <a:pt x="159" y="21"/>
                  </a:lnTo>
                  <a:lnTo>
                    <a:pt x="170" y="28"/>
                  </a:lnTo>
                  <a:lnTo>
                    <a:pt x="179" y="35"/>
                  </a:lnTo>
                  <a:lnTo>
                    <a:pt x="186" y="42"/>
                  </a:lnTo>
                  <a:lnTo>
                    <a:pt x="193" y="46"/>
                  </a:lnTo>
                  <a:lnTo>
                    <a:pt x="195" y="48"/>
                  </a:lnTo>
                  <a:lnTo>
                    <a:pt x="196" y="51"/>
                  </a:lnTo>
                  <a:lnTo>
                    <a:pt x="196" y="61"/>
                  </a:lnTo>
                  <a:lnTo>
                    <a:pt x="196" y="75"/>
                  </a:lnTo>
                  <a:lnTo>
                    <a:pt x="196" y="93"/>
                  </a:lnTo>
                  <a:lnTo>
                    <a:pt x="196" y="113"/>
                  </a:lnTo>
                  <a:lnTo>
                    <a:pt x="196" y="134"/>
                  </a:lnTo>
                  <a:lnTo>
                    <a:pt x="196" y="155"/>
                  </a:lnTo>
                  <a:lnTo>
                    <a:pt x="196" y="175"/>
                  </a:lnTo>
                  <a:lnTo>
                    <a:pt x="195" y="193"/>
                  </a:lnTo>
                  <a:lnTo>
                    <a:pt x="195" y="207"/>
                  </a:lnTo>
                  <a:lnTo>
                    <a:pt x="195" y="217"/>
                  </a:lnTo>
                  <a:lnTo>
                    <a:pt x="195" y="220"/>
                  </a:lnTo>
                  <a:lnTo>
                    <a:pt x="195" y="222"/>
                  </a:lnTo>
                  <a:lnTo>
                    <a:pt x="194" y="222"/>
                  </a:lnTo>
                  <a:lnTo>
                    <a:pt x="193" y="223"/>
                  </a:lnTo>
                  <a:lnTo>
                    <a:pt x="189" y="223"/>
                  </a:lnTo>
                  <a:lnTo>
                    <a:pt x="178" y="223"/>
                  </a:lnTo>
                  <a:lnTo>
                    <a:pt x="162" y="223"/>
                  </a:lnTo>
                  <a:lnTo>
                    <a:pt x="143" y="223"/>
                  </a:lnTo>
                  <a:lnTo>
                    <a:pt x="121" y="223"/>
                  </a:lnTo>
                  <a:lnTo>
                    <a:pt x="98" y="223"/>
                  </a:lnTo>
                  <a:lnTo>
                    <a:pt x="74" y="223"/>
                  </a:lnTo>
                  <a:lnTo>
                    <a:pt x="52" y="223"/>
                  </a:lnTo>
                  <a:lnTo>
                    <a:pt x="33" y="223"/>
                  </a:lnTo>
                  <a:lnTo>
                    <a:pt x="17" y="223"/>
                  </a:lnTo>
                  <a:lnTo>
                    <a:pt x="6" y="223"/>
                  </a:lnTo>
                  <a:lnTo>
                    <a:pt x="3" y="223"/>
                  </a:lnTo>
                  <a:lnTo>
                    <a:pt x="1" y="222"/>
                  </a:lnTo>
                  <a:lnTo>
                    <a:pt x="0" y="222"/>
                  </a:lnTo>
                  <a:lnTo>
                    <a:pt x="0" y="220"/>
                  </a:lnTo>
                  <a:lnTo>
                    <a:pt x="0" y="217"/>
                  </a:lnTo>
                  <a:lnTo>
                    <a:pt x="0" y="206"/>
                  </a:lnTo>
                  <a:lnTo>
                    <a:pt x="0" y="190"/>
                  </a:lnTo>
                  <a:lnTo>
                    <a:pt x="0" y="171"/>
                  </a:lnTo>
                  <a:lnTo>
                    <a:pt x="0" y="149"/>
                  </a:lnTo>
                  <a:lnTo>
                    <a:pt x="0" y="124"/>
                  </a:lnTo>
                  <a:lnTo>
                    <a:pt x="0" y="99"/>
                  </a:lnTo>
                  <a:lnTo>
                    <a:pt x="0" y="75"/>
                  </a:lnTo>
                  <a:lnTo>
                    <a:pt x="0" y="52"/>
                  </a:lnTo>
                  <a:lnTo>
                    <a:pt x="0" y="32"/>
                  </a:lnTo>
                  <a:lnTo>
                    <a:pt x="0" y="1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4A"/>
            </a:solidFill>
            <a:ln w="0">
              <a:solidFill>
                <a:srgbClr val="00004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8431212" y="2224089"/>
              <a:ext cx="101600" cy="120650"/>
            </a:xfrm>
            <a:custGeom>
              <a:avLst/>
              <a:gdLst>
                <a:gd name="T0" fmla="*/ 23 w 64"/>
                <a:gd name="T1" fmla="*/ 0 h 76"/>
                <a:gd name="T2" fmla="*/ 64 w 64"/>
                <a:gd name="T3" fmla="*/ 31 h 76"/>
                <a:gd name="T4" fmla="*/ 64 w 64"/>
                <a:gd name="T5" fmla="*/ 76 h 76"/>
                <a:gd name="T6" fmla="*/ 0 w 64"/>
                <a:gd name="T7" fmla="*/ 30 h 76"/>
                <a:gd name="T8" fmla="*/ 23 w 64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6">
                  <a:moveTo>
                    <a:pt x="23" y="0"/>
                  </a:moveTo>
                  <a:lnTo>
                    <a:pt x="64" y="31"/>
                  </a:lnTo>
                  <a:lnTo>
                    <a:pt x="64" y="76"/>
                  </a:lnTo>
                  <a:lnTo>
                    <a:pt x="0" y="3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8"/>
            </a:solidFill>
            <a:ln w="0">
              <a:solidFill>
                <a:srgbClr val="00000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8431212" y="2197101"/>
              <a:ext cx="101600" cy="76200"/>
            </a:xfrm>
            <a:custGeom>
              <a:avLst/>
              <a:gdLst>
                <a:gd name="T0" fmla="*/ 0 w 64"/>
                <a:gd name="T1" fmla="*/ 0 h 48"/>
                <a:gd name="T2" fmla="*/ 0 w 64"/>
                <a:gd name="T3" fmla="*/ 0 h 48"/>
                <a:gd name="T4" fmla="*/ 3 w 64"/>
                <a:gd name="T5" fmla="*/ 3 h 48"/>
                <a:gd name="T6" fmla="*/ 9 w 64"/>
                <a:gd name="T7" fmla="*/ 7 h 48"/>
                <a:gd name="T8" fmla="*/ 17 w 64"/>
                <a:gd name="T9" fmla="*/ 13 h 48"/>
                <a:gd name="T10" fmla="*/ 28 w 64"/>
                <a:gd name="T11" fmla="*/ 21 h 48"/>
                <a:gd name="T12" fmla="*/ 38 w 64"/>
                <a:gd name="T13" fmla="*/ 29 h 48"/>
                <a:gd name="T14" fmla="*/ 47 w 64"/>
                <a:gd name="T15" fmla="*/ 35 h 48"/>
                <a:gd name="T16" fmla="*/ 56 w 64"/>
                <a:gd name="T17" fmla="*/ 42 h 48"/>
                <a:gd name="T18" fmla="*/ 62 w 64"/>
                <a:gd name="T19" fmla="*/ 46 h 48"/>
                <a:gd name="T20" fmla="*/ 64 w 64"/>
                <a:gd name="T21" fmla="*/ 47 h 48"/>
                <a:gd name="T22" fmla="*/ 44 w 64"/>
                <a:gd name="T23" fmla="*/ 48 h 48"/>
                <a:gd name="T24" fmla="*/ 28 w 64"/>
                <a:gd name="T25" fmla="*/ 48 h 48"/>
                <a:gd name="T26" fmla="*/ 14 w 64"/>
                <a:gd name="T27" fmla="*/ 48 h 48"/>
                <a:gd name="T28" fmla="*/ 6 w 64"/>
                <a:gd name="T29" fmla="*/ 48 h 48"/>
                <a:gd name="T30" fmla="*/ 4 w 64"/>
                <a:gd name="T31" fmla="*/ 48 h 48"/>
                <a:gd name="T32" fmla="*/ 2 w 64"/>
                <a:gd name="T33" fmla="*/ 47 h 48"/>
                <a:gd name="T34" fmla="*/ 0 w 64"/>
                <a:gd name="T35" fmla="*/ 47 h 48"/>
                <a:gd name="T36" fmla="*/ 0 w 64"/>
                <a:gd name="T37" fmla="*/ 45 h 48"/>
                <a:gd name="T38" fmla="*/ 0 w 64"/>
                <a:gd name="T39" fmla="*/ 42 h 48"/>
                <a:gd name="T40" fmla="*/ 0 w 64"/>
                <a:gd name="T41" fmla="*/ 32 h 48"/>
                <a:gd name="T42" fmla="*/ 0 w 64"/>
                <a:gd name="T43" fmla="*/ 18 h 48"/>
                <a:gd name="T44" fmla="*/ 0 w 64"/>
                <a:gd name="T4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48">
                  <a:moveTo>
                    <a:pt x="0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9" y="7"/>
                  </a:lnTo>
                  <a:lnTo>
                    <a:pt x="17" y="13"/>
                  </a:lnTo>
                  <a:lnTo>
                    <a:pt x="28" y="21"/>
                  </a:lnTo>
                  <a:lnTo>
                    <a:pt x="38" y="29"/>
                  </a:lnTo>
                  <a:lnTo>
                    <a:pt x="47" y="35"/>
                  </a:lnTo>
                  <a:lnTo>
                    <a:pt x="56" y="42"/>
                  </a:lnTo>
                  <a:lnTo>
                    <a:pt x="62" y="46"/>
                  </a:lnTo>
                  <a:lnTo>
                    <a:pt x="64" y="47"/>
                  </a:lnTo>
                  <a:lnTo>
                    <a:pt x="44" y="48"/>
                  </a:lnTo>
                  <a:lnTo>
                    <a:pt x="28" y="48"/>
                  </a:lnTo>
                  <a:lnTo>
                    <a:pt x="14" y="48"/>
                  </a:lnTo>
                  <a:lnTo>
                    <a:pt x="6" y="48"/>
                  </a:lnTo>
                  <a:lnTo>
                    <a:pt x="4" y="48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32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79"/>
            </a:solidFill>
            <a:ln w="0">
              <a:solidFill>
                <a:srgbClr val="002D7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8254999" y="2359026"/>
              <a:ext cx="244475" cy="17463"/>
            </a:xfrm>
            <a:custGeom>
              <a:avLst/>
              <a:gdLst>
                <a:gd name="T0" fmla="*/ 4 w 154"/>
                <a:gd name="T1" fmla="*/ 0 h 11"/>
                <a:gd name="T2" fmla="*/ 150 w 154"/>
                <a:gd name="T3" fmla="*/ 0 h 11"/>
                <a:gd name="T4" fmla="*/ 152 w 154"/>
                <a:gd name="T5" fmla="*/ 1 h 11"/>
                <a:gd name="T6" fmla="*/ 153 w 154"/>
                <a:gd name="T7" fmla="*/ 2 h 11"/>
                <a:gd name="T8" fmla="*/ 154 w 154"/>
                <a:gd name="T9" fmla="*/ 5 h 11"/>
                <a:gd name="T10" fmla="*/ 153 w 154"/>
                <a:gd name="T11" fmla="*/ 8 h 11"/>
                <a:gd name="T12" fmla="*/ 152 w 154"/>
                <a:gd name="T13" fmla="*/ 10 h 11"/>
                <a:gd name="T14" fmla="*/ 150 w 154"/>
                <a:gd name="T15" fmla="*/ 11 h 11"/>
                <a:gd name="T16" fmla="*/ 4 w 154"/>
                <a:gd name="T17" fmla="*/ 11 h 11"/>
                <a:gd name="T18" fmla="*/ 2 w 154"/>
                <a:gd name="T19" fmla="*/ 10 h 11"/>
                <a:gd name="T20" fmla="*/ 0 w 154"/>
                <a:gd name="T21" fmla="*/ 8 h 11"/>
                <a:gd name="T22" fmla="*/ 0 w 154"/>
                <a:gd name="T23" fmla="*/ 5 h 11"/>
                <a:gd name="T24" fmla="*/ 0 w 154"/>
                <a:gd name="T25" fmla="*/ 2 h 11"/>
                <a:gd name="T26" fmla="*/ 2 w 154"/>
                <a:gd name="T27" fmla="*/ 1 h 11"/>
                <a:gd name="T28" fmla="*/ 4 w 154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1">
                  <a:moveTo>
                    <a:pt x="4" y="0"/>
                  </a:moveTo>
                  <a:lnTo>
                    <a:pt x="150" y="0"/>
                  </a:lnTo>
                  <a:lnTo>
                    <a:pt x="152" y="1"/>
                  </a:lnTo>
                  <a:lnTo>
                    <a:pt x="153" y="2"/>
                  </a:lnTo>
                  <a:lnTo>
                    <a:pt x="154" y="5"/>
                  </a:lnTo>
                  <a:lnTo>
                    <a:pt x="153" y="8"/>
                  </a:lnTo>
                  <a:lnTo>
                    <a:pt x="152" y="10"/>
                  </a:lnTo>
                  <a:lnTo>
                    <a:pt x="150" y="11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9EFDF"/>
            </a:solidFill>
            <a:ln w="0">
              <a:solidFill>
                <a:srgbClr val="E9EF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8254999" y="2406651"/>
              <a:ext cx="244475" cy="14288"/>
            </a:xfrm>
            <a:custGeom>
              <a:avLst/>
              <a:gdLst>
                <a:gd name="T0" fmla="*/ 4 w 154"/>
                <a:gd name="T1" fmla="*/ 0 h 9"/>
                <a:gd name="T2" fmla="*/ 150 w 154"/>
                <a:gd name="T3" fmla="*/ 0 h 9"/>
                <a:gd name="T4" fmla="*/ 152 w 154"/>
                <a:gd name="T5" fmla="*/ 0 h 9"/>
                <a:gd name="T6" fmla="*/ 153 w 154"/>
                <a:gd name="T7" fmla="*/ 2 h 9"/>
                <a:gd name="T8" fmla="*/ 154 w 154"/>
                <a:gd name="T9" fmla="*/ 4 h 9"/>
                <a:gd name="T10" fmla="*/ 153 w 154"/>
                <a:gd name="T11" fmla="*/ 7 h 9"/>
                <a:gd name="T12" fmla="*/ 152 w 154"/>
                <a:gd name="T13" fmla="*/ 8 h 9"/>
                <a:gd name="T14" fmla="*/ 150 w 154"/>
                <a:gd name="T15" fmla="*/ 9 h 9"/>
                <a:gd name="T16" fmla="*/ 4 w 154"/>
                <a:gd name="T17" fmla="*/ 9 h 9"/>
                <a:gd name="T18" fmla="*/ 2 w 154"/>
                <a:gd name="T19" fmla="*/ 8 h 9"/>
                <a:gd name="T20" fmla="*/ 0 w 154"/>
                <a:gd name="T21" fmla="*/ 7 h 9"/>
                <a:gd name="T22" fmla="*/ 0 w 154"/>
                <a:gd name="T23" fmla="*/ 4 h 9"/>
                <a:gd name="T24" fmla="*/ 0 w 154"/>
                <a:gd name="T25" fmla="*/ 2 h 9"/>
                <a:gd name="T26" fmla="*/ 2 w 154"/>
                <a:gd name="T27" fmla="*/ 0 h 9"/>
                <a:gd name="T28" fmla="*/ 4 w 154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9">
                  <a:moveTo>
                    <a:pt x="4" y="0"/>
                  </a:moveTo>
                  <a:lnTo>
                    <a:pt x="150" y="0"/>
                  </a:lnTo>
                  <a:lnTo>
                    <a:pt x="152" y="0"/>
                  </a:lnTo>
                  <a:lnTo>
                    <a:pt x="153" y="2"/>
                  </a:lnTo>
                  <a:lnTo>
                    <a:pt x="154" y="4"/>
                  </a:lnTo>
                  <a:lnTo>
                    <a:pt x="153" y="7"/>
                  </a:lnTo>
                  <a:lnTo>
                    <a:pt x="152" y="8"/>
                  </a:lnTo>
                  <a:lnTo>
                    <a:pt x="150" y="9"/>
                  </a:lnTo>
                  <a:lnTo>
                    <a:pt x="4" y="9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9EFDF"/>
            </a:solidFill>
            <a:ln w="0">
              <a:solidFill>
                <a:srgbClr val="E9EF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8254999" y="2451101"/>
              <a:ext cx="244475" cy="17463"/>
            </a:xfrm>
            <a:custGeom>
              <a:avLst/>
              <a:gdLst>
                <a:gd name="T0" fmla="*/ 4 w 154"/>
                <a:gd name="T1" fmla="*/ 0 h 11"/>
                <a:gd name="T2" fmla="*/ 150 w 154"/>
                <a:gd name="T3" fmla="*/ 0 h 11"/>
                <a:gd name="T4" fmla="*/ 152 w 154"/>
                <a:gd name="T5" fmla="*/ 2 h 11"/>
                <a:gd name="T6" fmla="*/ 153 w 154"/>
                <a:gd name="T7" fmla="*/ 4 h 11"/>
                <a:gd name="T8" fmla="*/ 154 w 154"/>
                <a:gd name="T9" fmla="*/ 6 h 11"/>
                <a:gd name="T10" fmla="*/ 153 w 154"/>
                <a:gd name="T11" fmla="*/ 8 h 11"/>
                <a:gd name="T12" fmla="*/ 152 w 154"/>
                <a:gd name="T13" fmla="*/ 10 h 11"/>
                <a:gd name="T14" fmla="*/ 150 w 154"/>
                <a:gd name="T15" fmla="*/ 11 h 11"/>
                <a:gd name="T16" fmla="*/ 4 w 154"/>
                <a:gd name="T17" fmla="*/ 11 h 11"/>
                <a:gd name="T18" fmla="*/ 2 w 154"/>
                <a:gd name="T19" fmla="*/ 10 h 11"/>
                <a:gd name="T20" fmla="*/ 0 w 154"/>
                <a:gd name="T21" fmla="*/ 8 h 11"/>
                <a:gd name="T22" fmla="*/ 0 w 154"/>
                <a:gd name="T23" fmla="*/ 6 h 11"/>
                <a:gd name="T24" fmla="*/ 0 w 154"/>
                <a:gd name="T25" fmla="*/ 4 h 11"/>
                <a:gd name="T26" fmla="*/ 2 w 154"/>
                <a:gd name="T27" fmla="*/ 2 h 11"/>
                <a:gd name="T28" fmla="*/ 4 w 154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1">
                  <a:moveTo>
                    <a:pt x="4" y="0"/>
                  </a:moveTo>
                  <a:lnTo>
                    <a:pt x="150" y="0"/>
                  </a:lnTo>
                  <a:lnTo>
                    <a:pt x="152" y="2"/>
                  </a:lnTo>
                  <a:lnTo>
                    <a:pt x="153" y="4"/>
                  </a:lnTo>
                  <a:lnTo>
                    <a:pt x="154" y="6"/>
                  </a:lnTo>
                  <a:lnTo>
                    <a:pt x="153" y="8"/>
                  </a:lnTo>
                  <a:lnTo>
                    <a:pt x="152" y="10"/>
                  </a:lnTo>
                  <a:lnTo>
                    <a:pt x="150" y="11"/>
                  </a:lnTo>
                  <a:lnTo>
                    <a:pt x="4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9EFDF"/>
            </a:solidFill>
            <a:ln w="0">
              <a:solidFill>
                <a:srgbClr val="E9EF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8254999" y="2498726"/>
              <a:ext cx="244475" cy="15875"/>
            </a:xfrm>
            <a:custGeom>
              <a:avLst/>
              <a:gdLst>
                <a:gd name="T0" fmla="*/ 4 w 154"/>
                <a:gd name="T1" fmla="*/ 0 h 10"/>
                <a:gd name="T2" fmla="*/ 150 w 154"/>
                <a:gd name="T3" fmla="*/ 0 h 10"/>
                <a:gd name="T4" fmla="*/ 152 w 154"/>
                <a:gd name="T5" fmla="*/ 0 h 10"/>
                <a:gd name="T6" fmla="*/ 153 w 154"/>
                <a:gd name="T7" fmla="*/ 2 h 10"/>
                <a:gd name="T8" fmla="*/ 154 w 154"/>
                <a:gd name="T9" fmla="*/ 5 h 10"/>
                <a:gd name="T10" fmla="*/ 153 w 154"/>
                <a:gd name="T11" fmla="*/ 8 h 10"/>
                <a:gd name="T12" fmla="*/ 152 w 154"/>
                <a:gd name="T13" fmla="*/ 10 h 10"/>
                <a:gd name="T14" fmla="*/ 150 w 154"/>
                <a:gd name="T15" fmla="*/ 10 h 10"/>
                <a:gd name="T16" fmla="*/ 4 w 154"/>
                <a:gd name="T17" fmla="*/ 10 h 10"/>
                <a:gd name="T18" fmla="*/ 2 w 154"/>
                <a:gd name="T19" fmla="*/ 10 h 10"/>
                <a:gd name="T20" fmla="*/ 0 w 154"/>
                <a:gd name="T21" fmla="*/ 8 h 10"/>
                <a:gd name="T22" fmla="*/ 0 w 154"/>
                <a:gd name="T23" fmla="*/ 5 h 10"/>
                <a:gd name="T24" fmla="*/ 0 w 154"/>
                <a:gd name="T25" fmla="*/ 2 h 10"/>
                <a:gd name="T26" fmla="*/ 2 w 154"/>
                <a:gd name="T27" fmla="*/ 0 h 10"/>
                <a:gd name="T28" fmla="*/ 4 w 154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0">
                  <a:moveTo>
                    <a:pt x="4" y="0"/>
                  </a:moveTo>
                  <a:lnTo>
                    <a:pt x="150" y="0"/>
                  </a:lnTo>
                  <a:lnTo>
                    <a:pt x="152" y="0"/>
                  </a:lnTo>
                  <a:lnTo>
                    <a:pt x="153" y="2"/>
                  </a:lnTo>
                  <a:lnTo>
                    <a:pt x="154" y="5"/>
                  </a:lnTo>
                  <a:lnTo>
                    <a:pt x="153" y="8"/>
                  </a:lnTo>
                  <a:lnTo>
                    <a:pt x="152" y="10"/>
                  </a:lnTo>
                  <a:lnTo>
                    <a:pt x="150" y="10"/>
                  </a:lnTo>
                  <a:lnTo>
                    <a:pt x="4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9EFDF"/>
            </a:solidFill>
            <a:ln w="0">
              <a:solidFill>
                <a:srgbClr val="E9EF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8312149" y="2295526"/>
              <a:ext cx="130175" cy="14288"/>
            </a:xfrm>
            <a:custGeom>
              <a:avLst/>
              <a:gdLst>
                <a:gd name="T0" fmla="*/ 3 w 82"/>
                <a:gd name="T1" fmla="*/ 0 h 9"/>
                <a:gd name="T2" fmla="*/ 78 w 82"/>
                <a:gd name="T3" fmla="*/ 0 h 9"/>
                <a:gd name="T4" fmla="*/ 80 w 82"/>
                <a:gd name="T5" fmla="*/ 0 h 9"/>
                <a:gd name="T6" fmla="*/ 81 w 82"/>
                <a:gd name="T7" fmla="*/ 2 h 9"/>
                <a:gd name="T8" fmla="*/ 82 w 82"/>
                <a:gd name="T9" fmla="*/ 4 h 9"/>
                <a:gd name="T10" fmla="*/ 81 w 82"/>
                <a:gd name="T11" fmla="*/ 7 h 9"/>
                <a:gd name="T12" fmla="*/ 80 w 82"/>
                <a:gd name="T13" fmla="*/ 9 h 9"/>
                <a:gd name="T14" fmla="*/ 78 w 82"/>
                <a:gd name="T15" fmla="*/ 9 h 9"/>
                <a:gd name="T16" fmla="*/ 3 w 82"/>
                <a:gd name="T17" fmla="*/ 9 h 9"/>
                <a:gd name="T18" fmla="*/ 1 w 82"/>
                <a:gd name="T19" fmla="*/ 9 h 9"/>
                <a:gd name="T20" fmla="*/ 0 w 82"/>
                <a:gd name="T21" fmla="*/ 7 h 9"/>
                <a:gd name="T22" fmla="*/ 0 w 82"/>
                <a:gd name="T23" fmla="*/ 4 h 9"/>
                <a:gd name="T24" fmla="*/ 0 w 82"/>
                <a:gd name="T25" fmla="*/ 2 h 9"/>
                <a:gd name="T26" fmla="*/ 1 w 82"/>
                <a:gd name="T27" fmla="*/ 0 h 9"/>
                <a:gd name="T28" fmla="*/ 3 w 8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9">
                  <a:moveTo>
                    <a:pt x="3" y="0"/>
                  </a:moveTo>
                  <a:lnTo>
                    <a:pt x="78" y="0"/>
                  </a:lnTo>
                  <a:lnTo>
                    <a:pt x="80" y="0"/>
                  </a:lnTo>
                  <a:lnTo>
                    <a:pt x="81" y="2"/>
                  </a:lnTo>
                  <a:lnTo>
                    <a:pt x="82" y="4"/>
                  </a:lnTo>
                  <a:lnTo>
                    <a:pt x="81" y="7"/>
                  </a:lnTo>
                  <a:lnTo>
                    <a:pt x="80" y="9"/>
                  </a:lnTo>
                  <a:lnTo>
                    <a:pt x="78" y="9"/>
                  </a:lnTo>
                  <a:lnTo>
                    <a:pt x="3" y="9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9EFDF"/>
            </a:solidFill>
            <a:ln w="0">
              <a:solidFill>
                <a:srgbClr val="E9EFD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5"/>
            <p:cNvSpPr>
              <a:spLocks noChangeArrowheads="1"/>
            </p:cNvSpPr>
            <p:nvPr/>
          </p:nvSpPr>
          <p:spPr bwMode="auto">
            <a:xfrm>
              <a:off x="8072437" y="3532189"/>
              <a:ext cx="187325" cy="188913"/>
            </a:xfrm>
            <a:prstGeom prst="rect">
              <a:avLst/>
            </a:prstGeom>
            <a:solidFill>
              <a:srgbClr val="036E74"/>
            </a:solidFill>
            <a:ln w="0">
              <a:solidFill>
                <a:srgbClr val="036E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6"/>
            <p:cNvSpPr>
              <a:spLocks noChangeArrowheads="1"/>
            </p:cNvSpPr>
            <p:nvPr/>
          </p:nvSpPr>
          <p:spPr bwMode="auto">
            <a:xfrm>
              <a:off x="7681912" y="3492501"/>
              <a:ext cx="169863" cy="254000"/>
            </a:xfrm>
            <a:prstGeom prst="rect">
              <a:avLst/>
            </a:prstGeom>
            <a:solidFill>
              <a:srgbClr val="036E74"/>
            </a:solidFill>
            <a:ln w="0">
              <a:solidFill>
                <a:srgbClr val="036E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7"/>
            <p:cNvSpPr>
              <a:spLocks noChangeArrowheads="1"/>
            </p:cNvSpPr>
            <p:nvPr/>
          </p:nvSpPr>
          <p:spPr bwMode="auto">
            <a:xfrm>
              <a:off x="7640637" y="3379789"/>
              <a:ext cx="658813" cy="14287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7640637" y="3313114"/>
              <a:ext cx="660400" cy="95250"/>
            </a:xfrm>
            <a:custGeom>
              <a:avLst/>
              <a:gdLst>
                <a:gd name="T0" fmla="*/ 207 w 416"/>
                <a:gd name="T1" fmla="*/ 0 h 60"/>
                <a:gd name="T2" fmla="*/ 240 w 416"/>
                <a:gd name="T3" fmla="*/ 0 h 60"/>
                <a:gd name="T4" fmla="*/ 273 w 416"/>
                <a:gd name="T5" fmla="*/ 0 h 60"/>
                <a:gd name="T6" fmla="*/ 302 w 416"/>
                <a:gd name="T7" fmla="*/ 0 h 60"/>
                <a:gd name="T8" fmla="*/ 329 w 416"/>
                <a:gd name="T9" fmla="*/ 0 h 60"/>
                <a:gd name="T10" fmla="*/ 352 w 416"/>
                <a:gd name="T11" fmla="*/ 0 h 60"/>
                <a:gd name="T12" fmla="*/ 370 w 416"/>
                <a:gd name="T13" fmla="*/ 0 h 60"/>
                <a:gd name="T14" fmla="*/ 382 w 416"/>
                <a:gd name="T15" fmla="*/ 0 h 60"/>
                <a:gd name="T16" fmla="*/ 387 w 416"/>
                <a:gd name="T17" fmla="*/ 0 h 60"/>
                <a:gd name="T18" fmla="*/ 400 w 416"/>
                <a:gd name="T19" fmla="*/ 2 h 60"/>
                <a:gd name="T20" fmla="*/ 408 w 416"/>
                <a:gd name="T21" fmla="*/ 5 h 60"/>
                <a:gd name="T22" fmla="*/ 413 w 416"/>
                <a:gd name="T23" fmla="*/ 11 h 60"/>
                <a:gd name="T24" fmla="*/ 416 w 416"/>
                <a:gd name="T25" fmla="*/ 19 h 60"/>
                <a:gd name="T26" fmla="*/ 416 w 416"/>
                <a:gd name="T27" fmla="*/ 29 h 60"/>
                <a:gd name="T28" fmla="*/ 416 w 416"/>
                <a:gd name="T29" fmla="*/ 35 h 60"/>
                <a:gd name="T30" fmla="*/ 416 w 416"/>
                <a:gd name="T31" fmla="*/ 45 h 60"/>
                <a:gd name="T32" fmla="*/ 416 w 416"/>
                <a:gd name="T33" fmla="*/ 60 h 60"/>
                <a:gd name="T34" fmla="*/ 0 w 416"/>
                <a:gd name="T35" fmla="*/ 60 h 60"/>
                <a:gd name="T36" fmla="*/ 0 w 416"/>
                <a:gd name="T37" fmla="*/ 45 h 60"/>
                <a:gd name="T38" fmla="*/ 0 w 416"/>
                <a:gd name="T39" fmla="*/ 35 h 60"/>
                <a:gd name="T40" fmla="*/ 0 w 416"/>
                <a:gd name="T41" fmla="*/ 29 h 60"/>
                <a:gd name="T42" fmla="*/ 0 w 416"/>
                <a:gd name="T43" fmla="*/ 19 h 60"/>
                <a:gd name="T44" fmla="*/ 2 w 416"/>
                <a:gd name="T45" fmla="*/ 11 h 60"/>
                <a:gd name="T46" fmla="*/ 7 w 416"/>
                <a:gd name="T47" fmla="*/ 5 h 60"/>
                <a:gd name="T48" fmla="*/ 15 w 416"/>
                <a:gd name="T49" fmla="*/ 2 h 60"/>
                <a:gd name="T50" fmla="*/ 28 w 416"/>
                <a:gd name="T51" fmla="*/ 0 h 60"/>
                <a:gd name="T52" fmla="*/ 33 w 416"/>
                <a:gd name="T53" fmla="*/ 0 h 60"/>
                <a:gd name="T54" fmla="*/ 45 w 416"/>
                <a:gd name="T55" fmla="*/ 0 h 60"/>
                <a:gd name="T56" fmla="*/ 63 w 416"/>
                <a:gd name="T57" fmla="*/ 0 h 60"/>
                <a:gd name="T58" fmla="*/ 86 w 416"/>
                <a:gd name="T59" fmla="*/ 0 h 60"/>
                <a:gd name="T60" fmla="*/ 113 w 416"/>
                <a:gd name="T61" fmla="*/ 0 h 60"/>
                <a:gd name="T62" fmla="*/ 143 w 416"/>
                <a:gd name="T63" fmla="*/ 0 h 60"/>
                <a:gd name="T64" fmla="*/ 174 w 416"/>
                <a:gd name="T65" fmla="*/ 0 h 60"/>
                <a:gd name="T66" fmla="*/ 207 w 416"/>
                <a:gd name="T6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6" h="60">
                  <a:moveTo>
                    <a:pt x="207" y="0"/>
                  </a:moveTo>
                  <a:lnTo>
                    <a:pt x="240" y="0"/>
                  </a:lnTo>
                  <a:lnTo>
                    <a:pt x="273" y="0"/>
                  </a:lnTo>
                  <a:lnTo>
                    <a:pt x="302" y="0"/>
                  </a:lnTo>
                  <a:lnTo>
                    <a:pt x="329" y="0"/>
                  </a:lnTo>
                  <a:lnTo>
                    <a:pt x="352" y="0"/>
                  </a:lnTo>
                  <a:lnTo>
                    <a:pt x="370" y="0"/>
                  </a:lnTo>
                  <a:lnTo>
                    <a:pt x="382" y="0"/>
                  </a:lnTo>
                  <a:lnTo>
                    <a:pt x="387" y="0"/>
                  </a:lnTo>
                  <a:lnTo>
                    <a:pt x="400" y="2"/>
                  </a:lnTo>
                  <a:lnTo>
                    <a:pt x="408" y="5"/>
                  </a:lnTo>
                  <a:lnTo>
                    <a:pt x="413" y="11"/>
                  </a:lnTo>
                  <a:lnTo>
                    <a:pt x="416" y="19"/>
                  </a:lnTo>
                  <a:lnTo>
                    <a:pt x="416" y="29"/>
                  </a:lnTo>
                  <a:lnTo>
                    <a:pt x="416" y="35"/>
                  </a:lnTo>
                  <a:lnTo>
                    <a:pt x="416" y="45"/>
                  </a:lnTo>
                  <a:lnTo>
                    <a:pt x="416" y="60"/>
                  </a:lnTo>
                  <a:lnTo>
                    <a:pt x="0" y="60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19"/>
                  </a:lnTo>
                  <a:lnTo>
                    <a:pt x="2" y="11"/>
                  </a:lnTo>
                  <a:lnTo>
                    <a:pt x="7" y="5"/>
                  </a:lnTo>
                  <a:lnTo>
                    <a:pt x="15" y="2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86" y="0"/>
                  </a:lnTo>
                  <a:lnTo>
                    <a:pt x="113" y="0"/>
                  </a:lnTo>
                  <a:lnTo>
                    <a:pt x="143" y="0"/>
                  </a:lnTo>
                  <a:lnTo>
                    <a:pt x="174" y="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BEFD2D"/>
            </a:solidFill>
            <a:ln w="0">
              <a:solidFill>
                <a:srgbClr val="BEFD2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9"/>
            <p:cNvSpPr>
              <a:spLocks noEditPoints="1"/>
            </p:cNvSpPr>
            <p:nvPr/>
          </p:nvSpPr>
          <p:spPr bwMode="auto">
            <a:xfrm>
              <a:off x="7640637" y="3463926"/>
              <a:ext cx="660400" cy="315913"/>
            </a:xfrm>
            <a:custGeom>
              <a:avLst/>
              <a:gdLst>
                <a:gd name="T0" fmla="*/ 36 w 416"/>
                <a:gd name="T1" fmla="*/ 157 h 199"/>
                <a:gd name="T2" fmla="*/ 121 w 416"/>
                <a:gd name="T3" fmla="*/ 137 h 199"/>
                <a:gd name="T4" fmla="*/ 36 w 416"/>
                <a:gd name="T5" fmla="*/ 90 h 199"/>
                <a:gd name="T6" fmla="*/ 121 w 416"/>
                <a:gd name="T7" fmla="*/ 110 h 199"/>
                <a:gd name="T8" fmla="*/ 36 w 416"/>
                <a:gd name="T9" fmla="*/ 90 h 199"/>
                <a:gd name="T10" fmla="*/ 280 w 416"/>
                <a:gd name="T11" fmla="*/ 146 h 199"/>
                <a:gd name="T12" fmla="*/ 383 w 416"/>
                <a:gd name="T13" fmla="*/ 72 h 199"/>
                <a:gd name="T14" fmla="*/ 36 w 416"/>
                <a:gd name="T15" fmla="*/ 41 h 199"/>
                <a:gd name="T16" fmla="*/ 121 w 416"/>
                <a:gd name="T17" fmla="*/ 61 h 199"/>
                <a:gd name="T18" fmla="*/ 36 w 416"/>
                <a:gd name="T19" fmla="*/ 41 h 199"/>
                <a:gd name="T20" fmla="*/ 416 w 416"/>
                <a:gd name="T21" fmla="*/ 0 h 199"/>
                <a:gd name="T22" fmla="*/ 416 w 416"/>
                <a:gd name="T23" fmla="*/ 51 h 199"/>
                <a:gd name="T24" fmla="*/ 416 w 416"/>
                <a:gd name="T25" fmla="*/ 107 h 199"/>
                <a:gd name="T26" fmla="*/ 416 w 416"/>
                <a:gd name="T27" fmla="*/ 149 h 199"/>
                <a:gd name="T28" fmla="*/ 416 w 416"/>
                <a:gd name="T29" fmla="*/ 170 h 199"/>
                <a:gd name="T30" fmla="*/ 413 w 416"/>
                <a:gd name="T31" fmla="*/ 188 h 199"/>
                <a:gd name="T32" fmla="*/ 400 w 416"/>
                <a:gd name="T33" fmla="*/ 197 h 199"/>
                <a:gd name="T34" fmla="*/ 382 w 416"/>
                <a:gd name="T35" fmla="*/ 199 h 199"/>
                <a:gd name="T36" fmla="*/ 352 w 416"/>
                <a:gd name="T37" fmla="*/ 199 h 199"/>
                <a:gd name="T38" fmla="*/ 302 w 416"/>
                <a:gd name="T39" fmla="*/ 199 h 199"/>
                <a:gd name="T40" fmla="*/ 240 w 416"/>
                <a:gd name="T41" fmla="*/ 199 h 199"/>
                <a:gd name="T42" fmla="*/ 174 w 416"/>
                <a:gd name="T43" fmla="*/ 199 h 199"/>
                <a:gd name="T44" fmla="*/ 113 w 416"/>
                <a:gd name="T45" fmla="*/ 199 h 199"/>
                <a:gd name="T46" fmla="*/ 63 w 416"/>
                <a:gd name="T47" fmla="*/ 199 h 199"/>
                <a:gd name="T48" fmla="*/ 33 w 416"/>
                <a:gd name="T49" fmla="*/ 199 h 199"/>
                <a:gd name="T50" fmla="*/ 15 w 416"/>
                <a:gd name="T51" fmla="*/ 197 h 199"/>
                <a:gd name="T52" fmla="*/ 2 w 416"/>
                <a:gd name="T53" fmla="*/ 188 h 199"/>
                <a:gd name="T54" fmla="*/ 0 w 416"/>
                <a:gd name="T55" fmla="*/ 170 h 199"/>
                <a:gd name="T56" fmla="*/ 0 w 416"/>
                <a:gd name="T57" fmla="*/ 149 h 199"/>
                <a:gd name="T58" fmla="*/ 0 w 416"/>
                <a:gd name="T59" fmla="*/ 107 h 199"/>
                <a:gd name="T60" fmla="*/ 0 w 416"/>
                <a:gd name="T61" fmla="*/ 51 h 199"/>
                <a:gd name="T62" fmla="*/ 0 w 416"/>
                <a:gd name="T6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6" h="199">
                  <a:moveTo>
                    <a:pt x="36" y="137"/>
                  </a:moveTo>
                  <a:lnTo>
                    <a:pt x="36" y="157"/>
                  </a:lnTo>
                  <a:lnTo>
                    <a:pt x="121" y="157"/>
                  </a:lnTo>
                  <a:lnTo>
                    <a:pt x="121" y="137"/>
                  </a:lnTo>
                  <a:lnTo>
                    <a:pt x="36" y="137"/>
                  </a:lnTo>
                  <a:close/>
                  <a:moveTo>
                    <a:pt x="36" y="90"/>
                  </a:moveTo>
                  <a:lnTo>
                    <a:pt x="36" y="110"/>
                  </a:lnTo>
                  <a:lnTo>
                    <a:pt x="121" y="110"/>
                  </a:lnTo>
                  <a:lnTo>
                    <a:pt x="121" y="90"/>
                  </a:lnTo>
                  <a:lnTo>
                    <a:pt x="36" y="90"/>
                  </a:lnTo>
                  <a:close/>
                  <a:moveTo>
                    <a:pt x="280" y="72"/>
                  </a:moveTo>
                  <a:lnTo>
                    <a:pt x="280" y="146"/>
                  </a:lnTo>
                  <a:lnTo>
                    <a:pt x="383" y="146"/>
                  </a:lnTo>
                  <a:lnTo>
                    <a:pt x="383" y="72"/>
                  </a:lnTo>
                  <a:lnTo>
                    <a:pt x="280" y="72"/>
                  </a:lnTo>
                  <a:close/>
                  <a:moveTo>
                    <a:pt x="36" y="41"/>
                  </a:moveTo>
                  <a:lnTo>
                    <a:pt x="36" y="61"/>
                  </a:lnTo>
                  <a:lnTo>
                    <a:pt x="121" y="61"/>
                  </a:lnTo>
                  <a:lnTo>
                    <a:pt x="121" y="41"/>
                  </a:lnTo>
                  <a:lnTo>
                    <a:pt x="36" y="41"/>
                  </a:lnTo>
                  <a:close/>
                  <a:moveTo>
                    <a:pt x="0" y="0"/>
                  </a:moveTo>
                  <a:lnTo>
                    <a:pt x="416" y="0"/>
                  </a:lnTo>
                  <a:lnTo>
                    <a:pt x="416" y="25"/>
                  </a:lnTo>
                  <a:lnTo>
                    <a:pt x="416" y="51"/>
                  </a:lnTo>
                  <a:lnTo>
                    <a:pt x="416" y="80"/>
                  </a:lnTo>
                  <a:lnTo>
                    <a:pt x="416" y="107"/>
                  </a:lnTo>
                  <a:lnTo>
                    <a:pt x="416" y="130"/>
                  </a:lnTo>
                  <a:lnTo>
                    <a:pt x="416" y="149"/>
                  </a:lnTo>
                  <a:lnTo>
                    <a:pt x="416" y="163"/>
                  </a:lnTo>
                  <a:lnTo>
                    <a:pt x="416" y="170"/>
                  </a:lnTo>
                  <a:lnTo>
                    <a:pt x="416" y="180"/>
                  </a:lnTo>
                  <a:lnTo>
                    <a:pt x="413" y="188"/>
                  </a:lnTo>
                  <a:lnTo>
                    <a:pt x="408" y="193"/>
                  </a:lnTo>
                  <a:lnTo>
                    <a:pt x="400" y="197"/>
                  </a:lnTo>
                  <a:lnTo>
                    <a:pt x="387" y="199"/>
                  </a:lnTo>
                  <a:lnTo>
                    <a:pt x="382" y="199"/>
                  </a:lnTo>
                  <a:lnTo>
                    <a:pt x="370" y="199"/>
                  </a:lnTo>
                  <a:lnTo>
                    <a:pt x="352" y="199"/>
                  </a:lnTo>
                  <a:lnTo>
                    <a:pt x="329" y="199"/>
                  </a:lnTo>
                  <a:lnTo>
                    <a:pt x="302" y="199"/>
                  </a:lnTo>
                  <a:lnTo>
                    <a:pt x="272" y="199"/>
                  </a:lnTo>
                  <a:lnTo>
                    <a:pt x="240" y="199"/>
                  </a:lnTo>
                  <a:lnTo>
                    <a:pt x="207" y="199"/>
                  </a:lnTo>
                  <a:lnTo>
                    <a:pt x="174" y="199"/>
                  </a:lnTo>
                  <a:lnTo>
                    <a:pt x="143" y="199"/>
                  </a:lnTo>
                  <a:lnTo>
                    <a:pt x="113" y="199"/>
                  </a:lnTo>
                  <a:lnTo>
                    <a:pt x="86" y="199"/>
                  </a:lnTo>
                  <a:lnTo>
                    <a:pt x="63" y="199"/>
                  </a:lnTo>
                  <a:lnTo>
                    <a:pt x="45" y="199"/>
                  </a:lnTo>
                  <a:lnTo>
                    <a:pt x="33" y="199"/>
                  </a:lnTo>
                  <a:lnTo>
                    <a:pt x="28" y="199"/>
                  </a:lnTo>
                  <a:lnTo>
                    <a:pt x="15" y="197"/>
                  </a:lnTo>
                  <a:lnTo>
                    <a:pt x="7" y="193"/>
                  </a:lnTo>
                  <a:lnTo>
                    <a:pt x="2" y="188"/>
                  </a:lnTo>
                  <a:lnTo>
                    <a:pt x="0" y="180"/>
                  </a:lnTo>
                  <a:lnTo>
                    <a:pt x="0" y="170"/>
                  </a:lnTo>
                  <a:lnTo>
                    <a:pt x="0" y="163"/>
                  </a:lnTo>
                  <a:lnTo>
                    <a:pt x="0" y="149"/>
                  </a:lnTo>
                  <a:lnTo>
                    <a:pt x="0" y="130"/>
                  </a:lnTo>
                  <a:lnTo>
                    <a:pt x="0" y="107"/>
                  </a:lnTo>
                  <a:lnTo>
                    <a:pt x="0" y="80"/>
                  </a:lnTo>
                  <a:lnTo>
                    <a:pt x="0" y="51"/>
                  </a:ln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FD2D"/>
            </a:solidFill>
            <a:ln w="0">
              <a:solidFill>
                <a:srgbClr val="BEFD2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7915274" y="2403476"/>
              <a:ext cx="230188" cy="147638"/>
            </a:xfrm>
            <a:custGeom>
              <a:avLst/>
              <a:gdLst>
                <a:gd name="T0" fmla="*/ 0 w 145"/>
                <a:gd name="T1" fmla="*/ 0 h 93"/>
                <a:gd name="T2" fmla="*/ 145 w 145"/>
                <a:gd name="T3" fmla="*/ 0 h 93"/>
                <a:gd name="T4" fmla="*/ 145 w 145"/>
                <a:gd name="T5" fmla="*/ 93 h 93"/>
                <a:gd name="T6" fmla="*/ 0 w 145"/>
                <a:gd name="T7" fmla="*/ 92 h 93"/>
                <a:gd name="T8" fmla="*/ 0 w 145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93">
                  <a:moveTo>
                    <a:pt x="0" y="0"/>
                  </a:moveTo>
                  <a:lnTo>
                    <a:pt x="145" y="0"/>
                  </a:lnTo>
                  <a:lnTo>
                    <a:pt x="145" y="93"/>
                  </a:lnTo>
                  <a:lnTo>
                    <a:pt x="0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0">
              <a:solidFill>
                <a:srgbClr val="F2F2F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1"/>
            <p:cNvSpPr>
              <a:spLocks noEditPoints="1"/>
            </p:cNvSpPr>
            <p:nvPr/>
          </p:nvSpPr>
          <p:spPr bwMode="auto">
            <a:xfrm>
              <a:off x="7886699" y="2386014"/>
              <a:ext cx="274638" cy="180975"/>
            </a:xfrm>
            <a:custGeom>
              <a:avLst/>
              <a:gdLst>
                <a:gd name="T0" fmla="*/ 160 w 173"/>
                <a:gd name="T1" fmla="*/ 99 h 114"/>
                <a:gd name="T2" fmla="*/ 25 w 173"/>
                <a:gd name="T3" fmla="*/ 0 h 114"/>
                <a:gd name="T4" fmla="*/ 43 w 173"/>
                <a:gd name="T5" fmla="*/ 1 h 114"/>
                <a:gd name="T6" fmla="*/ 55 w 173"/>
                <a:gd name="T7" fmla="*/ 1 h 114"/>
                <a:gd name="T8" fmla="*/ 67 w 173"/>
                <a:gd name="T9" fmla="*/ 1 h 114"/>
                <a:gd name="T10" fmla="*/ 80 w 173"/>
                <a:gd name="T11" fmla="*/ 1 h 114"/>
                <a:gd name="T12" fmla="*/ 114 w 173"/>
                <a:gd name="T13" fmla="*/ 1 h 114"/>
                <a:gd name="T14" fmla="*/ 124 w 173"/>
                <a:gd name="T15" fmla="*/ 1 h 114"/>
                <a:gd name="T16" fmla="*/ 137 w 173"/>
                <a:gd name="T17" fmla="*/ 1 h 114"/>
                <a:gd name="T18" fmla="*/ 144 w 173"/>
                <a:gd name="T19" fmla="*/ 1 h 114"/>
                <a:gd name="T20" fmla="*/ 165 w 173"/>
                <a:gd name="T21" fmla="*/ 1 h 114"/>
                <a:gd name="T22" fmla="*/ 172 w 173"/>
                <a:gd name="T23" fmla="*/ 4 h 114"/>
                <a:gd name="T24" fmla="*/ 173 w 173"/>
                <a:gd name="T25" fmla="*/ 12 h 114"/>
                <a:gd name="T26" fmla="*/ 173 w 173"/>
                <a:gd name="T27" fmla="*/ 41 h 114"/>
                <a:gd name="T28" fmla="*/ 173 w 173"/>
                <a:gd name="T29" fmla="*/ 87 h 114"/>
                <a:gd name="T30" fmla="*/ 172 w 173"/>
                <a:gd name="T31" fmla="*/ 105 h 114"/>
                <a:gd name="T32" fmla="*/ 170 w 173"/>
                <a:gd name="T33" fmla="*/ 111 h 114"/>
                <a:gd name="T34" fmla="*/ 161 w 173"/>
                <a:gd name="T35" fmla="*/ 114 h 114"/>
                <a:gd name="T36" fmla="*/ 143 w 173"/>
                <a:gd name="T37" fmla="*/ 114 h 114"/>
                <a:gd name="T38" fmla="*/ 129 w 173"/>
                <a:gd name="T39" fmla="*/ 112 h 114"/>
                <a:gd name="T40" fmla="*/ 119 w 173"/>
                <a:gd name="T41" fmla="*/ 112 h 114"/>
                <a:gd name="T42" fmla="*/ 106 w 173"/>
                <a:gd name="T43" fmla="*/ 112 h 114"/>
                <a:gd name="T44" fmla="*/ 72 w 173"/>
                <a:gd name="T45" fmla="*/ 112 h 114"/>
                <a:gd name="T46" fmla="*/ 62 w 173"/>
                <a:gd name="T47" fmla="*/ 112 h 114"/>
                <a:gd name="T48" fmla="*/ 49 w 173"/>
                <a:gd name="T49" fmla="*/ 112 h 114"/>
                <a:gd name="T50" fmla="*/ 42 w 173"/>
                <a:gd name="T51" fmla="*/ 112 h 114"/>
                <a:gd name="T52" fmla="*/ 20 w 173"/>
                <a:gd name="T53" fmla="*/ 112 h 114"/>
                <a:gd name="T54" fmla="*/ 14 w 173"/>
                <a:gd name="T55" fmla="*/ 109 h 114"/>
                <a:gd name="T56" fmla="*/ 13 w 173"/>
                <a:gd name="T57" fmla="*/ 102 h 114"/>
                <a:gd name="T58" fmla="*/ 13 w 173"/>
                <a:gd name="T59" fmla="*/ 79 h 114"/>
                <a:gd name="T60" fmla="*/ 9 w 173"/>
                <a:gd name="T61" fmla="*/ 80 h 114"/>
                <a:gd name="T62" fmla="*/ 7 w 173"/>
                <a:gd name="T63" fmla="*/ 80 h 114"/>
                <a:gd name="T64" fmla="*/ 0 w 173"/>
                <a:gd name="T65" fmla="*/ 77 h 114"/>
                <a:gd name="T66" fmla="*/ 0 w 173"/>
                <a:gd name="T67" fmla="*/ 72 h 114"/>
                <a:gd name="T68" fmla="*/ 0 w 173"/>
                <a:gd name="T69" fmla="*/ 48 h 114"/>
                <a:gd name="T70" fmla="*/ 0 w 173"/>
                <a:gd name="T71" fmla="*/ 36 h 114"/>
                <a:gd name="T72" fmla="*/ 4 w 173"/>
                <a:gd name="T73" fmla="*/ 34 h 114"/>
                <a:gd name="T74" fmla="*/ 8 w 173"/>
                <a:gd name="T75" fmla="*/ 34 h 114"/>
                <a:gd name="T76" fmla="*/ 12 w 173"/>
                <a:gd name="T77" fmla="*/ 34 h 114"/>
                <a:gd name="T78" fmla="*/ 13 w 173"/>
                <a:gd name="T79" fmla="*/ 15 h 114"/>
                <a:gd name="T80" fmla="*/ 14 w 173"/>
                <a:gd name="T81" fmla="*/ 6 h 114"/>
                <a:gd name="T82" fmla="*/ 18 w 173"/>
                <a:gd name="T83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3" h="114">
                  <a:moveTo>
                    <a:pt x="26" y="15"/>
                  </a:moveTo>
                  <a:lnTo>
                    <a:pt x="26" y="99"/>
                  </a:lnTo>
                  <a:lnTo>
                    <a:pt x="160" y="99"/>
                  </a:lnTo>
                  <a:lnTo>
                    <a:pt x="160" y="16"/>
                  </a:lnTo>
                  <a:lnTo>
                    <a:pt x="26" y="15"/>
                  </a:lnTo>
                  <a:close/>
                  <a:moveTo>
                    <a:pt x="25" y="0"/>
                  </a:moveTo>
                  <a:lnTo>
                    <a:pt x="31" y="0"/>
                  </a:lnTo>
                  <a:lnTo>
                    <a:pt x="42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50" y="1"/>
                  </a:lnTo>
                  <a:lnTo>
                    <a:pt x="55" y="1"/>
                  </a:lnTo>
                  <a:lnTo>
                    <a:pt x="59" y="1"/>
                  </a:lnTo>
                  <a:lnTo>
                    <a:pt x="62" y="1"/>
                  </a:lnTo>
                  <a:lnTo>
                    <a:pt x="67" y="1"/>
                  </a:lnTo>
                  <a:lnTo>
                    <a:pt x="72" y="1"/>
                  </a:lnTo>
                  <a:lnTo>
                    <a:pt x="72" y="1"/>
                  </a:lnTo>
                  <a:lnTo>
                    <a:pt x="80" y="1"/>
                  </a:lnTo>
                  <a:lnTo>
                    <a:pt x="93" y="1"/>
                  </a:lnTo>
                  <a:lnTo>
                    <a:pt x="106" y="1"/>
                  </a:lnTo>
                  <a:lnTo>
                    <a:pt x="114" y="1"/>
                  </a:lnTo>
                  <a:lnTo>
                    <a:pt x="114" y="1"/>
                  </a:lnTo>
                  <a:lnTo>
                    <a:pt x="119" y="1"/>
                  </a:lnTo>
                  <a:lnTo>
                    <a:pt x="124" y="1"/>
                  </a:lnTo>
                  <a:lnTo>
                    <a:pt x="127" y="1"/>
                  </a:lnTo>
                  <a:lnTo>
                    <a:pt x="131" y="1"/>
                  </a:lnTo>
                  <a:lnTo>
                    <a:pt x="137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4" y="1"/>
                  </a:lnTo>
                  <a:lnTo>
                    <a:pt x="155" y="1"/>
                  </a:lnTo>
                  <a:lnTo>
                    <a:pt x="161" y="1"/>
                  </a:lnTo>
                  <a:lnTo>
                    <a:pt x="165" y="1"/>
                  </a:lnTo>
                  <a:lnTo>
                    <a:pt x="169" y="2"/>
                  </a:lnTo>
                  <a:lnTo>
                    <a:pt x="170" y="3"/>
                  </a:lnTo>
                  <a:lnTo>
                    <a:pt x="172" y="4"/>
                  </a:lnTo>
                  <a:lnTo>
                    <a:pt x="172" y="6"/>
                  </a:lnTo>
                  <a:lnTo>
                    <a:pt x="173" y="10"/>
                  </a:lnTo>
                  <a:lnTo>
                    <a:pt x="173" y="12"/>
                  </a:lnTo>
                  <a:lnTo>
                    <a:pt x="173" y="17"/>
                  </a:lnTo>
                  <a:lnTo>
                    <a:pt x="173" y="28"/>
                  </a:lnTo>
                  <a:lnTo>
                    <a:pt x="173" y="41"/>
                  </a:lnTo>
                  <a:lnTo>
                    <a:pt x="173" y="57"/>
                  </a:lnTo>
                  <a:lnTo>
                    <a:pt x="173" y="73"/>
                  </a:lnTo>
                  <a:lnTo>
                    <a:pt x="173" y="87"/>
                  </a:lnTo>
                  <a:lnTo>
                    <a:pt x="173" y="97"/>
                  </a:lnTo>
                  <a:lnTo>
                    <a:pt x="173" y="102"/>
                  </a:lnTo>
                  <a:lnTo>
                    <a:pt x="172" y="105"/>
                  </a:lnTo>
                  <a:lnTo>
                    <a:pt x="172" y="107"/>
                  </a:lnTo>
                  <a:lnTo>
                    <a:pt x="171" y="109"/>
                  </a:lnTo>
                  <a:lnTo>
                    <a:pt x="170" y="111"/>
                  </a:lnTo>
                  <a:lnTo>
                    <a:pt x="168" y="112"/>
                  </a:lnTo>
                  <a:lnTo>
                    <a:pt x="165" y="112"/>
                  </a:lnTo>
                  <a:lnTo>
                    <a:pt x="161" y="114"/>
                  </a:lnTo>
                  <a:lnTo>
                    <a:pt x="155" y="114"/>
                  </a:lnTo>
                  <a:lnTo>
                    <a:pt x="143" y="114"/>
                  </a:lnTo>
                  <a:lnTo>
                    <a:pt x="143" y="114"/>
                  </a:lnTo>
                  <a:lnTo>
                    <a:pt x="141" y="114"/>
                  </a:lnTo>
                  <a:lnTo>
                    <a:pt x="136" y="114"/>
                  </a:lnTo>
                  <a:lnTo>
                    <a:pt x="129" y="112"/>
                  </a:lnTo>
                  <a:lnTo>
                    <a:pt x="127" y="112"/>
                  </a:lnTo>
                  <a:lnTo>
                    <a:pt x="123" y="112"/>
                  </a:lnTo>
                  <a:lnTo>
                    <a:pt x="119" y="112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6" y="112"/>
                  </a:lnTo>
                  <a:lnTo>
                    <a:pt x="92" y="112"/>
                  </a:lnTo>
                  <a:lnTo>
                    <a:pt x="80" y="112"/>
                  </a:lnTo>
                  <a:lnTo>
                    <a:pt x="72" y="112"/>
                  </a:lnTo>
                  <a:lnTo>
                    <a:pt x="72" y="112"/>
                  </a:lnTo>
                  <a:lnTo>
                    <a:pt x="67" y="112"/>
                  </a:lnTo>
                  <a:lnTo>
                    <a:pt x="62" y="112"/>
                  </a:lnTo>
                  <a:lnTo>
                    <a:pt x="57" y="112"/>
                  </a:lnTo>
                  <a:lnTo>
                    <a:pt x="55" y="112"/>
                  </a:lnTo>
                  <a:lnTo>
                    <a:pt x="49" y="112"/>
                  </a:lnTo>
                  <a:lnTo>
                    <a:pt x="45" y="112"/>
                  </a:lnTo>
                  <a:lnTo>
                    <a:pt x="42" y="112"/>
                  </a:lnTo>
                  <a:lnTo>
                    <a:pt x="42" y="112"/>
                  </a:lnTo>
                  <a:lnTo>
                    <a:pt x="30" y="112"/>
                  </a:lnTo>
                  <a:lnTo>
                    <a:pt x="24" y="112"/>
                  </a:lnTo>
                  <a:lnTo>
                    <a:pt x="20" y="112"/>
                  </a:lnTo>
                  <a:lnTo>
                    <a:pt x="17" y="111"/>
                  </a:lnTo>
                  <a:lnTo>
                    <a:pt x="15" y="110"/>
                  </a:lnTo>
                  <a:lnTo>
                    <a:pt x="14" y="109"/>
                  </a:lnTo>
                  <a:lnTo>
                    <a:pt x="13" y="107"/>
                  </a:lnTo>
                  <a:lnTo>
                    <a:pt x="13" y="104"/>
                  </a:lnTo>
                  <a:lnTo>
                    <a:pt x="13" y="102"/>
                  </a:lnTo>
                  <a:lnTo>
                    <a:pt x="13" y="98"/>
                  </a:lnTo>
                  <a:lnTo>
                    <a:pt x="13" y="90"/>
                  </a:lnTo>
                  <a:lnTo>
                    <a:pt x="13" y="79"/>
                  </a:lnTo>
                  <a:lnTo>
                    <a:pt x="11" y="80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7" y="80"/>
                  </a:lnTo>
                  <a:lnTo>
                    <a:pt x="3" y="80"/>
                  </a:lnTo>
                  <a:lnTo>
                    <a:pt x="1" y="79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0" y="75"/>
                  </a:lnTo>
                  <a:lnTo>
                    <a:pt x="0" y="72"/>
                  </a:lnTo>
                  <a:lnTo>
                    <a:pt x="0" y="65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1" y="35"/>
                  </a:lnTo>
                  <a:lnTo>
                    <a:pt x="2" y="34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12" y="34"/>
                  </a:lnTo>
                  <a:lnTo>
                    <a:pt x="13" y="34"/>
                  </a:lnTo>
                  <a:lnTo>
                    <a:pt x="13" y="23"/>
                  </a:lnTo>
                  <a:lnTo>
                    <a:pt x="13" y="15"/>
                  </a:lnTo>
                  <a:lnTo>
                    <a:pt x="13" y="12"/>
                  </a:lnTo>
                  <a:lnTo>
                    <a:pt x="13" y="9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18" y="1"/>
                  </a:lnTo>
                  <a:lnTo>
                    <a:pt x="20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4A"/>
            </a:solidFill>
            <a:ln w="0">
              <a:solidFill>
                <a:srgbClr val="00004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8072437" y="2417764"/>
              <a:ext cx="57150" cy="115888"/>
            </a:xfrm>
            <a:custGeom>
              <a:avLst/>
              <a:gdLst>
                <a:gd name="T0" fmla="*/ 12 w 36"/>
                <a:gd name="T1" fmla="*/ 0 h 73"/>
                <a:gd name="T2" fmla="*/ 15 w 36"/>
                <a:gd name="T3" fmla="*/ 0 h 73"/>
                <a:gd name="T4" fmla="*/ 19 w 36"/>
                <a:gd name="T5" fmla="*/ 0 h 73"/>
                <a:gd name="T6" fmla="*/ 22 w 36"/>
                <a:gd name="T7" fmla="*/ 0 h 73"/>
                <a:gd name="T8" fmla="*/ 25 w 36"/>
                <a:gd name="T9" fmla="*/ 0 h 73"/>
                <a:gd name="T10" fmla="*/ 26 w 36"/>
                <a:gd name="T11" fmla="*/ 0 h 73"/>
                <a:gd name="T12" fmla="*/ 30 w 36"/>
                <a:gd name="T13" fmla="*/ 1 h 73"/>
                <a:gd name="T14" fmla="*/ 33 w 36"/>
                <a:gd name="T15" fmla="*/ 2 h 73"/>
                <a:gd name="T16" fmla="*/ 35 w 36"/>
                <a:gd name="T17" fmla="*/ 3 h 73"/>
                <a:gd name="T18" fmla="*/ 36 w 36"/>
                <a:gd name="T19" fmla="*/ 7 h 73"/>
                <a:gd name="T20" fmla="*/ 36 w 36"/>
                <a:gd name="T21" fmla="*/ 10 h 73"/>
                <a:gd name="T22" fmla="*/ 36 w 36"/>
                <a:gd name="T23" fmla="*/ 13 h 73"/>
                <a:gd name="T24" fmla="*/ 36 w 36"/>
                <a:gd name="T25" fmla="*/ 17 h 73"/>
                <a:gd name="T26" fmla="*/ 36 w 36"/>
                <a:gd name="T27" fmla="*/ 26 h 73"/>
                <a:gd name="T28" fmla="*/ 36 w 36"/>
                <a:gd name="T29" fmla="*/ 37 h 73"/>
                <a:gd name="T30" fmla="*/ 36 w 36"/>
                <a:gd name="T31" fmla="*/ 48 h 73"/>
                <a:gd name="T32" fmla="*/ 36 w 36"/>
                <a:gd name="T33" fmla="*/ 56 h 73"/>
                <a:gd name="T34" fmla="*/ 36 w 36"/>
                <a:gd name="T35" fmla="*/ 61 h 73"/>
                <a:gd name="T36" fmla="*/ 36 w 36"/>
                <a:gd name="T37" fmla="*/ 65 h 73"/>
                <a:gd name="T38" fmla="*/ 36 w 36"/>
                <a:gd name="T39" fmla="*/ 68 h 73"/>
                <a:gd name="T40" fmla="*/ 35 w 36"/>
                <a:gd name="T41" fmla="*/ 70 h 73"/>
                <a:gd name="T42" fmla="*/ 33 w 36"/>
                <a:gd name="T43" fmla="*/ 72 h 73"/>
                <a:gd name="T44" fmla="*/ 30 w 36"/>
                <a:gd name="T45" fmla="*/ 73 h 73"/>
                <a:gd name="T46" fmla="*/ 26 w 36"/>
                <a:gd name="T47" fmla="*/ 73 h 73"/>
                <a:gd name="T48" fmla="*/ 24 w 36"/>
                <a:gd name="T49" fmla="*/ 73 h 73"/>
                <a:gd name="T50" fmla="*/ 22 w 36"/>
                <a:gd name="T51" fmla="*/ 73 h 73"/>
                <a:gd name="T52" fmla="*/ 18 w 36"/>
                <a:gd name="T53" fmla="*/ 73 h 73"/>
                <a:gd name="T54" fmla="*/ 15 w 36"/>
                <a:gd name="T55" fmla="*/ 73 h 73"/>
                <a:gd name="T56" fmla="*/ 11 w 36"/>
                <a:gd name="T57" fmla="*/ 73 h 73"/>
                <a:gd name="T58" fmla="*/ 10 w 36"/>
                <a:gd name="T59" fmla="*/ 73 h 73"/>
                <a:gd name="T60" fmla="*/ 6 w 36"/>
                <a:gd name="T61" fmla="*/ 73 h 73"/>
                <a:gd name="T62" fmla="*/ 4 w 36"/>
                <a:gd name="T63" fmla="*/ 72 h 73"/>
                <a:gd name="T64" fmla="*/ 2 w 36"/>
                <a:gd name="T65" fmla="*/ 70 h 73"/>
                <a:gd name="T66" fmla="*/ 1 w 36"/>
                <a:gd name="T67" fmla="*/ 68 h 73"/>
                <a:gd name="T68" fmla="*/ 1 w 36"/>
                <a:gd name="T69" fmla="*/ 65 h 73"/>
                <a:gd name="T70" fmla="*/ 0 w 36"/>
                <a:gd name="T71" fmla="*/ 61 h 73"/>
                <a:gd name="T72" fmla="*/ 0 w 36"/>
                <a:gd name="T73" fmla="*/ 56 h 73"/>
                <a:gd name="T74" fmla="*/ 0 w 36"/>
                <a:gd name="T75" fmla="*/ 48 h 73"/>
                <a:gd name="T76" fmla="*/ 1 w 36"/>
                <a:gd name="T77" fmla="*/ 37 h 73"/>
                <a:gd name="T78" fmla="*/ 1 w 36"/>
                <a:gd name="T79" fmla="*/ 26 h 73"/>
                <a:gd name="T80" fmla="*/ 1 w 36"/>
                <a:gd name="T81" fmla="*/ 17 h 73"/>
                <a:gd name="T82" fmla="*/ 1 w 36"/>
                <a:gd name="T83" fmla="*/ 13 h 73"/>
                <a:gd name="T84" fmla="*/ 1 w 36"/>
                <a:gd name="T85" fmla="*/ 10 h 73"/>
                <a:gd name="T86" fmla="*/ 1 w 36"/>
                <a:gd name="T87" fmla="*/ 7 h 73"/>
                <a:gd name="T88" fmla="*/ 2 w 36"/>
                <a:gd name="T89" fmla="*/ 3 h 73"/>
                <a:gd name="T90" fmla="*/ 4 w 36"/>
                <a:gd name="T91" fmla="*/ 2 h 73"/>
                <a:gd name="T92" fmla="*/ 6 w 36"/>
                <a:gd name="T93" fmla="*/ 1 h 73"/>
                <a:gd name="T94" fmla="*/ 10 w 36"/>
                <a:gd name="T95" fmla="*/ 0 h 73"/>
                <a:gd name="T96" fmla="*/ 12 w 36"/>
                <a:gd name="T9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73">
                  <a:moveTo>
                    <a:pt x="12" y="0"/>
                  </a:moveTo>
                  <a:lnTo>
                    <a:pt x="15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3"/>
                  </a:lnTo>
                  <a:lnTo>
                    <a:pt x="36" y="7"/>
                  </a:lnTo>
                  <a:lnTo>
                    <a:pt x="36" y="10"/>
                  </a:lnTo>
                  <a:lnTo>
                    <a:pt x="36" y="13"/>
                  </a:lnTo>
                  <a:lnTo>
                    <a:pt x="36" y="17"/>
                  </a:lnTo>
                  <a:lnTo>
                    <a:pt x="36" y="26"/>
                  </a:lnTo>
                  <a:lnTo>
                    <a:pt x="36" y="37"/>
                  </a:lnTo>
                  <a:lnTo>
                    <a:pt x="36" y="48"/>
                  </a:lnTo>
                  <a:lnTo>
                    <a:pt x="36" y="56"/>
                  </a:lnTo>
                  <a:lnTo>
                    <a:pt x="36" y="61"/>
                  </a:lnTo>
                  <a:lnTo>
                    <a:pt x="36" y="65"/>
                  </a:lnTo>
                  <a:lnTo>
                    <a:pt x="36" y="68"/>
                  </a:lnTo>
                  <a:lnTo>
                    <a:pt x="35" y="70"/>
                  </a:lnTo>
                  <a:lnTo>
                    <a:pt x="33" y="72"/>
                  </a:lnTo>
                  <a:lnTo>
                    <a:pt x="30" y="73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2" y="73"/>
                  </a:lnTo>
                  <a:lnTo>
                    <a:pt x="18" y="73"/>
                  </a:lnTo>
                  <a:lnTo>
                    <a:pt x="15" y="73"/>
                  </a:lnTo>
                  <a:lnTo>
                    <a:pt x="11" y="73"/>
                  </a:lnTo>
                  <a:lnTo>
                    <a:pt x="10" y="73"/>
                  </a:lnTo>
                  <a:lnTo>
                    <a:pt x="6" y="73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1" y="68"/>
                  </a:lnTo>
                  <a:lnTo>
                    <a:pt x="1" y="65"/>
                  </a:lnTo>
                  <a:lnTo>
                    <a:pt x="0" y="61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" y="37"/>
                  </a:lnTo>
                  <a:lnTo>
                    <a:pt x="1" y="26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3166"/>
            </a:solidFill>
            <a:ln w="0">
              <a:solidFill>
                <a:srgbClr val="FF31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3"/>
            <p:cNvSpPr>
              <a:spLocks/>
            </p:cNvSpPr>
            <p:nvPr/>
          </p:nvSpPr>
          <p:spPr bwMode="auto">
            <a:xfrm>
              <a:off x="8004174" y="2417764"/>
              <a:ext cx="57150" cy="115888"/>
            </a:xfrm>
            <a:custGeom>
              <a:avLst/>
              <a:gdLst>
                <a:gd name="T0" fmla="*/ 13 w 36"/>
                <a:gd name="T1" fmla="*/ 0 h 73"/>
                <a:gd name="T2" fmla="*/ 15 w 36"/>
                <a:gd name="T3" fmla="*/ 0 h 73"/>
                <a:gd name="T4" fmla="*/ 19 w 36"/>
                <a:gd name="T5" fmla="*/ 0 h 73"/>
                <a:gd name="T6" fmla="*/ 23 w 36"/>
                <a:gd name="T7" fmla="*/ 0 h 73"/>
                <a:gd name="T8" fmla="*/ 25 w 36"/>
                <a:gd name="T9" fmla="*/ 0 h 73"/>
                <a:gd name="T10" fmla="*/ 27 w 36"/>
                <a:gd name="T11" fmla="*/ 0 h 73"/>
                <a:gd name="T12" fmla="*/ 31 w 36"/>
                <a:gd name="T13" fmla="*/ 1 h 73"/>
                <a:gd name="T14" fmla="*/ 33 w 36"/>
                <a:gd name="T15" fmla="*/ 2 h 73"/>
                <a:gd name="T16" fmla="*/ 35 w 36"/>
                <a:gd name="T17" fmla="*/ 3 h 73"/>
                <a:gd name="T18" fmla="*/ 36 w 36"/>
                <a:gd name="T19" fmla="*/ 7 h 73"/>
                <a:gd name="T20" fmla="*/ 36 w 36"/>
                <a:gd name="T21" fmla="*/ 10 h 73"/>
                <a:gd name="T22" fmla="*/ 36 w 36"/>
                <a:gd name="T23" fmla="*/ 13 h 73"/>
                <a:gd name="T24" fmla="*/ 36 w 36"/>
                <a:gd name="T25" fmla="*/ 17 h 73"/>
                <a:gd name="T26" fmla="*/ 36 w 36"/>
                <a:gd name="T27" fmla="*/ 26 h 73"/>
                <a:gd name="T28" fmla="*/ 36 w 36"/>
                <a:gd name="T29" fmla="*/ 37 h 73"/>
                <a:gd name="T30" fmla="*/ 36 w 36"/>
                <a:gd name="T31" fmla="*/ 48 h 73"/>
                <a:gd name="T32" fmla="*/ 36 w 36"/>
                <a:gd name="T33" fmla="*/ 56 h 73"/>
                <a:gd name="T34" fmla="*/ 36 w 36"/>
                <a:gd name="T35" fmla="*/ 61 h 73"/>
                <a:gd name="T36" fmla="*/ 36 w 36"/>
                <a:gd name="T37" fmla="*/ 65 h 73"/>
                <a:gd name="T38" fmla="*/ 36 w 36"/>
                <a:gd name="T39" fmla="*/ 68 h 73"/>
                <a:gd name="T40" fmla="*/ 35 w 36"/>
                <a:gd name="T41" fmla="*/ 70 h 73"/>
                <a:gd name="T42" fmla="*/ 33 w 36"/>
                <a:gd name="T43" fmla="*/ 72 h 73"/>
                <a:gd name="T44" fmla="*/ 31 w 36"/>
                <a:gd name="T45" fmla="*/ 73 h 73"/>
                <a:gd name="T46" fmla="*/ 27 w 36"/>
                <a:gd name="T47" fmla="*/ 73 h 73"/>
                <a:gd name="T48" fmla="*/ 25 w 36"/>
                <a:gd name="T49" fmla="*/ 73 h 73"/>
                <a:gd name="T50" fmla="*/ 23 w 36"/>
                <a:gd name="T51" fmla="*/ 73 h 73"/>
                <a:gd name="T52" fmla="*/ 18 w 36"/>
                <a:gd name="T53" fmla="*/ 73 h 73"/>
                <a:gd name="T54" fmla="*/ 15 w 36"/>
                <a:gd name="T55" fmla="*/ 73 h 73"/>
                <a:gd name="T56" fmla="*/ 12 w 36"/>
                <a:gd name="T57" fmla="*/ 73 h 73"/>
                <a:gd name="T58" fmla="*/ 11 w 36"/>
                <a:gd name="T59" fmla="*/ 73 h 73"/>
                <a:gd name="T60" fmla="*/ 7 w 36"/>
                <a:gd name="T61" fmla="*/ 73 h 73"/>
                <a:gd name="T62" fmla="*/ 5 w 36"/>
                <a:gd name="T63" fmla="*/ 72 h 73"/>
                <a:gd name="T64" fmla="*/ 3 w 36"/>
                <a:gd name="T65" fmla="*/ 70 h 73"/>
                <a:gd name="T66" fmla="*/ 1 w 36"/>
                <a:gd name="T67" fmla="*/ 68 h 73"/>
                <a:gd name="T68" fmla="*/ 1 w 36"/>
                <a:gd name="T69" fmla="*/ 65 h 73"/>
                <a:gd name="T70" fmla="*/ 0 w 36"/>
                <a:gd name="T71" fmla="*/ 61 h 73"/>
                <a:gd name="T72" fmla="*/ 0 w 36"/>
                <a:gd name="T73" fmla="*/ 56 h 73"/>
                <a:gd name="T74" fmla="*/ 0 w 36"/>
                <a:gd name="T75" fmla="*/ 48 h 73"/>
                <a:gd name="T76" fmla="*/ 0 w 36"/>
                <a:gd name="T77" fmla="*/ 37 h 73"/>
                <a:gd name="T78" fmla="*/ 1 w 36"/>
                <a:gd name="T79" fmla="*/ 26 h 73"/>
                <a:gd name="T80" fmla="*/ 1 w 36"/>
                <a:gd name="T81" fmla="*/ 17 h 73"/>
                <a:gd name="T82" fmla="*/ 1 w 36"/>
                <a:gd name="T83" fmla="*/ 13 h 73"/>
                <a:gd name="T84" fmla="*/ 1 w 36"/>
                <a:gd name="T85" fmla="*/ 9 h 73"/>
                <a:gd name="T86" fmla="*/ 1 w 36"/>
                <a:gd name="T87" fmla="*/ 7 h 73"/>
                <a:gd name="T88" fmla="*/ 3 w 36"/>
                <a:gd name="T89" fmla="*/ 3 h 73"/>
                <a:gd name="T90" fmla="*/ 5 w 36"/>
                <a:gd name="T91" fmla="*/ 2 h 73"/>
                <a:gd name="T92" fmla="*/ 7 w 36"/>
                <a:gd name="T93" fmla="*/ 1 h 73"/>
                <a:gd name="T94" fmla="*/ 11 w 36"/>
                <a:gd name="T95" fmla="*/ 0 h 73"/>
                <a:gd name="T96" fmla="*/ 13 w 36"/>
                <a:gd name="T9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73">
                  <a:moveTo>
                    <a:pt x="13" y="0"/>
                  </a:move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5" y="3"/>
                  </a:lnTo>
                  <a:lnTo>
                    <a:pt x="36" y="7"/>
                  </a:lnTo>
                  <a:lnTo>
                    <a:pt x="36" y="10"/>
                  </a:lnTo>
                  <a:lnTo>
                    <a:pt x="36" y="13"/>
                  </a:lnTo>
                  <a:lnTo>
                    <a:pt x="36" y="17"/>
                  </a:lnTo>
                  <a:lnTo>
                    <a:pt x="36" y="26"/>
                  </a:lnTo>
                  <a:lnTo>
                    <a:pt x="36" y="37"/>
                  </a:lnTo>
                  <a:lnTo>
                    <a:pt x="36" y="48"/>
                  </a:lnTo>
                  <a:lnTo>
                    <a:pt x="36" y="56"/>
                  </a:lnTo>
                  <a:lnTo>
                    <a:pt x="36" y="61"/>
                  </a:lnTo>
                  <a:lnTo>
                    <a:pt x="36" y="65"/>
                  </a:lnTo>
                  <a:lnTo>
                    <a:pt x="36" y="68"/>
                  </a:lnTo>
                  <a:lnTo>
                    <a:pt x="35" y="70"/>
                  </a:lnTo>
                  <a:lnTo>
                    <a:pt x="33" y="72"/>
                  </a:lnTo>
                  <a:lnTo>
                    <a:pt x="31" y="73"/>
                  </a:lnTo>
                  <a:lnTo>
                    <a:pt x="27" y="73"/>
                  </a:lnTo>
                  <a:lnTo>
                    <a:pt x="25" y="73"/>
                  </a:lnTo>
                  <a:lnTo>
                    <a:pt x="23" y="73"/>
                  </a:lnTo>
                  <a:lnTo>
                    <a:pt x="18" y="73"/>
                  </a:lnTo>
                  <a:lnTo>
                    <a:pt x="15" y="73"/>
                  </a:lnTo>
                  <a:lnTo>
                    <a:pt x="12" y="73"/>
                  </a:lnTo>
                  <a:lnTo>
                    <a:pt x="11" y="73"/>
                  </a:lnTo>
                  <a:lnTo>
                    <a:pt x="7" y="73"/>
                  </a:lnTo>
                  <a:lnTo>
                    <a:pt x="5" y="72"/>
                  </a:lnTo>
                  <a:lnTo>
                    <a:pt x="3" y="70"/>
                  </a:lnTo>
                  <a:lnTo>
                    <a:pt x="1" y="68"/>
                  </a:lnTo>
                  <a:lnTo>
                    <a:pt x="1" y="65"/>
                  </a:lnTo>
                  <a:lnTo>
                    <a:pt x="0" y="61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1" y="26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3"/>
                  </a:lnTo>
                  <a:lnTo>
                    <a:pt x="5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3166"/>
            </a:solidFill>
            <a:ln w="0">
              <a:solidFill>
                <a:srgbClr val="FF31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4"/>
            <p:cNvSpPr>
              <a:spLocks/>
            </p:cNvSpPr>
            <p:nvPr/>
          </p:nvSpPr>
          <p:spPr bwMode="auto">
            <a:xfrm>
              <a:off x="7937499" y="2417764"/>
              <a:ext cx="57150" cy="115888"/>
            </a:xfrm>
            <a:custGeom>
              <a:avLst/>
              <a:gdLst>
                <a:gd name="T0" fmla="*/ 13 w 36"/>
                <a:gd name="T1" fmla="*/ 0 h 73"/>
                <a:gd name="T2" fmla="*/ 15 w 36"/>
                <a:gd name="T3" fmla="*/ 0 h 73"/>
                <a:gd name="T4" fmla="*/ 18 w 36"/>
                <a:gd name="T5" fmla="*/ 0 h 73"/>
                <a:gd name="T6" fmla="*/ 22 w 36"/>
                <a:gd name="T7" fmla="*/ 0 h 73"/>
                <a:gd name="T8" fmla="*/ 24 w 36"/>
                <a:gd name="T9" fmla="*/ 0 h 73"/>
                <a:gd name="T10" fmla="*/ 27 w 36"/>
                <a:gd name="T11" fmla="*/ 0 h 73"/>
                <a:gd name="T12" fmla="*/ 31 w 36"/>
                <a:gd name="T13" fmla="*/ 0 h 73"/>
                <a:gd name="T14" fmla="*/ 33 w 36"/>
                <a:gd name="T15" fmla="*/ 2 h 73"/>
                <a:gd name="T16" fmla="*/ 35 w 36"/>
                <a:gd name="T17" fmla="*/ 3 h 73"/>
                <a:gd name="T18" fmla="*/ 36 w 36"/>
                <a:gd name="T19" fmla="*/ 7 h 73"/>
                <a:gd name="T20" fmla="*/ 36 w 36"/>
                <a:gd name="T21" fmla="*/ 9 h 73"/>
                <a:gd name="T22" fmla="*/ 36 w 36"/>
                <a:gd name="T23" fmla="*/ 13 h 73"/>
                <a:gd name="T24" fmla="*/ 36 w 36"/>
                <a:gd name="T25" fmla="*/ 17 h 73"/>
                <a:gd name="T26" fmla="*/ 36 w 36"/>
                <a:gd name="T27" fmla="*/ 26 h 73"/>
                <a:gd name="T28" fmla="*/ 36 w 36"/>
                <a:gd name="T29" fmla="*/ 36 h 73"/>
                <a:gd name="T30" fmla="*/ 36 w 36"/>
                <a:gd name="T31" fmla="*/ 48 h 73"/>
                <a:gd name="T32" fmla="*/ 36 w 36"/>
                <a:gd name="T33" fmla="*/ 56 h 73"/>
                <a:gd name="T34" fmla="*/ 36 w 36"/>
                <a:gd name="T35" fmla="*/ 61 h 73"/>
                <a:gd name="T36" fmla="*/ 36 w 36"/>
                <a:gd name="T37" fmla="*/ 65 h 73"/>
                <a:gd name="T38" fmla="*/ 36 w 36"/>
                <a:gd name="T39" fmla="*/ 67 h 73"/>
                <a:gd name="T40" fmla="*/ 35 w 36"/>
                <a:gd name="T41" fmla="*/ 70 h 73"/>
                <a:gd name="T42" fmla="*/ 33 w 36"/>
                <a:gd name="T43" fmla="*/ 71 h 73"/>
                <a:gd name="T44" fmla="*/ 30 w 36"/>
                <a:gd name="T45" fmla="*/ 73 h 73"/>
                <a:gd name="T46" fmla="*/ 27 w 36"/>
                <a:gd name="T47" fmla="*/ 73 h 73"/>
                <a:gd name="T48" fmla="*/ 24 w 36"/>
                <a:gd name="T49" fmla="*/ 73 h 73"/>
                <a:gd name="T50" fmla="*/ 22 w 36"/>
                <a:gd name="T51" fmla="*/ 73 h 73"/>
                <a:gd name="T52" fmla="*/ 18 w 36"/>
                <a:gd name="T53" fmla="*/ 73 h 73"/>
                <a:gd name="T54" fmla="*/ 15 w 36"/>
                <a:gd name="T55" fmla="*/ 73 h 73"/>
                <a:gd name="T56" fmla="*/ 12 w 36"/>
                <a:gd name="T57" fmla="*/ 73 h 73"/>
                <a:gd name="T58" fmla="*/ 11 w 36"/>
                <a:gd name="T59" fmla="*/ 73 h 73"/>
                <a:gd name="T60" fmla="*/ 6 w 36"/>
                <a:gd name="T61" fmla="*/ 72 h 73"/>
                <a:gd name="T62" fmla="*/ 3 w 36"/>
                <a:gd name="T63" fmla="*/ 71 h 73"/>
                <a:gd name="T64" fmla="*/ 2 w 36"/>
                <a:gd name="T65" fmla="*/ 70 h 73"/>
                <a:gd name="T66" fmla="*/ 1 w 36"/>
                <a:gd name="T67" fmla="*/ 67 h 73"/>
                <a:gd name="T68" fmla="*/ 0 w 36"/>
                <a:gd name="T69" fmla="*/ 64 h 73"/>
                <a:gd name="T70" fmla="*/ 0 w 36"/>
                <a:gd name="T71" fmla="*/ 61 h 73"/>
                <a:gd name="T72" fmla="*/ 0 w 36"/>
                <a:gd name="T73" fmla="*/ 56 h 73"/>
                <a:gd name="T74" fmla="*/ 0 w 36"/>
                <a:gd name="T75" fmla="*/ 48 h 73"/>
                <a:gd name="T76" fmla="*/ 0 w 36"/>
                <a:gd name="T77" fmla="*/ 36 h 73"/>
                <a:gd name="T78" fmla="*/ 0 w 36"/>
                <a:gd name="T79" fmla="*/ 26 h 73"/>
                <a:gd name="T80" fmla="*/ 0 w 36"/>
                <a:gd name="T81" fmla="*/ 17 h 73"/>
                <a:gd name="T82" fmla="*/ 1 w 36"/>
                <a:gd name="T83" fmla="*/ 13 h 73"/>
                <a:gd name="T84" fmla="*/ 1 w 36"/>
                <a:gd name="T85" fmla="*/ 9 h 73"/>
                <a:gd name="T86" fmla="*/ 1 w 36"/>
                <a:gd name="T87" fmla="*/ 6 h 73"/>
                <a:gd name="T88" fmla="*/ 2 w 36"/>
                <a:gd name="T89" fmla="*/ 3 h 73"/>
                <a:gd name="T90" fmla="*/ 4 w 36"/>
                <a:gd name="T91" fmla="*/ 1 h 73"/>
                <a:gd name="T92" fmla="*/ 6 w 36"/>
                <a:gd name="T93" fmla="*/ 0 h 73"/>
                <a:gd name="T94" fmla="*/ 11 w 36"/>
                <a:gd name="T95" fmla="*/ 0 h 73"/>
                <a:gd name="T96" fmla="*/ 13 w 36"/>
                <a:gd name="T9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73">
                  <a:moveTo>
                    <a:pt x="13" y="0"/>
                  </a:moveTo>
                  <a:lnTo>
                    <a:pt x="15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3" y="2"/>
                  </a:lnTo>
                  <a:lnTo>
                    <a:pt x="35" y="3"/>
                  </a:lnTo>
                  <a:lnTo>
                    <a:pt x="36" y="7"/>
                  </a:lnTo>
                  <a:lnTo>
                    <a:pt x="36" y="9"/>
                  </a:lnTo>
                  <a:lnTo>
                    <a:pt x="36" y="13"/>
                  </a:lnTo>
                  <a:lnTo>
                    <a:pt x="36" y="17"/>
                  </a:lnTo>
                  <a:lnTo>
                    <a:pt x="36" y="26"/>
                  </a:lnTo>
                  <a:lnTo>
                    <a:pt x="36" y="36"/>
                  </a:lnTo>
                  <a:lnTo>
                    <a:pt x="36" y="48"/>
                  </a:lnTo>
                  <a:lnTo>
                    <a:pt x="36" y="56"/>
                  </a:lnTo>
                  <a:lnTo>
                    <a:pt x="36" y="61"/>
                  </a:lnTo>
                  <a:lnTo>
                    <a:pt x="36" y="65"/>
                  </a:lnTo>
                  <a:lnTo>
                    <a:pt x="36" y="67"/>
                  </a:lnTo>
                  <a:lnTo>
                    <a:pt x="35" y="70"/>
                  </a:lnTo>
                  <a:lnTo>
                    <a:pt x="33" y="71"/>
                  </a:lnTo>
                  <a:lnTo>
                    <a:pt x="30" y="73"/>
                  </a:lnTo>
                  <a:lnTo>
                    <a:pt x="27" y="73"/>
                  </a:lnTo>
                  <a:lnTo>
                    <a:pt x="24" y="73"/>
                  </a:lnTo>
                  <a:lnTo>
                    <a:pt x="22" y="73"/>
                  </a:lnTo>
                  <a:lnTo>
                    <a:pt x="18" y="73"/>
                  </a:lnTo>
                  <a:lnTo>
                    <a:pt x="15" y="73"/>
                  </a:lnTo>
                  <a:lnTo>
                    <a:pt x="12" y="73"/>
                  </a:lnTo>
                  <a:lnTo>
                    <a:pt x="11" y="73"/>
                  </a:lnTo>
                  <a:lnTo>
                    <a:pt x="6" y="72"/>
                  </a:lnTo>
                  <a:lnTo>
                    <a:pt x="3" y="71"/>
                  </a:lnTo>
                  <a:lnTo>
                    <a:pt x="2" y="70"/>
                  </a:lnTo>
                  <a:lnTo>
                    <a:pt x="1" y="67"/>
                  </a:lnTo>
                  <a:lnTo>
                    <a:pt x="0" y="64"/>
                  </a:lnTo>
                  <a:lnTo>
                    <a:pt x="0" y="61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0" y="26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1" y="9"/>
                  </a:lnTo>
                  <a:lnTo>
                    <a:pt x="1" y="6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3166"/>
            </a:solidFill>
            <a:ln w="0">
              <a:solidFill>
                <a:srgbClr val="FF31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/>
            </p:cNvSpPr>
            <p:nvPr/>
          </p:nvSpPr>
          <p:spPr bwMode="auto">
            <a:xfrm>
              <a:off x="8480424" y="3355976"/>
              <a:ext cx="1195388" cy="395288"/>
            </a:xfrm>
            <a:custGeom>
              <a:avLst/>
              <a:gdLst>
                <a:gd name="T0" fmla="*/ 688 w 753"/>
                <a:gd name="T1" fmla="*/ 0 h 249"/>
                <a:gd name="T2" fmla="*/ 747 w 753"/>
                <a:gd name="T3" fmla="*/ 175 h 249"/>
                <a:gd name="T4" fmla="*/ 753 w 753"/>
                <a:gd name="T5" fmla="*/ 242 h 249"/>
                <a:gd name="T6" fmla="*/ 9 w 753"/>
                <a:gd name="T7" fmla="*/ 249 h 249"/>
                <a:gd name="T8" fmla="*/ 0 w 753"/>
                <a:gd name="T9" fmla="*/ 189 h 249"/>
                <a:gd name="T10" fmla="*/ 85 w 753"/>
                <a:gd name="T11" fmla="*/ 4 h 249"/>
                <a:gd name="T12" fmla="*/ 688 w 753"/>
                <a:gd name="T1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3" h="249">
                  <a:moveTo>
                    <a:pt x="688" y="0"/>
                  </a:moveTo>
                  <a:lnTo>
                    <a:pt x="747" y="175"/>
                  </a:lnTo>
                  <a:lnTo>
                    <a:pt x="753" y="242"/>
                  </a:lnTo>
                  <a:lnTo>
                    <a:pt x="9" y="249"/>
                  </a:lnTo>
                  <a:lnTo>
                    <a:pt x="0" y="189"/>
                  </a:lnTo>
                  <a:lnTo>
                    <a:pt x="85" y="4"/>
                  </a:lnTo>
                  <a:lnTo>
                    <a:pt x="688" y="0"/>
                  </a:lnTo>
                  <a:close/>
                </a:path>
              </a:pathLst>
            </a:custGeom>
            <a:solidFill>
              <a:srgbClr val="036E74"/>
            </a:solidFill>
            <a:ln w="0">
              <a:solidFill>
                <a:srgbClr val="036E7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 noEditPoints="1"/>
            </p:cNvSpPr>
            <p:nvPr/>
          </p:nvSpPr>
          <p:spPr bwMode="auto">
            <a:xfrm>
              <a:off x="8451849" y="3341689"/>
              <a:ext cx="1252538" cy="422275"/>
            </a:xfrm>
            <a:custGeom>
              <a:avLst/>
              <a:gdLst>
                <a:gd name="T0" fmla="*/ 716 w 789"/>
                <a:gd name="T1" fmla="*/ 216 h 266"/>
                <a:gd name="T2" fmla="*/ 614 w 789"/>
                <a:gd name="T3" fmla="*/ 216 h 266"/>
                <a:gd name="T4" fmla="*/ 477 w 789"/>
                <a:gd name="T5" fmla="*/ 216 h 266"/>
                <a:gd name="T6" fmla="*/ 329 w 789"/>
                <a:gd name="T7" fmla="*/ 216 h 266"/>
                <a:gd name="T8" fmla="*/ 189 w 789"/>
                <a:gd name="T9" fmla="*/ 216 h 266"/>
                <a:gd name="T10" fmla="*/ 80 w 789"/>
                <a:gd name="T11" fmla="*/ 216 h 266"/>
                <a:gd name="T12" fmla="*/ 38 w 789"/>
                <a:gd name="T13" fmla="*/ 241 h 266"/>
                <a:gd name="T14" fmla="*/ 61 w 789"/>
                <a:gd name="T15" fmla="*/ 241 h 266"/>
                <a:gd name="T16" fmla="*/ 142 w 789"/>
                <a:gd name="T17" fmla="*/ 241 h 266"/>
                <a:gd name="T18" fmla="*/ 263 w 789"/>
                <a:gd name="T19" fmla="*/ 241 h 266"/>
                <a:gd name="T20" fmla="*/ 402 w 789"/>
                <a:gd name="T21" fmla="*/ 241 h 266"/>
                <a:gd name="T22" fmla="*/ 540 w 789"/>
                <a:gd name="T23" fmla="*/ 241 h 266"/>
                <a:gd name="T24" fmla="*/ 656 w 789"/>
                <a:gd name="T25" fmla="*/ 241 h 266"/>
                <a:gd name="T26" fmla="*/ 730 w 789"/>
                <a:gd name="T27" fmla="*/ 241 h 266"/>
                <a:gd name="T28" fmla="*/ 747 w 789"/>
                <a:gd name="T29" fmla="*/ 241 h 266"/>
                <a:gd name="T30" fmla="*/ 757 w 789"/>
                <a:gd name="T31" fmla="*/ 216 h 266"/>
                <a:gd name="T32" fmla="*/ 729 w 789"/>
                <a:gd name="T33" fmla="*/ 131 h 266"/>
                <a:gd name="T34" fmla="*/ 96 w 789"/>
                <a:gd name="T35" fmla="*/ 0 h 266"/>
                <a:gd name="T36" fmla="*/ 686 w 789"/>
                <a:gd name="T37" fmla="*/ 0 h 266"/>
                <a:gd name="T38" fmla="*/ 699 w 789"/>
                <a:gd name="T39" fmla="*/ 1 h 266"/>
                <a:gd name="T40" fmla="*/ 717 w 789"/>
                <a:gd name="T41" fmla="*/ 16 h 266"/>
                <a:gd name="T42" fmla="*/ 732 w 789"/>
                <a:gd name="T43" fmla="*/ 53 h 266"/>
                <a:gd name="T44" fmla="*/ 756 w 789"/>
                <a:gd name="T45" fmla="*/ 113 h 266"/>
                <a:gd name="T46" fmla="*/ 778 w 789"/>
                <a:gd name="T47" fmla="*/ 170 h 266"/>
                <a:gd name="T48" fmla="*/ 789 w 789"/>
                <a:gd name="T49" fmla="*/ 196 h 266"/>
                <a:gd name="T50" fmla="*/ 789 w 789"/>
                <a:gd name="T51" fmla="*/ 206 h 266"/>
                <a:gd name="T52" fmla="*/ 779 w 789"/>
                <a:gd name="T53" fmla="*/ 257 h 266"/>
                <a:gd name="T54" fmla="*/ 764 w 789"/>
                <a:gd name="T55" fmla="*/ 266 h 266"/>
                <a:gd name="T56" fmla="*/ 756 w 789"/>
                <a:gd name="T57" fmla="*/ 266 h 266"/>
                <a:gd name="T58" fmla="*/ 703 w 789"/>
                <a:gd name="T59" fmla="*/ 266 h 266"/>
                <a:gd name="T60" fmla="*/ 602 w 789"/>
                <a:gd name="T61" fmla="*/ 266 h 266"/>
                <a:gd name="T62" fmla="*/ 472 w 789"/>
                <a:gd name="T63" fmla="*/ 266 h 266"/>
                <a:gd name="T64" fmla="*/ 332 w 789"/>
                <a:gd name="T65" fmla="*/ 266 h 266"/>
                <a:gd name="T66" fmla="*/ 199 w 789"/>
                <a:gd name="T67" fmla="*/ 266 h 266"/>
                <a:gd name="T68" fmla="*/ 93 w 789"/>
                <a:gd name="T69" fmla="*/ 266 h 266"/>
                <a:gd name="T70" fmla="*/ 33 w 789"/>
                <a:gd name="T71" fmla="*/ 266 h 266"/>
                <a:gd name="T72" fmla="*/ 12 w 789"/>
                <a:gd name="T73" fmla="*/ 261 h 266"/>
                <a:gd name="T74" fmla="*/ 8 w 789"/>
                <a:gd name="T75" fmla="*/ 246 h 266"/>
                <a:gd name="T76" fmla="*/ 0 w 789"/>
                <a:gd name="T77" fmla="*/ 199 h 266"/>
                <a:gd name="T78" fmla="*/ 1 w 789"/>
                <a:gd name="T79" fmla="*/ 193 h 266"/>
                <a:gd name="T80" fmla="*/ 5 w 789"/>
                <a:gd name="T81" fmla="*/ 183 h 266"/>
                <a:gd name="T82" fmla="*/ 21 w 789"/>
                <a:gd name="T83" fmla="*/ 140 h 266"/>
                <a:gd name="T84" fmla="*/ 44 w 789"/>
                <a:gd name="T85" fmla="*/ 84 h 266"/>
                <a:gd name="T86" fmla="*/ 64 w 789"/>
                <a:gd name="T87" fmla="*/ 34 h 266"/>
                <a:gd name="T88" fmla="*/ 76 w 789"/>
                <a:gd name="T89" fmla="*/ 9 h 266"/>
                <a:gd name="T90" fmla="*/ 96 w 789"/>
                <a:gd name="T9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9" h="266">
                  <a:moveTo>
                    <a:pt x="757" y="216"/>
                  </a:moveTo>
                  <a:lnTo>
                    <a:pt x="740" y="216"/>
                  </a:lnTo>
                  <a:lnTo>
                    <a:pt x="716" y="216"/>
                  </a:lnTo>
                  <a:lnTo>
                    <a:pt x="688" y="216"/>
                  </a:lnTo>
                  <a:lnTo>
                    <a:pt x="653" y="216"/>
                  </a:lnTo>
                  <a:lnTo>
                    <a:pt x="614" y="216"/>
                  </a:lnTo>
                  <a:lnTo>
                    <a:pt x="570" y="216"/>
                  </a:lnTo>
                  <a:lnTo>
                    <a:pt x="525" y="216"/>
                  </a:lnTo>
                  <a:lnTo>
                    <a:pt x="477" y="216"/>
                  </a:lnTo>
                  <a:lnTo>
                    <a:pt x="427" y="216"/>
                  </a:lnTo>
                  <a:lnTo>
                    <a:pt x="377" y="216"/>
                  </a:lnTo>
                  <a:lnTo>
                    <a:pt x="329" y="216"/>
                  </a:lnTo>
                  <a:lnTo>
                    <a:pt x="280" y="216"/>
                  </a:lnTo>
                  <a:lnTo>
                    <a:pt x="233" y="216"/>
                  </a:lnTo>
                  <a:lnTo>
                    <a:pt x="189" y="216"/>
                  </a:lnTo>
                  <a:lnTo>
                    <a:pt x="147" y="216"/>
                  </a:lnTo>
                  <a:lnTo>
                    <a:pt x="111" y="216"/>
                  </a:lnTo>
                  <a:lnTo>
                    <a:pt x="80" y="216"/>
                  </a:lnTo>
                  <a:lnTo>
                    <a:pt x="53" y="216"/>
                  </a:lnTo>
                  <a:lnTo>
                    <a:pt x="34" y="216"/>
                  </a:lnTo>
                  <a:lnTo>
                    <a:pt x="38" y="241"/>
                  </a:lnTo>
                  <a:lnTo>
                    <a:pt x="38" y="241"/>
                  </a:lnTo>
                  <a:lnTo>
                    <a:pt x="46" y="241"/>
                  </a:lnTo>
                  <a:lnTo>
                    <a:pt x="61" y="241"/>
                  </a:lnTo>
                  <a:lnTo>
                    <a:pt x="82" y="241"/>
                  </a:lnTo>
                  <a:lnTo>
                    <a:pt x="109" y="241"/>
                  </a:lnTo>
                  <a:lnTo>
                    <a:pt x="142" y="241"/>
                  </a:lnTo>
                  <a:lnTo>
                    <a:pt x="178" y="241"/>
                  </a:lnTo>
                  <a:lnTo>
                    <a:pt x="219" y="241"/>
                  </a:lnTo>
                  <a:lnTo>
                    <a:pt x="263" y="241"/>
                  </a:lnTo>
                  <a:lnTo>
                    <a:pt x="307" y="241"/>
                  </a:lnTo>
                  <a:lnTo>
                    <a:pt x="354" y="241"/>
                  </a:lnTo>
                  <a:lnTo>
                    <a:pt x="402" y="241"/>
                  </a:lnTo>
                  <a:lnTo>
                    <a:pt x="449" y="241"/>
                  </a:lnTo>
                  <a:lnTo>
                    <a:pt x="495" y="241"/>
                  </a:lnTo>
                  <a:lnTo>
                    <a:pt x="540" y="241"/>
                  </a:lnTo>
                  <a:lnTo>
                    <a:pt x="582" y="241"/>
                  </a:lnTo>
                  <a:lnTo>
                    <a:pt x="621" y="241"/>
                  </a:lnTo>
                  <a:lnTo>
                    <a:pt x="656" y="241"/>
                  </a:lnTo>
                  <a:lnTo>
                    <a:pt x="687" y="241"/>
                  </a:lnTo>
                  <a:lnTo>
                    <a:pt x="712" y="241"/>
                  </a:lnTo>
                  <a:lnTo>
                    <a:pt x="730" y="241"/>
                  </a:lnTo>
                  <a:lnTo>
                    <a:pt x="742" y="241"/>
                  </a:lnTo>
                  <a:lnTo>
                    <a:pt x="746" y="241"/>
                  </a:lnTo>
                  <a:lnTo>
                    <a:pt x="747" y="241"/>
                  </a:lnTo>
                  <a:lnTo>
                    <a:pt x="749" y="241"/>
                  </a:lnTo>
                  <a:lnTo>
                    <a:pt x="752" y="241"/>
                  </a:lnTo>
                  <a:lnTo>
                    <a:pt x="757" y="216"/>
                  </a:lnTo>
                  <a:close/>
                  <a:moveTo>
                    <a:pt x="101" y="29"/>
                  </a:moveTo>
                  <a:lnTo>
                    <a:pt x="62" y="130"/>
                  </a:lnTo>
                  <a:lnTo>
                    <a:pt x="729" y="131"/>
                  </a:lnTo>
                  <a:lnTo>
                    <a:pt x="690" y="29"/>
                  </a:lnTo>
                  <a:lnTo>
                    <a:pt x="101" y="29"/>
                  </a:lnTo>
                  <a:close/>
                  <a:moveTo>
                    <a:pt x="96" y="0"/>
                  </a:moveTo>
                  <a:lnTo>
                    <a:pt x="100" y="0"/>
                  </a:lnTo>
                  <a:lnTo>
                    <a:pt x="101" y="0"/>
                  </a:lnTo>
                  <a:lnTo>
                    <a:pt x="686" y="0"/>
                  </a:lnTo>
                  <a:lnTo>
                    <a:pt x="688" y="0"/>
                  </a:lnTo>
                  <a:lnTo>
                    <a:pt x="692" y="0"/>
                  </a:lnTo>
                  <a:lnTo>
                    <a:pt x="699" y="1"/>
                  </a:lnTo>
                  <a:lnTo>
                    <a:pt x="706" y="4"/>
                  </a:lnTo>
                  <a:lnTo>
                    <a:pt x="713" y="9"/>
                  </a:lnTo>
                  <a:lnTo>
                    <a:pt x="717" y="16"/>
                  </a:lnTo>
                  <a:lnTo>
                    <a:pt x="721" y="25"/>
                  </a:lnTo>
                  <a:lnTo>
                    <a:pt x="726" y="37"/>
                  </a:lnTo>
                  <a:lnTo>
                    <a:pt x="732" y="53"/>
                  </a:lnTo>
                  <a:lnTo>
                    <a:pt x="740" y="72"/>
                  </a:lnTo>
                  <a:lnTo>
                    <a:pt x="747" y="92"/>
                  </a:lnTo>
                  <a:lnTo>
                    <a:pt x="756" y="113"/>
                  </a:lnTo>
                  <a:lnTo>
                    <a:pt x="764" y="133"/>
                  </a:lnTo>
                  <a:lnTo>
                    <a:pt x="771" y="153"/>
                  </a:lnTo>
                  <a:lnTo>
                    <a:pt x="778" y="170"/>
                  </a:lnTo>
                  <a:lnTo>
                    <a:pt x="784" y="183"/>
                  </a:lnTo>
                  <a:lnTo>
                    <a:pt x="787" y="193"/>
                  </a:lnTo>
                  <a:lnTo>
                    <a:pt x="789" y="196"/>
                  </a:lnTo>
                  <a:lnTo>
                    <a:pt x="789" y="199"/>
                  </a:lnTo>
                  <a:lnTo>
                    <a:pt x="789" y="203"/>
                  </a:lnTo>
                  <a:lnTo>
                    <a:pt x="789" y="206"/>
                  </a:lnTo>
                  <a:lnTo>
                    <a:pt x="788" y="209"/>
                  </a:lnTo>
                  <a:lnTo>
                    <a:pt x="782" y="247"/>
                  </a:lnTo>
                  <a:lnTo>
                    <a:pt x="779" y="257"/>
                  </a:lnTo>
                  <a:lnTo>
                    <a:pt x="775" y="262"/>
                  </a:lnTo>
                  <a:lnTo>
                    <a:pt x="769" y="265"/>
                  </a:lnTo>
                  <a:lnTo>
                    <a:pt x="764" y="266"/>
                  </a:lnTo>
                  <a:lnTo>
                    <a:pt x="761" y="266"/>
                  </a:lnTo>
                  <a:lnTo>
                    <a:pt x="759" y="266"/>
                  </a:lnTo>
                  <a:lnTo>
                    <a:pt x="756" y="266"/>
                  </a:lnTo>
                  <a:lnTo>
                    <a:pt x="744" y="266"/>
                  </a:lnTo>
                  <a:lnTo>
                    <a:pt x="726" y="266"/>
                  </a:lnTo>
                  <a:lnTo>
                    <a:pt x="703" y="266"/>
                  </a:lnTo>
                  <a:lnTo>
                    <a:pt x="673" y="266"/>
                  </a:lnTo>
                  <a:lnTo>
                    <a:pt x="639" y="266"/>
                  </a:lnTo>
                  <a:lnTo>
                    <a:pt x="602" y="266"/>
                  </a:lnTo>
                  <a:lnTo>
                    <a:pt x="561" y="266"/>
                  </a:lnTo>
                  <a:lnTo>
                    <a:pt x="517" y="266"/>
                  </a:lnTo>
                  <a:lnTo>
                    <a:pt x="472" y="266"/>
                  </a:lnTo>
                  <a:lnTo>
                    <a:pt x="426" y="266"/>
                  </a:lnTo>
                  <a:lnTo>
                    <a:pt x="378" y="266"/>
                  </a:lnTo>
                  <a:lnTo>
                    <a:pt x="332" y="266"/>
                  </a:lnTo>
                  <a:lnTo>
                    <a:pt x="286" y="266"/>
                  </a:lnTo>
                  <a:lnTo>
                    <a:pt x="242" y="266"/>
                  </a:lnTo>
                  <a:lnTo>
                    <a:pt x="199" y="266"/>
                  </a:lnTo>
                  <a:lnTo>
                    <a:pt x="160" y="266"/>
                  </a:lnTo>
                  <a:lnTo>
                    <a:pt x="125" y="266"/>
                  </a:lnTo>
                  <a:lnTo>
                    <a:pt x="93" y="266"/>
                  </a:lnTo>
                  <a:lnTo>
                    <a:pt x="68" y="266"/>
                  </a:lnTo>
                  <a:lnTo>
                    <a:pt x="47" y="266"/>
                  </a:lnTo>
                  <a:lnTo>
                    <a:pt x="33" y="266"/>
                  </a:lnTo>
                  <a:lnTo>
                    <a:pt x="26" y="266"/>
                  </a:lnTo>
                  <a:lnTo>
                    <a:pt x="17" y="265"/>
                  </a:lnTo>
                  <a:lnTo>
                    <a:pt x="12" y="261"/>
                  </a:lnTo>
                  <a:lnTo>
                    <a:pt x="9" y="257"/>
                  </a:lnTo>
                  <a:lnTo>
                    <a:pt x="8" y="251"/>
                  </a:lnTo>
                  <a:lnTo>
                    <a:pt x="8" y="246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1" y="193"/>
                  </a:lnTo>
                  <a:lnTo>
                    <a:pt x="1" y="192"/>
                  </a:lnTo>
                  <a:lnTo>
                    <a:pt x="2" y="190"/>
                  </a:lnTo>
                  <a:lnTo>
                    <a:pt x="5" y="183"/>
                  </a:lnTo>
                  <a:lnTo>
                    <a:pt x="10" y="171"/>
                  </a:lnTo>
                  <a:lnTo>
                    <a:pt x="15" y="156"/>
                  </a:lnTo>
                  <a:lnTo>
                    <a:pt x="21" y="140"/>
                  </a:lnTo>
                  <a:lnTo>
                    <a:pt x="29" y="121"/>
                  </a:lnTo>
                  <a:lnTo>
                    <a:pt x="36" y="102"/>
                  </a:lnTo>
                  <a:lnTo>
                    <a:pt x="44" y="84"/>
                  </a:lnTo>
                  <a:lnTo>
                    <a:pt x="51" y="65"/>
                  </a:lnTo>
                  <a:lnTo>
                    <a:pt x="57" y="49"/>
                  </a:lnTo>
                  <a:lnTo>
                    <a:pt x="64" y="34"/>
                  </a:lnTo>
                  <a:lnTo>
                    <a:pt x="68" y="24"/>
                  </a:lnTo>
                  <a:lnTo>
                    <a:pt x="71" y="17"/>
                  </a:lnTo>
                  <a:lnTo>
                    <a:pt x="76" y="9"/>
                  </a:lnTo>
                  <a:lnTo>
                    <a:pt x="83" y="3"/>
                  </a:lnTo>
                  <a:lnTo>
                    <a:pt x="89" y="1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60"/>
            <p:cNvSpPr>
              <a:spLocks noChangeArrowheads="1"/>
            </p:cNvSpPr>
            <p:nvPr/>
          </p:nvSpPr>
          <p:spPr bwMode="auto">
            <a:xfrm>
              <a:off x="8585199" y="2643189"/>
              <a:ext cx="960438" cy="614363"/>
            </a:xfrm>
            <a:prstGeom prst="rect">
              <a:avLst/>
            </a:prstGeom>
            <a:solidFill>
              <a:srgbClr val="45BAB3"/>
            </a:solidFill>
            <a:ln w="0">
              <a:solidFill>
                <a:srgbClr val="45BAB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1"/>
            <p:cNvSpPr>
              <a:spLocks noEditPoints="1"/>
            </p:cNvSpPr>
            <p:nvPr/>
          </p:nvSpPr>
          <p:spPr bwMode="auto">
            <a:xfrm>
              <a:off x="8553449" y="2581276"/>
              <a:ext cx="1050925" cy="762000"/>
            </a:xfrm>
            <a:custGeom>
              <a:avLst/>
              <a:gdLst>
                <a:gd name="T0" fmla="*/ 72 w 662"/>
                <a:gd name="T1" fmla="*/ 56 h 480"/>
                <a:gd name="T2" fmla="*/ 62 w 662"/>
                <a:gd name="T3" fmla="*/ 58 h 480"/>
                <a:gd name="T4" fmla="*/ 52 w 662"/>
                <a:gd name="T5" fmla="*/ 75 h 480"/>
                <a:gd name="T6" fmla="*/ 52 w 662"/>
                <a:gd name="T7" fmla="*/ 118 h 480"/>
                <a:gd name="T8" fmla="*/ 52 w 662"/>
                <a:gd name="T9" fmla="*/ 198 h 480"/>
                <a:gd name="T10" fmla="*/ 53 w 662"/>
                <a:gd name="T11" fmla="*/ 288 h 480"/>
                <a:gd name="T12" fmla="*/ 53 w 662"/>
                <a:gd name="T13" fmla="*/ 360 h 480"/>
                <a:gd name="T14" fmla="*/ 54 w 662"/>
                <a:gd name="T15" fmla="*/ 392 h 480"/>
                <a:gd name="T16" fmla="*/ 65 w 662"/>
                <a:gd name="T17" fmla="*/ 404 h 480"/>
                <a:gd name="T18" fmla="*/ 586 w 662"/>
                <a:gd name="T19" fmla="*/ 405 h 480"/>
                <a:gd name="T20" fmla="*/ 597 w 662"/>
                <a:gd name="T21" fmla="*/ 403 h 480"/>
                <a:gd name="T22" fmla="*/ 610 w 662"/>
                <a:gd name="T23" fmla="*/ 385 h 480"/>
                <a:gd name="T24" fmla="*/ 610 w 662"/>
                <a:gd name="T25" fmla="*/ 341 h 480"/>
                <a:gd name="T26" fmla="*/ 610 w 662"/>
                <a:gd name="T27" fmla="*/ 260 h 480"/>
                <a:gd name="T28" fmla="*/ 610 w 662"/>
                <a:gd name="T29" fmla="*/ 169 h 480"/>
                <a:gd name="T30" fmla="*/ 610 w 662"/>
                <a:gd name="T31" fmla="*/ 97 h 480"/>
                <a:gd name="T32" fmla="*/ 608 w 662"/>
                <a:gd name="T33" fmla="*/ 66 h 480"/>
                <a:gd name="T34" fmla="*/ 595 w 662"/>
                <a:gd name="T35" fmla="*/ 56 h 480"/>
                <a:gd name="T36" fmla="*/ 276 w 662"/>
                <a:gd name="T37" fmla="*/ 0 h 480"/>
                <a:gd name="T38" fmla="*/ 361 w 662"/>
                <a:gd name="T39" fmla="*/ 0 h 480"/>
                <a:gd name="T40" fmla="*/ 416 w 662"/>
                <a:gd name="T41" fmla="*/ 0 h 480"/>
                <a:gd name="T42" fmla="*/ 542 w 662"/>
                <a:gd name="T43" fmla="*/ 0 h 480"/>
                <a:gd name="T44" fmla="*/ 643 w 662"/>
                <a:gd name="T45" fmla="*/ 4 h 480"/>
                <a:gd name="T46" fmla="*/ 660 w 662"/>
                <a:gd name="T47" fmla="*/ 24 h 480"/>
                <a:gd name="T48" fmla="*/ 662 w 662"/>
                <a:gd name="T49" fmla="*/ 54 h 480"/>
                <a:gd name="T50" fmla="*/ 662 w 662"/>
                <a:gd name="T51" fmla="*/ 112 h 480"/>
                <a:gd name="T52" fmla="*/ 662 w 662"/>
                <a:gd name="T53" fmla="*/ 206 h 480"/>
                <a:gd name="T54" fmla="*/ 662 w 662"/>
                <a:gd name="T55" fmla="*/ 309 h 480"/>
                <a:gd name="T56" fmla="*/ 662 w 662"/>
                <a:gd name="T57" fmla="*/ 392 h 480"/>
                <a:gd name="T58" fmla="*/ 662 w 662"/>
                <a:gd name="T59" fmla="*/ 434 h 480"/>
                <a:gd name="T60" fmla="*/ 657 w 662"/>
                <a:gd name="T61" fmla="*/ 464 h 480"/>
                <a:gd name="T62" fmla="*/ 631 w 662"/>
                <a:gd name="T63" fmla="*/ 479 h 480"/>
                <a:gd name="T64" fmla="*/ 598 w 662"/>
                <a:gd name="T65" fmla="*/ 480 h 480"/>
                <a:gd name="T66" fmla="*/ 524 w 662"/>
                <a:gd name="T67" fmla="*/ 480 h 480"/>
                <a:gd name="T68" fmla="*/ 414 w 662"/>
                <a:gd name="T69" fmla="*/ 480 h 480"/>
                <a:gd name="T70" fmla="*/ 289 w 662"/>
                <a:gd name="T71" fmla="*/ 480 h 480"/>
                <a:gd name="T72" fmla="*/ 171 w 662"/>
                <a:gd name="T73" fmla="*/ 480 h 480"/>
                <a:gd name="T74" fmla="*/ 83 w 662"/>
                <a:gd name="T75" fmla="*/ 480 h 480"/>
                <a:gd name="T76" fmla="*/ 46 w 662"/>
                <a:gd name="T77" fmla="*/ 480 h 480"/>
                <a:gd name="T78" fmla="*/ 10 w 662"/>
                <a:gd name="T79" fmla="*/ 472 h 480"/>
                <a:gd name="T80" fmla="*/ 0 w 662"/>
                <a:gd name="T81" fmla="*/ 446 h 480"/>
                <a:gd name="T82" fmla="*/ 0 w 662"/>
                <a:gd name="T83" fmla="*/ 411 h 480"/>
                <a:gd name="T84" fmla="*/ 0 w 662"/>
                <a:gd name="T85" fmla="*/ 339 h 480"/>
                <a:gd name="T86" fmla="*/ 0 w 662"/>
                <a:gd name="T87" fmla="*/ 241 h 480"/>
                <a:gd name="T88" fmla="*/ 0 w 662"/>
                <a:gd name="T89" fmla="*/ 141 h 480"/>
                <a:gd name="T90" fmla="*/ 0 w 662"/>
                <a:gd name="T91" fmla="*/ 69 h 480"/>
                <a:gd name="T92" fmla="*/ 0 w 662"/>
                <a:gd name="T93" fmla="*/ 35 h 480"/>
                <a:gd name="T94" fmla="*/ 10 w 662"/>
                <a:gd name="T95" fmla="*/ 9 h 480"/>
                <a:gd name="T96" fmla="*/ 46 w 662"/>
                <a:gd name="T97" fmla="*/ 0 h 480"/>
                <a:gd name="T98" fmla="*/ 176 w 662"/>
                <a:gd name="T9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2" h="480">
                  <a:moveTo>
                    <a:pt x="591" y="56"/>
                  </a:moveTo>
                  <a:lnTo>
                    <a:pt x="590" y="56"/>
                  </a:lnTo>
                  <a:lnTo>
                    <a:pt x="72" y="56"/>
                  </a:lnTo>
                  <a:lnTo>
                    <a:pt x="70" y="56"/>
                  </a:lnTo>
                  <a:lnTo>
                    <a:pt x="66" y="57"/>
                  </a:lnTo>
                  <a:lnTo>
                    <a:pt x="62" y="58"/>
                  </a:lnTo>
                  <a:lnTo>
                    <a:pt x="57" y="62"/>
                  </a:lnTo>
                  <a:lnTo>
                    <a:pt x="54" y="68"/>
                  </a:lnTo>
                  <a:lnTo>
                    <a:pt x="52" y="75"/>
                  </a:lnTo>
                  <a:lnTo>
                    <a:pt x="52" y="84"/>
                  </a:lnTo>
                  <a:lnTo>
                    <a:pt x="52" y="98"/>
                  </a:lnTo>
                  <a:lnTo>
                    <a:pt x="52" y="118"/>
                  </a:lnTo>
                  <a:lnTo>
                    <a:pt x="52" y="141"/>
                  </a:lnTo>
                  <a:lnTo>
                    <a:pt x="52" y="169"/>
                  </a:lnTo>
                  <a:lnTo>
                    <a:pt x="52" y="198"/>
                  </a:lnTo>
                  <a:lnTo>
                    <a:pt x="52" y="228"/>
                  </a:lnTo>
                  <a:lnTo>
                    <a:pt x="52" y="259"/>
                  </a:lnTo>
                  <a:lnTo>
                    <a:pt x="53" y="288"/>
                  </a:lnTo>
                  <a:lnTo>
                    <a:pt x="53" y="316"/>
                  </a:lnTo>
                  <a:lnTo>
                    <a:pt x="53" y="340"/>
                  </a:lnTo>
                  <a:lnTo>
                    <a:pt x="53" y="360"/>
                  </a:lnTo>
                  <a:lnTo>
                    <a:pt x="52" y="375"/>
                  </a:lnTo>
                  <a:lnTo>
                    <a:pt x="52" y="384"/>
                  </a:lnTo>
                  <a:lnTo>
                    <a:pt x="54" y="392"/>
                  </a:lnTo>
                  <a:lnTo>
                    <a:pt x="57" y="399"/>
                  </a:lnTo>
                  <a:lnTo>
                    <a:pt x="61" y="403"/>
                  </a:lnTo>
                  <a:lnTo>
                    <a:pt x="65" y="404"/>
                  </a:lnTo>
                  <a:lnTo>
                    <a:pt x="70" y="405"/>
                  </a:lnTo>
                  <a:lnTo>
                    <a:pt x="71" y="405"/>
                  </a:lnTo>
                  <a:lnTo>
                    <a:pt x="586" y="405"/>
                  </a:lnTo>
                  <a:lnTo>
                    <a:pt x="587" y="405"/>
                  </a:lnTo>
                  <a:lnTo>
                    <a:pt x="592" y="405"/>
                  </a:lnTo>
                  <a:lnTo>
                    <a:pt x="597" y="403"/>
                  </a:lnTo>
                  <a:lnTo>
                    <a:pt x="604" y="400"/>
                  </a:lnTo>
                  <a:lnTo>
                    <a:pt x="608" y="393"/>
                  </a:lnTo>
                  <a:lnTo>
                    <a:pt x="610" y="385"/>
                  </a:lnTo>
                  <a:lnTo>
                    <a:pt x="610" y="376"/>
                  </a:lnTo>
                  <a:lnTo>
                    <a:pt x="610" y="362"/>
                  </a:lnTo>
                  <a:lnTo>
                    <a:pt x="610" y="341"/>
                  </a:lnTo>
                  <a:lnTo>
                    <a:pt x="610" y="317"/>
                  </a:lnTo>
                  <a:lnTo>
                    <a:pt x="610" y="289"/>
                  </a:lnTo>
                  <a:lnTo>
                    <a:pt x="610" y="260"/>
                  </a:lnTo>
                  <a:lnTo>
                    <a:pt x="610" y="229"/>
                  </a:lnTo>
                  <a:lnTo>
                    <a:pt x="610" y="198"/>
                  </a:lnTo>
                  <a:lnTo>
                    <a:pt x="610" y="169"/>
                  </a:lnTo>
                  <a:lnTo>
                    <a:pt x="610" y="141"/>
                  </a:lnTo>
                  <a:lnTo>
                    <a:pt x="610" y="117"/>
                  </a:lnTo>
                  <a:lnTo>
                    <a:pt x="610" y="97"/>
                  </a:lnTo>
                  <a:lnTo>
                    <a:pt x="610" y="83"/>
                  </a:lnTo>
                  <a:lnTo>
                    <a:pt x="610" y="74"/>
                  </a:lnTo>
                  <a:lnTo>
                    <a:pt x="608" y="66"/>
                  </a:lnTo>
                  <a:lnTo>
                    <a:pt x="605" y="60"/>
                  </a:lnTo>
                  <a:lnTo>
                    <a:pt x="599" y="58"/>
                  </a:lnTo>
                  <a:lnTo>
                    <a:pt x="595" y="56"/>
                  </a:lnTo>
                  <a:lnTo>
                    <a:pt x="591" y="56"/>
                  </a:lnTo>
                  <a:close/>
                  <a:moveTo>
                    <a:pt x="257" y="0"/>
                  </a:moveTo>
                  <a:lnTo>
                    <a:pt x="276" y="0"/>
                  </a:lnTo>
                  <a:lnTo>
                    <a:pt x="301" y="0"/>
                  </a:lnTo>
                  <a:lnTo>
                    <a:pt x="331" y="0"/>
                  </a:lnTo>
                  <a:lnTo>
                    <a:pt x="361" y="0"/>
                  </a:lnTo>
                  <a:lnTo>
                    <a:pt x="385" y="0"/>
                  </a:lnTo>
                  <a:lnTo>
                    <a:pt x="404" y="0"/>
                  </a:lnTo>
                  <a:lnTo>
                    <a:pt x="416" y="0"/>
                  </a:lnTo>
                  <a:lnTo>
                    <a:pt x="511" y="0"/>
                  </a:lnTo>
                  <a:lnTo>
                    <a:pt x="530" y="0"/>
                  </a:lnTo>
                  <a:lnTo>
                    <a:pt x="542" y="0"/>
                  </a:lnTo>
                  <a:lnTo>
                    <a:pt x="615" y="0"/>
                  </a:lnTo>
                  <a:lnTo>
                    <a:pt x="631" y="1"/>
                  </a:lnTo>
                  <a:lnTo>
                    <a:pt x="643" y="4"/>
                  </a:lnTo>
                  <a:lnTo>
                    <a:pt x="651" y="9"/>
                  </a:lnTo>
                  <a:lnTo>
                    <a:pt x="657" y="16"/>
                  </a:lnTo>
                  <a:lnTo>
                    <a:pt x="660" y="24"/>
                  </a:lnTo>
                  <a:lnTo>
                    <a:pt x="662" y="35"/>
                  </a:lnTo>
                  <a:lnTo>
                    <a:pt x="662" y="47"/>
                  </a:lnTo>
                  <a:lnTo>
                    <a:pt x="662" y="54"/>
                  </a:lnTo>
                  <a:lnTo>
                    <a:pt x="662" y="69"/>
                  </a:lnTo>
                  <a:lnTo>
                    <a:pt x="662" y="88"/>
                  </a:lnTo>
                  <a:lnTo>
                    <a:pt x="662" y="112"/>
                  </a:lnTo>
                  <a:lnTo>
                    <a:pt x="662" y="141"/>
                  </a:lnTo>
                  <a:lnTo>
                    <a:pt x="662" y="173"/>
                  </a:lnTo>
                  <a:lnTo>
                    <a:pt x="662" y="206"/>
                  </a:lnTo>
                  <a:lnTo>
                    <a:pt x="662" y="241"/>
                  </a:lnTo>
                  <a:lnTo>
                    <a:pt x="662" y="275"/>
                  </a:lnTo>
                  <a:lnTo>
                    <a:pt x="662" y="309"/>
                  </a:lnTo>
                  <a:lnTo>
                    <a:pt x="662" y="339"/>
                  </a:lnTo>
                  <a:lnTo>
                    <a:pt x="662" y="368"/>
                  </a:lnTo>
                  <a:lnTo>
                    <a:pt x="662" y="392"/>
                  </a:lnTo>
                  <a:lnTo>
                    <a:pt x="662" y="411"/>
                  </a:lnTo>
                  <a:lnTo>
                    <a:pt x="662" y="426"/>
                  </a:lnTo>
                  <a:lnTo>
                    <a:pt x="662" y="434"/>
                  </a:lnTo>
                  <a:lnTo>
                    <a:pt x="662" y="446"/>
                  </a:lnTo>
                  <a:lnTo>
                    <a:pt x="660" y="456"/>
                  </a:lnTo>
                  <a:lnTo>
                    <a:pt x="657" y="464"/>
                  </a:lnTo>
                  <a:lnTo>
                    <a:pt x="651" y="472"/>
                  </a:lnTo>
                  <a:lnTo>
                    <a:pt x="643" y="476"/>
                  </a:lnTo>
                  <a:lnTo>
                    <a:pt x="631" y="479"/>
                  </a:lnTo>
                  <a:lnTo>
                    <a:pt x="615" y="480"/>
                  </a:lnTo>
                  <a:lnTo>
                    <a:pt x="610" y="480"/>
                  </a:lnTo>
                  <a:lnTo>
                    <a:pt x="598" y="480"/>
                  </a:lnTo>
                  <a:lnTo>
                    <a:pt x="578" y="480"/>
                  </a:lnTo>
                  <a:lnTo>
                    <a:pt x="554" y="480"/>
                  </a:lnTo>
                  <a:lnTo>
                    <a:pt x="524" y="480"/>
                  </a:lnTo>
                  <a:lnTo>
                    <a:pt x="490" y="480"/>
                  </a:lnTo>
                  <a:lnTo>
                    <a:pt x="453" y="480"/>
                  </a:lnTo>
                  <a:lnTo>
                    <a:pt x="414" y="480"/>
                  </a:lnTo>
                  <a:lnTo>
                    <a:pt x="373" y="480"/>
                  </a:lnTo>
                  <a:lnTo>
                    <a:pt x="331" y="480"/>
                  </a:lnTo>
                  <a:lnTo>
                    <a:pt x="289" y="480"/>
                  </a:lnTo>
                  <a:lnTo>
                    <a:pt x="248" y="480"/>
                  </a:lnTo>
                  <a:lnTo>
                    <a:pt x="208" y="480"/>
                  </a:lnTo>
                  <a:lnTo>
                    <a:pt x="171" y="480"/>
                  </a:lnTo>
                  <a:lnTo>
                    <a:pt x="137" y="480"/>
                  </a:lnTo>
                  <a:lnTo>
                    <a:pt x="108" y="480"/>
                  </a:lnTo>
                  <a:lnTo>
                    <a:pt x="83" y="480"/>
                  </a:lnTo>
                  <a:lnTo>
                    <a:pt x="64" y="480"/>
                  </a:lnTo>
                  <a:lnTo>
                    <a:pt x="52" y="480"/>
                  </a:lnTo>
                  <a:lnTo>
                    <a:pt x="46" y="480"/>
                  </a:lnTo>
                  <a:lnTo>
                    <a:pt x="30" y="479"/>
                  </a:lnTo>
                  <a:lnTo>
                    <a:pt x="19" y="476"/>
                  </a:lnTo>
                  <a:lnTo>
                    <a:pt x="10" y="472"/>
                  </a:lnTo>
                  <a:lnTo>
                    <a:pt x="5" y="464"/>
                  </a:lnTo>
                  <a:lnTo>
                    <a:pt x="2" y="456"/>
                  </a:lnTo>
                  <a:lnTo>
                    <a:pt x="0" y="446"/>
                  </a:lnTo>
                  <a:lnTo>
                    <a:pt x="0" y="434"/>
                  </a:lnTo>
                  <a:lnTo>
                    <a:pt x="0" y="426"/>
                  </a:lnTo>
                  <a:lnTo>
                    <a:pt x="0" y="411"/>
                  </a:lnTo>
                  <a:lnTo>
                    <a:pt x="0" y="392"/>
                  </a:lnTo>
                  <a:lnTo>
                    <a:pt x="0" y="368"/>
                  </a:lnTo>
                  <a:lnTo>
                    <a:pt x="0" y="339"/>
                  </a:lnTo>
                  <a:lnTo>
                    <a:pt x="0" y="309"/>
                  </a:lnTo>
                  <a:lnTo>
                    <a:pt x="0" y="275"/>
                  </a:lnTo>
                  <a:lnTo>
                    <a:pt x="0" y="241"/>
                  </a:lnTo>
                  <a:lnTo>
                    <a:pt x="0" y="206"/>
                  </a:lnTo>
                  <a:lnTo>
                    <a:pt x="0" y="173"/>
                  </a:lnTo>
                  <a:lnTo>
                    <a:pt x="0" y="141"/>
                  </a:lnTo>
                  <a:lnTo>
                    <a:pt x="0" y="112"/>
                  </a:lnTo>
                  <a:lnTo>
                    <a:pt x="0" y="88"/>
                  </a:lnTo>
                  <a:lnTo>
                    <a:pt x="0" y="69"/>
                  </a:lnTo>
                  <a:lnTo>
                    <a:pt x="0" y="54"/>
                  </a:lnTo>
                  <a:lnTo>
                    <a:pt x="0" y="47"/>
                  </a:lnTo>
                  <a:lnTo>
                    <a:pt x="0" y="35"/>
                  </a:lnTo>
                  <a:lnTo>
                    <a:pt x="2" y="24"/>
                  </a:lnTo>
                  <a:lnTo>
                    <a:pt x="5" y="16"/>
                  </a:lnTo>
                  <a:lnTo>
                    <a:pt x="10" y="9"/>
                  </a:lnTo>
                  <a:lnTo>
                    <a:pt x="19" y="4"/>
                  </a:lnTo>
                  <a:lnTo>
                    <a:pt x="30" y="1"/>
                  </a:lnTo>
                  <a:lnTo>
                    <a:pt x="46" y="0"/>
                  </a:lnTo>
                  <a:lnTo>
                    <a:pt x="131" y="0"/>
                  </a:lnTo>
                  <a:lnTo>
                    <a:pt x="150" y="0"/>
                  </a:lnTo>
                  <a:lnTo>
                    <a:pt x="176" y="0"/>
                  </a:lnTo>
                  <a:lnTo>
                    <a:pt x="246" y="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2"/>
            <p:cNvSpPr>
              <a:spLocks/>
            </p:cNvSpPr>
            <p:nvPr/>
          </p:nvSpPr>
          <p:spPr bwMode="auto">
            <a:xfrm>
              <a:off x="8997949" y="2160589"/>
              <a:ext cx="371475" cy="328613"/>
            </a:xfrm>
            <a:custGeom>
              <a:avLst/>
              <a:gdLst>
                <a:gd name="T0" fmla="*/ 114 w 234"/>
                <a:gd name="T1" fmla="*/ 0 h 207"/>
                <a:gd name="T2" fmla="*/ 140 w 234"/>
                <a:gd name="T3" fmla="*/ 2 h 207"/>
                <a:gd name="T4" fmla="*/ 165 w 234"/>
                <a:gd name="T5" fmla="*/ 7 h 207"/>
                <a:gd name="T6" fmla="*/ 187 w 234"/>
                <a:gd name="T7" fmla="*/ 17 h 207"/>
                <a:gd name="T8" fmla="*/ 206 w 234"/>
                <a:gd name="T9" fmla="*/ 30 h 207"/>
                <a:gd name="T10" fmla="*/ 220 w 234"/>
                <a:gd name="T11" fmla="*/ 46 h 207"/>
                <a:gd name="T12" fmla="*/ 229 w 234"/>
                <a:gd name="T13" fmla="*/ 64 h 207"/>
                <a:gd name="T14" fmla="*/ 234 w 234"/>
                <a:gd name="T15" fmla="*/ 84 h 207"/>
                <a:gd name="T16" fmla="*/ 231 w 234"/>
                <a:gd name="T17" fmla="*/ 106 h 207"/>
                <a:gd name="T18" fmla="*/ 222 w 234"/>
                <a:gd name="T19" fmla="*/ 126 h 207"/>
                <a:gd name="T20" fmla="*/ 207 w 234"/>
                <a:gd name="T21" fmla="*/ 143 h 207"/>
                <a:gd name="T22" fmla="*/ 187 w 234"/>
                <a:gd name="T23" fmla="*/ 158 h 207"/>
                <a:gd name="T24" fmla="*/ 164 w 234"/>
                <a:gd name="T25" fmla="*/ 169 h 207"/>
                <a:gd name="T26" fmla="*/ 137 w 234"/>
                <a:gd name="T27" fmla="*/ 175 h 207"/>
                <a:gd name="T28" fmla="*/ 137 w 234"/>
                <a:gd name="T29" fmla="*/ 176 h 207"/>
                <a:gd name="T30" fmla="*/ 141 w 234"/>
                <a:gd name="T31" fmla="*/ 192 h 207"/>
                <a:gd name="T32" fmla="*/ 150 w 234"/>
                <a:gd name="T33" fmla="*/ 207 h 207"/>
                <a:gd name="T34" fmla="*/ 132 w 234"/>
                <a:gd name="T35" fmla="*/ 199 h 207"/>
                <a:gd name="T36" fmla="*/ 116 w 234"/>
                <a:gd name="T37" fmla="*/ 189 h 207"/>
                <a:gd name="T38" fmla="*/ 102 w 234"/>
                <a:gd name="T39" fmla="*/ 176 h 207"/>
                <a:gd name="T40" fmla="*/ 79 w 234"/>
                <a:gd name="T41" fmla="*/ 173 h 207"/>
                <a:gd name="T42" fmla="*/ 58 w 234"/>
                <a:gd name="T43" fmla="*/ 165 h 207"/>
                <a:gd name="T44" fmla="*/ 40 w 234"/>
                <a:gd name="T45" fmla="*/ 156 h 207"/>
                <a:gd name="T46" fmla="*/ 24 w 234"/>
                <a:gd name="T47" fmla="*/ 143 h 207"/>
                <a:gd name="T48" fmla="*/ 12 w 234"/>
                <a:gd name="T49" fmla="*/ 128 h 207"/>
                <a:gd name="T50" fmla="*/ 4 w 234"/>
                <a:gd name="T51" fmla="*/ 111 h 207"/>
                <a:gd name="T52" fmla="*/ 0 w 234"/>
                <a:gd name="T53" fmla="*/ 93 h 207"/>
                <a:gd name="T54" fmla="*/ 3 w 234"/>
                <a:gd name="T55" fmla="*/ 73 h 207"/>
                <a:gd name="T56" fmla="*/ 11 w 234"/>
                <a:gd name="T57" fmla="*/ 54 h 207"/>
                <a:gd name="T58" fmla="*/ 24 w 234"/>
                <a:gd name="T59" fmla="*/ 37 h 207"/>
                <a:gd name="T60" fmla="*/ 42 w 234"/>
                <a:gd name="T61" fmla="*/ 22 h 207"/>
                <a:gd name="T62" fmla="*/ 63 w 234"/>
                <a:gd name="T63" fmla="*/ 12 h 207"/>
                <a:gd name="T64" fmla="*/ 87 w 234"/>
                <a:gd name="T65" fmla="*/ 4 h 207"/>
                <a:gd name="T66" fmla="*/ 114 w 234"/>
                <a:gd name="T67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07">
                  <a:moveTo>
                    <a:pt x="114" y="0"/>
                  </a:moveTo>
                  <a:lnTo>
                    <a:pt x="140" y="2"/>
                  </a:lnTo>
                  <a:lnTo>
                    <a:pt x="165" y="7"/>
                  </a:lnTo>
                  <a:lnTo>
                    <a:pt x="187" y="17"/>
                  </a:lnTo>
                  <a:lnTo>
                    <a:pt x="206" y="30"/>
                  </a:lnTo>
                  <a:lnTo>
                    <a:pt x="220" y="46"/>
                  </a:lnTo>
                  <a:lnTo>
                    <a:pt x="229" y="64"/>
                  </a:lnTo>
                  <a:lnTo>
                    <a:pt x="234" y="84"/>
                  </a:lnTo>
                  <a:lnTo>
                    <a:pt x="231" y="106"/>
                  </a:lnTo>
                  <a:lnTo>
                    <a:pt x="222" y="126"/>
                  </a:lnTo>
                  <a:lnTo>
                    <a:pt x="207" y="143"/>
                  </a:lnTo>
                  <a:lnTo>
                    <a:pt x="187" y="158"/>
                  </a:lnTo>
                  <a:lnTo>
                    <a:pt x="164" y="169"/>
                  </a:lnTo>
                  <a:lnTo>
                    <a:pt x="137" y="175"/>
                  </a:lnTo>
                  <a:lnTo>
                    <a:pt x="137" y="176"/>
                  </a:lnTo>
                  <a:lnTo>
                    <a:pt x="141" y="192"/>
                  </a:lnTo>
                  <a:lnTo>
                    <a:pt x="150" y="207"/>
                  </a:lnTo>
                  <a:lnTo>
                    <a:pt x="132" y="199"/>
                  </a:lnTo>
                  <a:lnTo>
                    <a:pt x="116" y="189"/>
                  </a:lnTo>
                  <a:lnTo>
                    <a:pt x="102" y="176"/>
                  </a:lnTo>
                  <a:lnTo>
                    <a:pt x="79" y="173"/>
                  </a:lnTo>
                  <a:lnTo>
                    <a:pt x="58" y="165"/>
                  </a:lnTo>
                  <a:lnTo>
                    <a:pt x="40" y="156"/>
                  </a:lnTo>
                  <a:lnTo>
                    <a:pt x="24" y="143"/>
                  </a:lnTo>
                  <a:lnTo>
                    <a:pt x="12" y="128"/>
                  </a:lnTo>
                  <a:lnTo>
                    <a:pt x="4" y="111"/>
                  </a:lnTo>
                  <a:lnTo>
                    <a:pt x="0" y="93"/>
                  </a:lnTo>
                  <a:lnTo>
                    <a:pt x="3" y="73"/>
                  </a:lnTo>
                  <a:lnTo>
                    <a:pt x="11" y="54"/>
                  </a:lnTo>
                  <a:lnTo>
                    <a:pt x="24" y="37"/>
                  </a:lnTo>
                  <a:lnTo>
                    <a:pt x="42" y="22"/>
                  </a:lnTo>
                  <a:lnTo>
                    <a:pt x="63" y="12"/>
                  </a:lnTo>
                  <a:lnTo>
                    <a:pt x="87" y="4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F3D50"/>
            </a:solidFill>
            <a:ln w="0">
              <a:solidFill>
                <a:srgbClr val="FF3D5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3"/>
            <p:cNvSpPr>
              <a:spLocks/>
            </p:cNvSpPr>
            <p:nvPr/>
          </p:nvSpPr>
          <p:spPr bwMode="auto">
            <a:xfrm>
              <a:off x="8766174" y="2152651"/>
              <a:ext cx="369888" cy="327025"/>
            </a:xfrm>
            <a:custGeom>
              <a:avLst/>
              <a:gdLst>
                <a:gd name="T0" fmla="*/ 118 w 233"/>
                <a:gd name="T1" fmla="*/ 0 h 206"/>
                <a:gd name="T2" fmla="*/ 144 w 233"/>
                <a:gd name="T3" fmla="*/ 3 h 206"/>
                <a:gd name="T4" fmla="*/ 169 w 233"/>
                <a:gd name="T5" fmla="*/ 9 h 206"/>
                <a:gd name="T6" fmla="*/ 191 w 233"/>
                <a:gd name="T7" fmla="*/ 20 h 206"/>
                <a:gd name="T8" fmla="*/ 208 w 233"/>
                <a:gd name="T9" fmla="*/ 34 h 206"/>
                <a:gd name="T10" fmla="*/ 222 w 233"/>
                <a:gd name="T11" fmla="*/ 51 h 206"/>
                <a:gd name="T12" fmla="*/ 231 w 233"/>
                <a:gd name="T13" fmla="*/ 69 h 206"/>
                <a:gd name="T14" fmla="*/ 233 w 233"/>
                <a:gd name="T15" fmla="*/ 89 h 206"/>
                <a:gd name="T16" fmla="*/ 230 w 233"/>
                <a:gd name="T17" fmla="*/ 110 h 206"/>
                <a:gd name="T18" fmla="*/ 221 w 233"/>
                <a:gd name="T19" fmla="*/ 129 h 206"/>
                <a:gd name="T20" fmla="*/ 205 w 233"/>
                <a:gd name="T21" fmla="*/ 146 h 206"/>
                <a:gd name="T22" fmla="*/ 186 w 233"/>
                <a:gd name="T23" fmla="*/ 160 h 206"/>
                <a:gd name="T24" fmla="*/ 161 w 233"/>
                <a:gd name="T25" fmla="*/ 170 h 206"/>
                <a:gd name="T26" fmla="*/ 135 w 233"/>
                <a:gd name="T27" fmla="*/ 176 h 206"/>
                <a:gd name="T28" fmla="*/ 122 w 233"/>
                <a:gd name="T29" fmla="*/ 188 h 206"/>
                <a:gd name="T30" fmla="*/ 106 w 233"/>
                <a:gd name="T31" fmla="*/ 199 h 206"/>
                <a:gd name="T32" fmla="*/ 89 w 233"/>
                <a:gd name="T33" fmla="*/ 206 h 206"/>
                <a:gd name="T34" fmla="*/ 96 w 233"/>
                <a:gd name="T35" fmla="*/ 192 h 206"/>
                <a:gd name="T36" fmla="*/ 101 w 233"/>
                <a:gd name="T37" fmla="*/ 176 h 206"/>
                <a:gd name="T38" fmla="*/ 101 w 233"/>
                <a:gd name="T39" fmla="*/ 176 h 206"/>
                <a:gd name="T40" fmla="*/ 78 w 233"/>
                <a:gd name="T41" fmla="*/ 171 h 206"/>
                <a:gd name="T42" fmla="*/ 55 w 233"/>
                <a:gd name="T43" fmla="*/ 163 h 206"/>
                <a:gd name="T44" fmla="*/ 37 w 233"/>
                <a:gd name="T45" fmla="*/ 152 h 206"/>
                <a:gd name="T46" fmla="*/ 21 w 233"/>
                <a:gd name="T47" fmla="*/ 139 h 206"/>
                <a:gd name="T48" fmla="*/ 10 w 233"/>
                <a:gd name="T49" fmla="*/ 124 h 206"/>
                <a:gd name="T50" fmla="*/ 3 w 233"/>
                <a:gd name="T51" fmla="*/ 107 h 206"/>
                <a:gd name="T52" fmla="*/ 0 w 233"/>
                <a:gd name="T53" fmla="*/ 88 h 206"/>
                <a:gd name="T54" fmla="*/ 3 w 233"/>
                <a:gd name="T55" fmla="*/ 68 h 206"/>
                <a:gd name="T56" fmla="*/ 13 w 233"/>
                <a:gd name="T57" fmla="*/ 49 h 206"/>
                <a:gd name="T58" fmla="*/ 27 w 233"/>
                <a:gd name="T59" fmla="*/ 33 h 206"/>
                <a:gd name="T60" fmla="*/ 45 w 233"/>
                <a:gd name="T61" fmla="*/ 19 h 206"/>
                <a:gd name="T62" fmla="*/ 66 w 233"/>
                <a:gd name="T63" fmla="*/ 9 h 206"/>
                <a:gd name="T64" fmla="*/ 91 w 233"/>
                <a:gd name="T65" fmla="*/ 2 h 206"/>
                <a:gd name="T66" fmla="*/ 118 w 233"/>
                <a:gd name="T6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3" h="206">
                  <a:moveTo>
                    <a:pt x="118" y="0"/>
                  </a:moveTo>
                  <a:lnTo>
                    <a:pt x="144" y="3"/>
                  </a:lnTo>
                  <a:lnTo>
                    <a:pt x="169" y="9"/>
                  </a:lnTo>
                  <a:lnTo>
                    <a:pt x="191" y="20"/>
                  </a:lnTo>
                  <a:lnTo>
                    <a:pt x="208" y="34"/>
                  </a:lnTo>
                  <a:lnTo>
                    <a:pt x="222" y="51"/>
                  </a:lnTo>
                  <a:lnTo>
                    <a:pt x="231" y="69"/>
                  </a:lnTo>
                  <a:lnTo>
                    <a:pt x="233" y="89"/>
                  </a:lnTo>
                  <a:lnTo>
                    <a:pt x="230" y="110"/>
                  </a:lnTo>
                  <a:lnTo>
                    <a:pt x="221" y="129"/>
                  </a:lnTo>
                  <a:lnTo>
                    <a:pt x="205" y="146"/>
                  </a:lnTo>
                  <a:lnTo>
                    <a:pt x="186" y="160"/>
                  </a:lnTo>
                  <a:lnTo>
                    <a:pt x="161" y="170"/>
                  </a:lnTo>
                  <a:lnTo>
                    <a:pt x="135" y="176"/>
                  </a:lnTo>
                  <a:lnTo>
                    <a:pt x="122" y="188"/>
                  </a:lnTo>
                  <a:lnTo>
                    <a:pt x="106" y="199"/>
                  </a:lnTo>
                  <a:lnTo>
                    <a:pt x="89" y="206"/>
                  </a:lnTo>
                  <a:lnTo>
                    <a:pt x="96" y="192"/>
                  </a:lnTo>
                  <a:lnTo>
                    <a:pt x="101" y="176"/>
                  </a:lnTo>
                  <a:lnTo>
                    <a:pt x="101" y="176"/>
                  </a:lnTo>
                  <a:lnTo>
                    <a:pt x="78" y="171"/>
                  </a:lnTo>
                  <a:lnTo>
                    <a:pt x="55" y="163"/>
                  </a:lnTo>
                  <a:lnTo>
                    <a:pt x="37" y="152"/>
                  </a:lnTo>
                  <a:lnTo>
                    <a:pt x="21" y="139"/>
                  </a:lnTo>
                  <a:lnTo>
                    <a:pt x="10" y="124"/>
                  </a:lnTo>
                  <a:lnTo>
                    <a:pt x="3" y="107"/>
                  </a:lnTo>
                  <a:lnTo>
                    <a:pt x="0" y="88"/>
                  </a:lnTo>
                  <a:lnTo>
                    <a:pt x="3" y="68"/>
                  </a:lnTo>
                  <a:lnTo>
                    <a:pt x="13" y="49"/>
                  </a:lnTo>
                  <a:lnTo>
                    <a:pt x="27" y="33"/>
                  </a:lnTo>
                  <a:lnTo>
                    <a:pt x="45" y="19"/>
                  </a:lnTo>
                  <a:lnTo>
                    <a:pt x="66" y="9"/>
                  </a:lnTo>
                  <a:lnTo>
                    <a:pt x="91" y="2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8442324" y="2614614"/>
              <a:ext cx="36513" cy="38100"/>
            </a:xfrm>
            <a:custGeom>
              <a:avLst/>
              <a:gdLst>
                <a:gd name="T0" fmla="*/ 0 w 23"/>
                <a:gd name="T1" fmla="*/ 0 h 24"/>
                <a:gd name="T2" fmla="*/ 3 w 23"/>
                <a:gd name="T3" fmla="*/ 0 h 24"/>
                <a:gd name="T4" fmla="*/ 4 w 23"/>
                <a:gd name="T5" fmla="*/ 0 h 24"/>
                <a:gd name="T6" fmla="*/ 8 w 23"/>
                <a:gd name="T7" fmla="*/ 0 h 24"/>
                <a:gd name="T8" fmla="*/ 13 w 23"/>
                <a:gd name="T9" fmla="*/ 2 h 24"/>
                <a:gd name="T10" fmla="*/ 18 w 23"/>
                <a:gd name="T11" fmla="*/ 6 h 24"/>
                <a:gd name="T12" fmla="*/ 21 w 23"/>
                <a:gd name="T13" fmla="*/ 11 h 24"/>
                <a:gd name="T14" fmla="*/ 23 w 23"/>
                <a:gd name="T15" fmla="*/ 19 h 24"/>
                <a:gd name="T16" fmla="*/ 23 w 23"/>
                <a:gd name="T17" fmla="*/ 24 h 24"/>
                <a:gd name="T18" fmla="*/ 0 w 23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4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3" y="2"/>
                  </a:lnTo>
                  <a:lnTo>
                    <a:pt x="18" y="6"/>
                  </a:lnTo>
                  <a:lnTo>
                    <a:pt x="21" y="11"/>
                  </a:lnTo>
                  <a:lnTo>
                    <a:pt x="23" y="19"/>
                  </a:lnTo>
                  <a:lnTo>
                    <a:pt x="23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CDCD"/>
            </a:solidFill>
            <a:ln w="0">
              <a:solidFill>
                <a:srgbClr val="CDCDC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2"/>
            <p:cNvSpPr>
              <a:spLocks/>
            </p:cNvSpPr>
            <p:nvPr/>
          </p:nvSpPr>
          <p:spPr bwMode="auto">
            <a:xfrm>
              <a:off x="8408987" y="2614614"/>
              <a:ext cx="69850" cy="71438"/>
            </a:xfrm>
            <a:custGeom>
              <a:avLst/>
              <a:gdLst>
                <a:gd name="T0" fmla="*/ 0 w 44"/>
                <a:gd name="T1" fmla="*/ 0 h 45"/>
                <a:gd name="T2" fmla="*/ 21 w 44"/>
                <a:gd name="T3" fmla="*/ 0 h 45"/>
                <a:gd name="T4" fmla="*/ 44 w 44"/>
                <a:gd name="T5" fmla="*/ 24 h 45"/>
                <a:gd name="T6" fmla="*/ 44 w 44"/>
                <a:gd name="T7" fmla="*/ 27 h 45"/>
                <a:gd name="T8" fmla="*/ 44 w 44"/>
                <a:gd name="T9" fmla="*/ 42 h 45"/>
                <a:gd name="T10" fmla="*/ 44 w 44"/>
                <a:gd name="T11" fmla="*/ 45 h 45"/>
                <a:gd name="T12" fmla="*/ 0 w 44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5">
                  <a:moveTo>
                    <a:pt x="0" y="0"/>
                  </a:moveTo>
                  <a:lnTo>
                    <a:pt x="21" y="0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4" y="42"/>
                  </a:lnTo>
                  <a:lnTo>
                    <a:pt x="44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D3D3"/>
            </a:solidFill>
            <a:ln w="0">
              <a:solidFill>
                <a:srgbClr val="D3D3D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3"/>
            <p:cNvSpPr>
              <a:spLocks/>
            </p:cNvSpPr>
            <p:nvPr/>
          </p:nvSpPr>
          <p:spPr bwMode="auto">
            <a:xfrm>
              <a:off x="8374062" y="2614614"/>
              <a:ext cx="104775" cy="106363"/>
            </a:xfrm>
            <a:custGeom>
              <a:avLst/>
              <a:gdLst>
                <a:gd name="T0" fmla="*/ 0 w 66"/>
                <a:gd name="T1" fmla="*/ 0 h 67"/>
                <a:gd name="T2" fmla="*/ 22 w 66"/>
                <a:gd name="T3" fmla="*/ 0 h 67"/>
                <a:gd name="T4" fmla="*/ 66 w 66"/>
                <a:gd name="T5" fmla="*/ 45 h 67"/>
                <a:gd name="T6" fmla="*/ 66 w 66"/>
                <a:gd name="T7" fmla="*/ 62 h 67"/>
                <a:gd name="T8" fmla="*/ 66 w 66"/>
                <a:gd name="T9" fmla="*/ 67 h 67"/>
                <a:gd name="T10" fmla="*/ 0 w 66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7">
                  <a:moveTo>
                    <a:pt x="0" y="0"/>
                  </a:moveTo>
                  <a:lnTo>
                    <a:pt x="22" y="0"/>
                  </a:lnTo>
                  <a:lnTo>
                    <a:pt x="66" y="45"/>
                  </a:lnTo>
                  <a:lnTo>
                    <a:pt x="66" y="62"/>
                  </a:lnTo>
                  <a:lnTo>
                    <a:pt x="66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DCDC"/>
            </a:solidFill>
            <a:ln w="0">
              <a:solidFill>
                <a:srgbClr val="DCDCD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4"/>
            <p:cNvSpPr>
              <a:spLocks/>
            </p:cNvSpPr>
            <p:nvPr/>
          </p:nvSpPr>
          <p:spPr bwMode="auto">
            <a:xfrm>
              <a:off x="8340724" y="2614614"/>
              <a:ext cx="138113" cy="141288"/>
            </a:xfrm>
            <a:custGeom>
              <a:avLst/>
              <a:gdLst>
                <a:gd name="T0" fmla="*/ 0 w 87"/>
                <a:gd name="T1" fmla="*/ 0 h 89"/>
                <a:gd name="T2" fmla="*/ 21 w 87"/>
                <a:gd name="T3" fmla="*/ 0 h 89"/>
                <a:gd name="T4" fmla="*/ 87 w 87"/>
                <a:gd name="T5" fmla="*/ 67 h 89"/>
                <a:gd name="T6" fmla="*/ 87 w 87"/>
                <a:gd name="T7" fmla="*/ 87 h 89"/>
                <a:gd name="T8" fmla="*/ 87 w 87"/>
                <a:gd name="T9" fmla="*/ 89 h 89"/>
                <a:gd name="T10" fmla="*/ 0 w 87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9">
                  <a:moveTo>
                    <a:pt x="0" y="0"/>
                  </a:moveTo>
                  <a:lnTo>
                    <a:pt x="21" y="0"/>
                  </a:lnTo>
                  <a:lnTo>
                    <a:pt x="87" y="67"/>
                  </a:lnTo>
                  <a:lnTo>
                    <a:pt x="87" y="87"/>
                  </a:lnTo>
                  <a:lnTo>
                    <a:pt x="87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0">
              <a:solidFill>
                <a:srgbClr val="E3E3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5"/>
            <p:cNvSpPr>
              <a:spLocks/>
            </p:cNvSpPr>
            <p:nvPr/>
          </p:nvSpPr>
          <p:spPr bwMode="auto">
            <a:xfrm>
              <a:off x="8307387" y="2614614"/>
              <a:ext cx="171450" cy="176213"/>
            </a:xfrm>
            <a:custGeom>
              <a:avLst/>
              <a:gdLst>
                <a:gd name="T0" fmla="*/ 0 w 108"/>
                <a:gd name="T1" fmla="*/ 0 h 111"/>
                <a:gd name="T2" fmla="*/ 21 w 108"/>
                <a:gd name="T3" fmla="*/ 0 h 111"/>
                <a:gd name="T4" fmla="*/ 108 w 108"/>
                <a:gd name="T5" fmla="*/ 89 h 111"/>
                <a:gd name="T6" fmla="*/ 108 w 108"/>
                <a:gd name="T7" fmla="*/ 111 h 111"/>
                <a:gd name="T8" fmla="*/ 0 w 10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11">
                  <a:moveTo>
                    <a:pt x="0" y="0"/>
                  </a:moveTo>
                  <a:lnTo>
                    <a:pt x="21" y="0"/>
                  </a:lnTo>
                  <a:lnTo>
                    <a:pt x="108" y="89"/>
                  </a:lnTo>
                  <a:lnTo>
                    <a:pt x="108" y="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C"/>
            </a:solidFill>
            <a:ln w="0">
              <a:solidFill>
                <a:srgbClr val="ECECE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8274049" y="2614614"/>
              <a:ext cx="204788" cy="211138"/>
            </a:xfrm>
            <a:custGeom>
              <a:avLst/>
              <a:gdLst>
                <a:gd name="T0" fmla="*/ 0 w 129"/>
                <a:gd name="T1" fmla="*/ 0 h 133"/>
                <a:gd name="T2" fmla="*/ 21 w 129"/>
                <a:gd name="T3" fmla="*/ 0 h 133"/>
                <a:gd name="T4" fmla="*/ 129 w 129"/>
                <a:gd name="T5" fmla="*/ 111 h 133"/>
                <a:gd name="T6" fmla="*/ 129 w 129"/>
                <a:gd name="T7" fmla="*/ 116 h 133"/>
                <a:gd name="T8" fmla="*/ 129 w 129"/>
                <a:gd name="T9" fmla="*/ 133 h 133"/>
                <a:gd name="T10" fmla="*/ 0 w 129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33">
                  <a:moveTo>
                    <a:pt x="0" y="0"/>
                  </a:moveTo>
                  <a:lnTo>
                    <a:pt x="21" y="0"/>
                  </a:lnTo>
                  <a:lnTo>
                    <a:pt x="129" y="111"/>
                  </a:lnTo>
                  <a:lnTo>
                    <a:pt x="129" y="116"/>
                  </a:lnTo>
                  <a:lnTo>
                    <a:pt x="129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5F5"/>
            </a:solidFill>
            <a:ln w="0">
              <a:solidFill>
                <a:srgbClr val="F5F5F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7"/>
            <p:cNvSpPr>
              <a:spLocks/>
            </p:cNvSpPr>
            <p:nvPr/>
          </p:nvSpPr>
          <p:spPr bwMode="auto">
            <a:xfrm>
              <a:off x="8240712" y="2614614"/>
              <a:ext cx="238125" cy="244475"/>
            </a:xfrm>
            <a:custGeom>
              <a:avLst/>
              <a:gdLst>
                <a:gd name="T0" fmla="*/ 0 w 150"/>
                <a:gd name="T1" fmla="*/ 0 h 154"/>
                <a:gd name="T2" fmla="*/ 21 w 150"/>
                <a:gd name="T3" fmla="*/ 0 h 154"/>
                <a:gd name="T4" fmla="*/ 150 w 150"/>
                <a:gd name="T5" fmla="*/ 133 h 154"/>
                <a:gd name="T6" fmla="*/ 150 w 150"/>
                <a:gd name="T7" fmla="*/ 147 h 154"/>
                <a:gd name="T8" fmla="*/ 150 w 150"/>
                <a:gd name="T9" fmla="*/ 154 h 154"/>
                <a:gd name="T10" fmla="*/ 0 w 150"/>
                <a:gd name="T11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54">
                  <a:moveTo>
                    <a:pt x="0" y="0"/>
                  </a:moveTo>
                  <a:lnTo>
                    <a:pt x="21" y="0"/>
                  </a:lnTo>
                  <a:lnTo>
                    <a:pt x="150" y="133"/>
                  </a:lnTo>
                  <a:lnTo>
                    <a:pt x="150" y="147"/>
                  </a:lnTo>
                  <a:lnTo>
                    <a:pt x="150" y="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FDFD"/>
            </a:solidFill>
            <a:ln w="0">
              <a:solidFill>
                <a:srgbClr val="FDFDF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8"/>
            <p:cNvSpPr>
              <a:spLocks/>
            </p:cNvSpPr>
            <p:nvPr/>
          </p:nvSpPr>
          <p:spPr bwMode="auto">
            <a:xfrm>
              <a:off x="8204199" y="2614614"/>
              <a:ext cx="274638" cy="279400"/>
            </a:xfrm>
            <a:custGeom>
              <a:avLst/>
              <a:gdLst>
                <a:gd name="T0" fmla="*/ 0 w 173"/>
                <a:gd name="T1" fmla="*/ 0 h 176"/>
                <a:gd name="T2" fmla="*/ 23 w 173"/>
                <a:gd name="T3" fmla="*/ 0 h 176"/>
                <a:gd name="T4" fmla="*/ 173 w 173"/>
                <a:gd name="T5" fmla="*/ 154 h 176"/>
                <a:gd name="T6" fmla="*/ 173 w 173"/>
                <a:gd name="T7" fmla="*/ 176 h 176"/>
                <a:gd name="T8" fmla="*/ 0 w 173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76">
                  <a:moveTo>
                    <a:pt x="0" y="0"/>
                  </a:moveTo>
                  <a:lnTo>
                    <a:pt x="23" y="0"/>
                  </a:lnTo>
                  <a:lnTo>
                    <a:pt x="173" y="154"/>
                  </a:lnTo>
                  <a:lnTo>
                    <a:pt x="173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9"/>
            <p:cNvSpPr>
              <a:spLocks/>
            </p:cNvSpPr>
            <p:nvPr/>
          </p:nvSpPr>
          <p:spPr bwMode="auto">
            <a:xfrm>
              <a:off x="8170862" y="2614614"/>
              <a:ext cx="307975" cy="314325"/>
            </a:xfrm>
            <a:custGeom>
              <a:avLst/>
              <a:gdLst>
                <a:gd name="T0" fmla="*/ 0 w 194"/>
                <a:gd name="T1" fmla="*/ 0 h 198"/>
                <a:gd name="T2" fmla="*/ 21 w 194"/>
                <a:gd name="T3" fmla="*/ 0 h 198"/>
                <a:gd name="T4" fmla="*/ 194 w 194"/>
                <a:gd name="T5" fmla="*/ 176 h 198"/>
                <a:gd name="T6" fmla="*/ 194 w 194"/>
                <a:gd name="T7" fmla="*/ 179 h 198"/>
                <a:gd name="T8" fmla="*/ 194 w 194"/>
                <a:gd name="T9" fmla="*/ 198 h 198"/>
                <a:gd name="T10" fmla="*/ 0 w 194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98">
                  <a:moveTo>
                    <a:pt x="0" y="0"/>
                  </a:moveTo>
                  <a:lnTo>
                    <a:pt x="21" y="0"/>
                  </a:lnTo>
                  <a:lnTo>
                    <a:pt x="194" y="176"/>
                  </a:lnTo>
                  <a:lnTo>
                    <a:pt x="194" y="179"/>
                  </a:lnTo>
                  <a:lnTo>
                    <a:pt x="194" y="1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0"/>
            <p:cNvSpPr>
              <a:spLocks/>
            </p:cNvSpPr>
            <p:nvPr/>
          </p:nvSpPr>
          <p:spPr bwMode="auto">
            <a:xfrm>
              <a:off x="8137524" y="2614614"/>
              <a:ext cx="341313" cy="349250"/>
            </a:xfrm>
            <a:custGeom>
              <a:avLst/>
              <a:gdLst>
                <a:gd name="T0" fmla="*/ 0 w 215"/>
                <a:gd name="T1" fmla="*/ 0 h 220"/>
                <a:gd name="T2" fmla="*/ 21 w 215"/>
                <a:gd name="T3" fmla="*/ 0 h 220"/>
                <a:gd name="T4" fmla="*/ 215 w 215"/>
                <a:gd name="T5" fmla="*/ 198 h 220"/>
                <a:gd name="T6" fmla="*/ 215 w 215"/>
                <a:gd name="T7" fmla="*/ 212 h 220"/>
                <a:gd name="T8" fmla="*/ 215 w 215"/>
                <a:gd name="T9" fmla="*/ 220 h 220"/>
                <a:gd name="T10" fmla="*/ 0 w 215"/>
                <a:gd name="T1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220">
                  <a:moveTo>
                    <a:pt x="0" y="0"/>
                  </a:moveTo>
                  <a:lnTo>
                    <a:pt x="21" y="0"/>
                  </a:lnTo>
                  <a:lnTo>
                    <a:pt x="215" y="198"/>
                  </a:lnTo>
                  <a:lnTo>
                    <a:pt x="215" y="212"/>
                  </a:lnTo>
                  <a:lnTo>
                    <a:pt x="215" y="2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1"/>
            <p:cNvSpPr>
              <a:spLocks/>
            </p:cNvSpPr>
            <p:nvPr/>
          </p:nvSpPr>
          <p:spPr bwMode="auto">
            <a:xfrm>
              <a:off x="8104187" y="2614614"/>
              <a:ext cx="374650" cy="384175"/>
            </a:xfrm>
            <a:custGeom>
              <a:avLst/>
              <a:gdLst>
                <a:gd name="T0" fmla="*/ 0 w 236"/>
                <a:gd name="T1" fmla="*/ 0 h 242"/>
                <a:gd name="T2" fmla="*/ 21 w 236"/>
                <a:gd name="T3" fmla="*/ 0 h 242"/>
                <a:gd name="T4" fmla="*/ 236 w 236"/>
                <a:gd name="T5" fmla="*/ 220 h 242"/>
                <a:gd name="T6" fmla="*/ 236 w 236"/>
                <a:gd name="T7" fmla="*/ 242 h 242"/>
                <a:gd name="T8" fmla="*/ 0 w 236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42">
                  <a:moveTo>
                    <a:pt x="0" y="0"/>
                  </a:moveTo>
                  <a:lnTo>
                    <a:pt x="21" y="0"/>
                  </a:lnTo>
                  <a:lnTo>
                    <a:pt x="236" y="220"/>
                  </a:lnTo>
                  <a:lnTo>
                    <a:pt x="236" y="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8070849" y="2614614"/>
              <a:ext cx="407988" cy="417513"/>
            </a:xfrm>
            <a:custGeom>
              <a:avLst/>
              <a:gdLst>
                <a:gd name="T0" fmla="*/ 0 w 257"/>
                <a:gd name="T1" fmla="*/ 0 h 263"/>
                <a:gd name="T2" fmla="*/ 21 w 257"/>
                <a:gd name="T3" fmla="*/ 0 h 263"/>
                <a:gd name="T4" fmla="*/ 257 w 257"/>
                <a:gd name="T5" fmla="*/ 242 h 263"/>
                <a:gd name="T6" fmla="*/ 257 w 257"/>
                <a:gd name="T7" fmla="*/ 244 h 263"/>
                <a:gd name="T8" fmla="*/ 257 w 257"/>
                <a:gd name="T9" fmla="*/ 263 h 263"/>
                <a:gd name="T10" fmla="*/ 0 w 257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263">
                  <a:moveTo>
                    <a:pt x="0" y="0"/>
                  </a:moveTo>
                  <a:lnTo>
                    <a:pt x="21" y="0"/>
                  </a:lnTo>
                  <a:lnTo>
                    <a:pt x="257" y="242"/>
                  </a:lnTo>
                  <a:lnTo>
                    <a:pt x="257" y="244"/>
                  </a:lnTo>
                  <a:lnTo>
                    <a:pt x="257" y="2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3"/>
            <p:cNvSpPr>
              <a:spLocks/>
            </p:cNvSpPr>
            <p:nvPr/>
          </p:nvSpPr>
          <p:spPr bwMode="auto">
            <a:xfrm>
              <a:off x="8037512" y="2614614"/>
              <a:ext cx="441325" cy="452438"/>
            </a:xfrm>
            <a:custGeom>
              <a:avLst/>
              <a:gdLst>
                <a:gd name="T0" fmla="*/ 0 w 278"/>
                <a:gd name="T1" fmla="*/ 0 h 285"/>
                <a:gd name="T2" fmla="*/ 21 w 278"/>
                <a:gd name="T3" fmla="*/ 0 h 285"/>
                <a:gd name="T4" fmla="*/ 278 w 278"/>
                <a:gd name="T5" fmla="*/ 263 h 285"/>
                <a:gd name="T6" fmla="*/ 278 w 278"/>
                <a:gd name="T7" fmla="*/ 274 h 285"/>
                <a:gd name="T8" fmla="*/ 278 w 278"/>
                <a:gd name="T9" fmla="*/ 285 h 285"/>
                <a:gd name="T10" fmla="*/ 0 w 278"/>
                <a:gd name="T11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8" h="285">
                  <a:moveTo>
                    <a:pt x="0" y="0"/>
                  </a:moveTo>
                  <a:lnTo>
                    <a:pt x="21" y="0"/>
                  </a:lnTo>
                  <a:lnTo>
                    <a:pt x="278" y="263"/>
                  </a:lnTo>
                  <a:lnTo>
                    <a:pt x="278" y="274"/>
                  </a:lnTo>
                  <a:lnTo>
                    <a:pt x="278" y="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4"/>
            <p:cNvSpPr>
              <a:spLocks/>
            </p:cNvSpPr>
            <p:nvPr/>
          </p:nvSpPr>
          <p:spPr bwMode="auto">
            <a:xfrm>
              <a:off x="8008937" y="2614614"/>
              <a:ext cx="469900" cy="487363"/>
            </a:xfrm>
            <a:custGeom>
              <a:avLst/>
              <a:gdLst>
                <a:gd name="T0" fmla="*/ 11 w 296"/>
                <a:gd name="T1" fmla="*/ 0 h 307"/>
                <a:gd name="T2" fmla="*/ 12 w 296"/>
                <a:gd name="T3" fmla="*/ 0 h 307"/>
                <a:gd name="T4" fmla="*/ 18 w 296"/>
                <a:gd name="T5" fmla="*/ 0 h 307"/>
                <a:gd name="T6" fmla="*/ 296 w 296"/>
                <a:gd name="T7" fmla="*/ 285 h 307"/>
                <a:gd name="T8" fmla="*/ 296 w 296"/>
                <a:gd name="T9" fmla="*/ 300 h 307"/>
                <a:gd name="T10" fmla="*/ 296 w 296"/>
                <a:gd name="T11" fmla="*/ 307 h 307"/>
                <a:gd name="T12" fmla="*/ 0 w 296"/>
                <a:gd name="T13" fmla="*/ 3 h 307"/>
                <a:gd name="T14" fmla="*/ 2 w 296"/>
                <a:gd name="T15" fmla="*/ 1 h 307"/>
                <a:gd name="T16" fmla="*/ 7 w 296"/>
                <a:gd name="T17" fmla="*/ 0 h 307"/>
                <a:gd name="T18" fmla="*/ 11 w 296"/>
                <a:gd name="T1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307">
                  <a:moveTo>
                    <a:pt x="11" y="0"/>
                  </a:moveTo>
                  <a:lnTo>
                    <a:pt x="12" y="0"/>
                  </a:lnTo>
                  <a:lnTo>
                    <a:pt x="18" y="0"/>
                  </a:lnTo>
                  <a:lnTo>
                    <a:pt x="296" y="285"/>
                  </a:lnTo>
                  <a:lnTo>
                    <a:pt x="296" y="300"/>
                  </a:lnTo>
                  <a:lnTo>
                    <a:pt x="296" y="307"/>
                  </a:lnTo>
                  <a:lnTo>
                    <a:pt x="0" y="3"/>
                  </a:lnTo>
                  <a:lnTo>
                    <a:pt x="2" y="1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5"/>
            <p:cNvSpPr>
              <a:spLocks/>
            </p:cNvSpPr>
            <p:nvPr/>
          </p:nvSpPr>
          <p:spPr bwMode="auto">
            <a:xfrm>
              <a:off x="7996237" y="2619376"/>
              <a:ext cx="482600" cy="517525"/>
            </a:xfrm>
            <a:custGeom>
              <a:avLst/>
              <a:gdLst>
                <a:gd name="T0" fmla="*/ 8 w 304"/>
                <a:gd name="T1" fmla="*/ 0 h 326"/>
                <a:gd name="T2" fmla="*/ 304 w 304"/>
                <a:gd name="T3" fmla="*/ 304 h 326"/>
                <a:gd name="T4" fmla="*/ 304 w 304"/>
                <a:gd name="T5" fmla="*/ 321 h 326"/>
                <a:gd name="T6" fmla="*/ 304 w 304"/>
                <a:gd name="T7" fmla="*/ 326 h 326"/>
                <a:gd name="T8" fmla="*/ 0 w 304"/>
                <a:gd name="T9" fmla="*/ 14 h 326"/>
                <a:gd name="T10" fmla="*/ 1 w 304"/>
                <a:gd name="T11" fmla="*/ 7 h 326"/>
                <a:gd name="T12" fmla="*/ 5 w 304"/>
                <a:gd name="T13" fmla="*/ 2 h 326"/>
                <a:gd name="T14" fmla="*/ 8 w 304"/>
                <a:gd name="T1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326">
                  <a:moveTo>
                    <a:pt x="8" y="0"/>
                  </a:moveTo>
                  <a:lnTo>
                    <a:pt x="304" y="304"/>
                  </a:lnTo>
                  <a:lnTo>
                    <a:pt x="304" y="321"/>
                  </a:lnTo>
                  <a:lnTo>
                    <a:pt x="304" y="326"/>
                  </a:lnTo>
                  <a:lnTo>
                    <a:pt x="0" y="14"/>
                  </a:lnTo>
                  <a:lnTo>
                    <a:pt x="1" y="7"/>
                  </a:lnTo>
                  <a:lnTo>
                    <a:pt x="5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6"/>
            <p:cNvSpPr>
              <a:spLocks/>
            </p:cNvSpPr>
            <p:nvPr/>
          </p:nvSpPr>
          <p:spPr bwMode="auto">
            <a:xfrm>
              <a:off x="7994649" y="2641601"/>
              <a:ext cx="484188" cy="528638"/>
            </a:xfrm>
            <a:custGeom>
              <a:avLst/>
              <a:gdLst>
                <a:gd name="T0" fmla="*/ 1 w 305"/>
                <a:gd name="T1" fmla="*/ 0 h 333"/>
                <a:gd name="T2" fmla="*/ 305 w 305"/>
                <a:gd name="T3" fmla="*/ 312 h 333"/>
                <a:gd name="T4" fmla="*/ 305 w 305"/>
                <a:gd name="T5" fmla="*/ 324 h 333"/>
                <a:gd name="T6" fmla="*/ 305 w 305"/>
                <a:gd name="T7" fmla="*/ 333 h 333"/>
                <a:gd name="T8" fmla="*/ 0 w 305"/>
                <a:gd name="T9" fmla="*/ 21 h 333"/>
                <a:gd name="T10" fmla="*/ 0 w 305"/>
                <a:gd name="T11" fmla="*/ 11 h 333"/>
                <a:gd name="T12" fmla="*/ 1 w 305"/>
                <a:gd name="T13" fmla="*/ 2 h 333"/>
                <a:gd name="T14" fmla="*/ 1 w 305"/>
                <a:gd name="T1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5" h="333">
                  <a:moveTo>
                    <a:pt x="1" y="0"/>
                  </a:moveTo>
                  <a:lnTo>
                    <a:pt x="305" y="312"/>
                  </a:lnTo>
                  <a:lnTo>
                    <a:pt x="305" y="324"/>
                  </a:lnTo>
                  <a:lnTo>
                    <a:pt x="305" y="333"/>
                  </a:lnTo>
                  <a:lnTo>
                    <a:pt x="0" y="21"/>
                  </a:lnTo>
                  <a:lnTo>
                    <a:pt x="0" y="11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7"/>
            <p:cNvSpPr>
              <a:spLocks/>
            </p:cNvSpPr>
            <p:nvPr/>
          </p:nvSpPr>
          <p:spPr bwMode="auto">
            <a:xfrm>
              <a:off x="7994649" y="2674939"/>
              <a:ext cx="484188" cy="525463"/>
            </a:xfrm>
            <a:custGeom>
              <a:avLst/>
              <a:gdLst>
                <a:gd name="T0" fmla="*/ 0 w 305"/>
                <a:gd name="T1" fmla="*/ 0 h 331"/>
                <a:gd name="T2" fmla="*/ 305 w 305"/>
                <a:gd name="T3" fmla="*/ 312 h 331"/>
                <a:gd name="T4" fmla="*/ 305 w 305"/>
                <a:gd name="T5" fmla="*/ 314 h 331"/>
                <a:gd name="T6" fmla="*/ 305 w 305"/>
                <a:gd name="T7" fmla="*/ 318 h 331"/>
                <a:gd name="T8" fmla="*/ 305 w 305"/>
                <a:gd name="T9" fmla="*/ 319 h 331"/>
                <a:gd name="T10" fmla="*/ 304 w 305"/>
                <a:gd name="T11" fmla="*/ 324 h 331"/>
                <a:gd name="T12" fmla="*/ 303 w 305"/>
                <a:gd name="T13" fmla="*/ 328 h 331"/>
                <a:gd name="T14" fmla="*/ 302 w 305"/>
                <a:gd name="T15" fmla="*/ 331 h 331"/>
                <a:gd name="T16" fmla="*/ 0 w 305"/>
                <a:gd name="T17" fmla="*/ 23 h 331"/>
                <a:gd name="T18" fmla="*/ 0 w 305"/>
                <a:gd name="T19" fmla="*/ 6 h 331"/>
                <a:gd name="T20" fmla="*/ 0 w 305"/>
                <a:gd name="T2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331">
                  <a:moveTo>
                    <a:pt x="0" y="0"/>
                  </a:moveTo>
                  <a:lnTo>
                    <a:pt x="305" y="312"/>
                  </a:lnTo>
                  <a:lnTo>
                    <a:pt x="305" y="314"/>
                  </a:lnTo>
                  <a:lnTo>
                    <a:pt x="305" y="318"/>
                  </a:lnTo>
                  <a:lnTo>
                    <a:pt x="305" y="319"/>
                  </a:lnTo>
                  <a:lnTo>
                    <a:pt x="304" y="324"/>
                  </a:lnTo>
                  <a:lnTo>
                    <a:pt x="303" y="328"/>
                  </a:lnTo>
                  <a:lnTo>
                    <a:pt x="302" y="331"/>
                  </a:lnTo>
                  <a:lnTo>
                    <a:pt x="0" y="2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8"/>
            <p:cNvSpPr>
              <a:spLocks/>
            </p:cNvSpPr>
            <p:nvPr/>
          </p:nvSpPr>
          <p:spPr bwMode="auto">
            <a:xfrm>
              <a:off x="7994649" y="2711451"/>
              <a:ext cx="479425" cy="501650"/>
            </a:xfrm>
            <a:custGeom>
              <a:avLst/>
              <a:gdLst>
                <a:gd name="T0" fmla="*/ 0 w 302"/>
                <a:gd name="T1" fmla="*/ 0 h 316"/>
                <a:gd name="T2" fmla="*/ 302 w 302"/>
                <a:gd name="T3" fmla="*/ 308 h 316"/>
                <a:gd name="T4" fmla="*/ 300 w 302"/>
                <a:gd name="T5" fmla="*/ 310 h 316"/>
                <a:gd name="T6" fmla="*/ 296 w 302"/>
                <a:gd name="T7" fmla="*/ 315 h 316"/>
                <a:gd name="T8" fmla="*/ 288 w 302"/>
                <a:gd name="T9" fmla="*/ 316 h 316"/>
                <a:gd name="T10" fmla="*/ 288 w 302"/>
                <a:gd name="T11" fmla="*/ 316 h 316"/>
                <a:gd name="T12" fmla="*/ 0 w 302"/>
                <a:gd name="T13" fmla="*/ 21 h 316"/>
                <a:gd name="T14" fmla="*/ 0 w 302"/>
                <a:gd name="T15" fmla="*/ 4 h 316"/>
                <a:gd name="T16" fmla="*/ 0 w 302"/>
                <a:gd name="T1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316">
                  <a:moveTo>
                    <a:pt x="0" y="0"/>
                  </a:moveTo>
                  <a:lnTo>
                    <a:pt x="302" y="308"/>
                  </a:lnTo>
                  <a:lnTo>
                    <a:pt x="300" y="310"/>
                  </a:lnTo>
                  <a:lnTo>
                    <a:pt x="296" y="315"/>
                  </a:lnTo>
                  <a:lnTo>
                    <a:pt x="288" y="316"/>
                  </a:lnTo>
                  <a:lnTo>
                    <a:pt x="288" y="316"/>
                  </a:lnTo>
                  <a:lnTo>
                    <a:pt x="0" y="21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9"/>
            <p:cNvSpPr>
              <a:spLocks/>
            </p:cNvSpPr>
            <p:nvPr/>
          </p:nvSpPr>
          <p:spPr bwMode="auto">
            <a:xfrm>
              <a:off x="7994649" y="2744789"/>
              <a:ext cx="457200" cy="468313"/>
            </a:xfrm>
            <a:custGeom>
              <a:avLst/>
              <a:gdLst>
                <a:gd name="T0" fmla="*/ 0 w 288"/>
                <a:gd name="T1" fmla="*/ 0 h 295"/>
                <a:gd name="T2" fmla="*/ 288 w 288"/>
                <a:gd name="T3" fmla="*/ 295 h 295"/>
                <a:gd name="T4" fmla="*/ 281 w 288"/>
                <a:gd name="T5" fmla="*/ 295 h 295"/>
                <a:gd name="T6" fmla="*/ 267 w 288"/>
                <a:gd name="T7" fmla="*/ 295 h 295"/>
                <a:gd name="T8" fmla="*/ 267 w 288"/>
                <a:gd name="T9" fmla="*/ 295 h 295"/>
                <a:gd name="T10" fmla="*/ 0 w 288"/>
                <a:gd name="T11" fmla="*/ 22 h 295"/>
                <a:gd name="T12" fmla="*/ 0 w 288"/>
                <a:gd name="T13" fmla="*/ 10 h 295"/>
                <a:gd name="T14" fmla="*/ 0 w 288"/>
                <a:gd name="T1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95">
                  <a:moveTo>
                    <a:pt x="0" y="0"/>
                  </a:moveTo>
                  <a:lnTo>
                    <a:pt x="288" y="295"/>
                  </a:lnTo>
                  <a:lnTo>
                    <a:pt x="281" y="295"/>
                  </a:lnTo>
                  <a:lnTo>
                    <a:pt x="267" y="295"/>
                  </a:lnTo>
                  <a:lnTo>
                    <a:pt x="267" y="295"/>
                  </a:lnTo>
                  <a:lnTo>
                    <a:pt x="0" y="22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>
              <a:off x="7994649" y="2779714"/>
              <a:ext cx="423863" cy="433388"/>
            </a:xfrm>
            <a:custGeom>
              <a:avLst/>
              <a:gdLst>
                <a:gd name="T0" fmla="*/ 0 w 267"/>
                <a:gd name="T1" fmla="*/ 0 h 273"/>
                <a:gd name="T2" fmla="*/ 267 w 267"/>
                <a:gd name="T3" fmla="*/ 273 h 273"/>
                <a:gd name="T4" fmla="*/ 249 w 267"/>
                <a:gd name="T5" fmla="*/ 273 h 273"/>
                <a:gd name="T6" fmla="*/ 246 w 267"/>
                <a:gd name="T7" fmla="*/ 273 h 273"/>
                <a:gd name="T8" fmla="*/ 0 w 267"/>
                <a:gd name="T9" fmla="*/ 22 h 273"/>
                <a:gd name="T10" fmla="*/ 0 w 267"/>
                <a:gd name="T11" fmla="*/ 18 h 273"/>
                <a:gd name="T12" fmla="*/ 0 w 267"/>
                <a:gd name="T13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273">
                  <a:moveTo>
                    <a:pt x="0" y="0"/>
                  </a:moveTo>
                  <a:lnTo>
                    <a:pt x="267" y="273"/>
                  </a:lnTo>
                  <a:lnTo>
                    <a:pt x="249" y="273"/>
                  </a:lnTo>
                  <a:lnTo>
                    <a:pt x="246" y="273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1"/>
            <p:cNvSpPr>
              <a:spLocks/>
            </p:cNvSpPr>
            <p:nvPr/>
          </p:nvSpPr>
          <p:spPr bwMode="auto">
            <a:xfrm>
              <a:off x="7994649" y="2814639"/>
              <a:ext cx="390525" cy="398463"/>
            </a:xfrm>
            <a:custGeom>
              <a:avLst/>
              <a:gdLst>
                <a:gd name="T0" fmla="*/ 0 w 246"/>
                <a:gd name="T1" fmla="*/ 0 h 251"/>
                <a:gd name="T2" fmla="*/ 246 w 246"/>
                <a:gd name="T3" fmla="*/ 251 h 251"/>
                <a:gd name="T4" fmla="*/ 227 w 246"/>
                <a:gd name="T5" fmla="*/ 251 h 251"/>
                <a:gd name="T6" fmla="*/ 201 w 246"/>
                <a:gd name="T7" fmla="*/ 251 h 251"/>
                <a:gd name="T8" fmla="*/ 175 w 246"/>
                <a:gd name="T9" fmla="*/ 251 h 251"/>
                <a:gd name="T10" fmla="*/ 147 w 246"/>
                <a:gd name="T11" fmla="*/ 251 h 251"/>
                <a:gd name="T12" fmla="*/ 120 w 246"/>
                <a:gd name="T13" fmla="*/ 251 h 251"/>
                <a:gd name="T14" fmla="*/ 94 w 246"/>
                <a:gd name="T15" fmla="*/ 251 h 251"/>
                <a:gd name="T16" fmla="*/ 70 w 246"/>
                <a:gd name="T17" fmla="*/ 251 h 251"/>
                <a:gd name="T18" fmla="*/ 50 w 246"/>
                <a:gd name="T19" fmla="*/ 251 h 251"/>
                <a:gd name="T20" fmla="*/ 34 w 246"/>
                <a:gd name="T21" fmla="*/ 251 h 251"/>
                <a:gd name="T22" fmla="*/ 24 w 246"/>
                <a:gd name="T23" fmla="*/ 251 h 251"/>
                <a:gd name="T24" fmla="*/ 20 w 246"/>
                <a:gd name="T25" fmla="*/ 251 h 251"/>
                <a:gd name="T26" fmla="*/ 19 w 246"/>
                <a:gd name="T27" fmla="*/ 251 h 251"/>
                <a:gd name="T28" fmla="*/ 16 w 246"/>
                <a:gd name="T29" fmla="*/ 251 h 251"/>
                <a:gd name="T30" fmla="*/ 11 w 246"/>
                <a:gd name="T31" fmla="*/ 250 h 251"/>
                <a:gd name="T32" fmla="*/ 6 w 246"/>
                <a:gd name="T33" fmla="*/ 246 h 251"/>
                <a:gd name="T34" fmla="*/ 2 w 246"/>
                <a:gd name="T35" fmla="*/ 241 h 251"/>
                <a:gd name="T36" fmla="*/ 1 w 246"/>
                <a:gd name="T37" fmla="*/ 231 h 251"/>
                <a:gd name="T38" fmla="*/ 0 w 246"/>
                <a:gd name="T39" fmla="*/ 223 h 251"/>
                <a:gd name="T40" fmla="*/ 0 w 246"/>
                <a:gd name="T41" fmla="*/ 207 h 251"/>
                <a:gd name="T42" fmla="*/ 0 w 246"/>
                <a:gd name="T43" fmla="*/ 185 h 251"/>
                <a:gd name="T44" fmla="*/ 0 w 246"/>
                <a:gd name="T45" fmla="*/ 158 h 251"/>
                <a:gd name="T46" fmla="*/ 0 w 246"/>
                <a:gd name="T47" fmla="*/ 129 h 251"/>
                <a:gd name="T48" fmla="*/ 0 w 246"/>
                <a:gd name="T49" fmla="*/ 96 h 251"/>
                <a:gd name="T50" fmla="*/ 0 w 246"/>
                <a:gd name="T51" fmla="*/ 62 h 251"/>
                <a:gd name="T52" fmla="*/ 0 w 246"/>
                <a:gd name="T53" fmla="*/ 29 h 251"/>
                <a:gd name="T54" fmla="*/ 0 w 246"/>
                <a:gd name="T5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6" h="251">
                  <a:moveTo>
                    <a:pt x="0" y="0"/>
                  </a:moveTo>
                  <a:lnTo>
                    <a:pt x="246" y="251"/>
                  </a:lnTo>
                  <a:lnTo>
                    <a:pt x="227" y="251"/>
                  </a:lnTo>
                  <a:lnTo>
                    <a:pt x="201" y="251"/>
                  </a:lnTo>
                  <a:lnTo>
                    <a:pt x="175" y="251"/>
                  </a:lnTo>
                  <a:lnTo>
                    <a:pt x="147" y="251"/>
                  </a:lnTo>
                  <a:lnTo>
                    <a:pt x="120" y="251"/>
                  </a:lnTo>
                  <a:lnTo>
                    <a:pt x="94" y="251"/>
                  </a:lnTo>
                  <a:lnTo>
                    <a:pt x="70" y="251"/>
                  </a:lnTo>
                  <a:lnTo>
                    <a:pt x="50" y="251"/>
                  </a:lnTo>
                  <a:lnTo>
                    <a:pt x="34" y="251"/>
                  </a:lnTo>
                  <a:lnTo>
                    <a:pt x="24" y="251"/>
                  </a:lnTo>
                  <a:lnTo>
                    <a:pt x="20" y="251"/>
                  </a:lnTo>
                  <a:lnTo>
                    <a:pt x="19" y="251"/>
                  </a:lnTo>
                  <a:lnTo>
                    <a:pt x="16" y="251"/>
                  </a:lnTo>
                  <a:lnTo>
                    <a:pt x="11" y="250"/>
                  </a:lnTo>
                  <a:lnTo>
                    <a:pt x="6" y="246"/>
                  </a:lnTo>
                  <a:lnTo>
                    <a:pt x="2" y="241"/>
                  </a:lnTo>
                  <a:lnTo>
                    <a:pt x="1" y="231"/>
                  </a:lnTo>
                  <a:lnTo>
                    <a:pt x="0" y="223"/>
                  </a:lnTo>
                  <a:lnTo>
                    <a:pt x="0" y="207"/>
                  </a:lnTo>
                  <a:lnTo>
                    <a:pt x="0" y="185"/>
                  </a:lnTo>
                  <a:lnTo>
                    <a:pt x="0" y="158"/>
                  </a:lnTo>
                  <a:lnTo>
                    <a:pt x="0" y="129"/>
                  </a:lnTo>
                  <a:lnTo>
                    <a:pt x="0" y="96"/>
                  </a:lnTo>
                  <a:lnTo>
                    <a:pt x="0" y="62"/>
                  </a:lnTo>
                  <a:lnTo>
                    <a:pt x="0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92"/>
            <p:cNvSpPr>
              <a:spLocks noChangeArrowheads="1"/>
            </p:cNvSpPr>
            <p:nvPr/>
          </p:nvSpPr>
          <p:spPr bwMode="auto">
            <a:xfrm>
              <a:off x="8043862" y="2671764"/>
              <a:ext cx="387350" cy="476250"/>
            </a:xfrm>
            <a:prstGeom prst="rect">
              <a:avLst/>
            </a:prstGeom>
            <a:solidFill>
              <a:srgbClr val="036E74"/>
            </a:solidFill>
            <a:ln w="0">
              <a:solidFill>
                <a:srgbClr val="036E7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3"/>
            <p:cNvSpPr>
              <a:spLocks/>
            </p:cNvSpPr>
            <p:nvPr/>
          </p:nvSpPr>
          <p:spPr bwMode="auto">
            <a:xfrm>
              <a:off x="8043862" y="2671764"/>
              <a:ext cx="387350" cy="476250"/>
            </a:xfrm>
            <a:custGeom>
              <a:avLst/>
              <a:gdLst>
                <a:gd name="T0" fmla="*/ 0 w 244"/>
                <a:gd name="T1" fmla="*/ 0 h 300"/>
                <a:gd name="T2" fmla="*/ 244 w 244"/>
                <a:gd name="T3" fmla="*/ 300 h 300"/>
                <a:gd name="T4" fmla="*/ 0 w 244"/>
                <a:gd name="T5" fmla="*/ 300 h 300"/>
                <a:gd name="T6" fmla="*/ 0 w 244"/>
                <a:gd name="T7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300">
                  <a:moveTo>
                    <a:pt x="0" y="0"/>
                  </a:moveTo>
                  <a:lnTo>
                    <a:pt x="244" y="300"/>
                  </a:lnTo>
                  <a:lnTo>
                    <a:pt x="0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BAB3"/>
            </a:solidFill>
            <a:ln w="0">
              <a:solidFill>
                <a:srgbClr val="45BAB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4"/>
            <p:cNvSpPr>
              <a:spLocks/>
            </p:cNvSpPr>
            <p:nvPr/>
          </p:nvSpPr>
          <p:spPr bwMode="auto">
            <a:xfrm>
              <a:off x="8224837" y="3170239"/>
              <a:ext cx="25400" cy="25400"/>
            </a:xfrm>
            <a:custGeom>
              <a:avLst/>
              <a:gdLst>
                <a:gd name="T0" fmla="*/ 2 w 16"/>
                <a:gd name="T1" fmla="*/ 0 h 16"/>
                <a:gd name="T2" fmla="*/ 14 w 16"/>
                <a:gd name="T3" fmla="*/ 0 h 16"/>
                <a:gd name="T4" fmla="*/ 14 w 16"/>
                <a:gd name="T5" fmla="*/ 0 h 16"/>
                <a:gd name="T6" fmla="*/ 15 w 16"/>
                <a:gd name="T7" fmla="*/ 0 h 16"/>
                <a:gd name="T8" fmla="*/ 16 w 16"/>
                <a:gd name="T9" fmla="*/ 0 h 16"/>
                <a:gd name="T10" fmla="*/ 16 w 16"/>
                <a:gd name="T11" fmla="*/ 2 h 16"/>
                <a:gd name="T12" fmla="*/ 16 w 16"/>
                <a:gd name="T13" fmla="*/ 13 h 16"/>
                <a:gd name="T14" fmla="*/ 16 w 16"/>
                <a:gd name="T15" fmla="*/ 15 h 16"/>
                <a:gd name="T16" fmla="*/ 15 w 16"/>
                <a:gd name="T17" fmla="*/ 16 h 16"/>
                <a:gd name="T18" fmla="*/ 14 w 16"/>
                <a:gd name="T19" fmla="*/ 16 h 16"/>
                <a:gd name="T20" fmla="*/ 14 w 16"/>
                <a:gd name="T21" fmla="*/ 16 h 16"/>
                <a:gd name="T22" fmla="*/ 2 w 16"/>
                <a:gd name="T23" fmla="*/ 16 h 16"/>
                <a:gd name="T24" fmla="*/ 1 w 16"/>
                <a:gd name="T25" fmla="*/ 16 h 16"/>
                <a:gd name="T26" fmla="*/ 1 w 16"/>
                <a:gd name="T27" fmla="*/ 16 h 16"/>
                <a:gd name="T28" fmla="*/ 0 w 16"/>
                <a:gd name="T29" fmla="*/ 15 h 16"/>
                <a:gd name="T30" fmla="*/ 0 w 16"/>
                <a:gd name="T31" fmla="*/ 13 h 16"/>
                <a:gd name="T32" fmla="*/ 0 w 16"/>
                <a:gd name="T33" fmla="*/ 11 h 16"/>
                <a:gd name="T34" fmla="*/ 0 w 16"/>
                <a:gd name="T35" fmla="*/ 7 h 16"/>
                <a:gd name="T36" fmla="*/ 0 w 16"/>
                <a:gd name="T37" fmla="*/ 4 h 16"/>
                <a:gd name="T38" fmla="*/ 0 w 16"/>
                <a:gd name="T39" fmla="*/ 2 h 16"/>
                <a:gd name="T40" fmla="*/ 0 w 16"/>
                <a:gd name="T41" fmla="*/ 0 h 16"/>
                <a:gd name="T42" fmla="*/ 1 w 16"/>
                <a:gd name="T43" fmla="*/ 0 h 16"/>
                <a:gd name="T44" fmla="*/ 1 w 16"/>
                <a:gd name="T45" fmla="*/ 0 h 16"/>
                <a:gd name="T46" fmla="*/ 2 w 16"/>
                <a:gd name="T4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16">
                  <a:moveTo>
                    <a:pt x="2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6" y="13"/>
                  </a:lnTo>
                  <a:lnTo>
                    <a:pt x="16" y="15"/>
                  </a:lnTo>
                  <a:lnTo>
                    <a:pt x="15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" y="16"/>
                  </a:lnTo>
                  <a:lnTo>
                    <a:pt x="1" y="16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4A"/>
            </a:solidFill>
            <a:ln w="0">
              <a:solidFill>
                <a:srgbClr val="00004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10058399" y="2522539"/>
              <a:ext cx="228600" cy="198438"/>
            </a:xfrm>
            <a:custGeom>
              <a:avLst/>
              <a:gdLst>
                <a:gd name="T0" fmla="*/ 37 w 144"/>
                <a:gd name="T1" fmla="*/ 0 h 125"/>
                <a:gd name="T2" fmla="*/ 48 w 144"/>
                <a:gd name="T3" fmla="*/ 0 h 125"/>
                <a:gd name="T4" fmla="*/ 56 w 144"/>
                <a:gd name="T5" fmla="*/ 3 h 125"/>
                <a:gd name="T6" fmla="*/ 61 w 144"/>
                <a:gd name="T7" fmla="*/ 7 h 125"/>
                <a:gd name="T8" fmla="*/ 67 w 144"/>
                <a:gd name="T9" fmla="*/ 12 h 125"/>
                <a:gd name="T10" fmla="*/ 69 w 144"/>
                <a:gd name="T11" fmla="*/ 17 h 125"/>
                <a:gd name="T12" fmla="*/ 71 w 144"/>
                <a:gd name="T13" fmla="*/ 20 h 125"/>
                <a:gd name="T14" fmla="*/ 71 w 144"/>
                <a:gd name="T15" fmla="*/ 21 h 125"/>
                <a:gd name="T16" fmla="*/ 72 w 144"/>
                <a:gd name="T17" fmla="*/ 20 h 125"/>
                <a:gd name="T18" fmla="*/ 73 w 144"/>
                <a:gd name="T19" fmla="*/ 17 h 125"/>
                <a:gd name="T20" fmla="*/ 76 w 144"/>
                <a:gd name="T21" fmla="*/ 12 h 125"/>
                <a:gd name="T22" fmla="*/ 81 w 144"/>
                <a:gd name="T23" fmla="*/ 7 h 125"/>
                <a:gd name="T24" fmla="*/ 88 w 144"/>
                <a:gd name="T25" fmla="*/ 3 h 125"/>
                <a:gd name="T26" fmla="*/ 95 w 144"/>
                <a:gd name="T27" fmla="*/ 0 h 125"/>
                <a:gd name="T28" fmla="*/ 106 w 144"/>
                <a:gd name="T29" fmla="*/ 0 h 125"/>
                <a:gd name="T30" fmla="*/ 120 w 144"/>
                <a:gd name="T31" fmla="*/ 3 h 125"/>
                <a:gd name="T32" fmla="*/ 125 w 144"/>
                <a:gd name="T33" fmla="*/ 6 h 125"/>
                <a:gd name="T34" fmla="*/ 132 w 144"/>
                <a:gd name="T35" fmla="*/ 13 h 125"/>
                <a:gd name="T36" fmla="*/ 140 w 144"/>
                <a:gd name="T37" fmla="*/ 21 h 125"/>
                <a:gd name="T38" fmla="*/ 144 w 144"/>
                <a:gd name="T39" fmla="*/ 33 h 125"/>
                <a:gd name="T40" fmla="*/ 144 w 144"/>
                <a:gd name="T41" fmla="*/ 46 h 125"/>
                <a:gd name="T42" fmla="*/ 140 w 144"/>
                <a:gd name="T43" fmla="*/ 59 h 125"/>
                <a:gd name="T44" fmla="*/ 135 w 144"/>
                <a:gd name="T45" fmla="*/ 67 h 125"/>
                <a:gd name="T46" fmla="*/ 128 w 144"/>
                <a:gd name="T47" fmla="*/ 76 h 125"/>
                <a:gd name="T48" fmla="*/ 117 w 144"/>
                <a:gd name="T49" fmla="*/ 86 h 125"/>
                <a:gd name="T50" fmla="*/ 110 w 144"/>
                <a:gd name="T51" fmla="*/ 90 h 125"/>
                <a:gd name="T52" fmla="*/ 102 w 144"/>
                <a:gd name="T53" fmla="*/ 95 h 125"/>
                <a:gd name="T54" fmla="*/ 91 w 144"/>
                <a:gd name="T55" fmla="*/ 102 h 125"/>
                <a:gd name="T56" fmla="*/ 81 w 144"/>
                <a:gd name="T57" fmla="*/ 111 h 125"/>
                <a:gd name="T58" fmla="*/ 73 w 144"/>
                <a:gd name="T59" fmla="*/ 124 h 125"/>
                <a:gd name="T60" fmla="*/ 72 w 144"/>
                <a:gd name="T61" fmla="*/ 125 h 125"/>
                <a:gd name="T62" fmla="*/ 71 w 144"/>
                <a:gd name="T63" fmla="*/ 125 h 125"/>
                <a:gd name="T64" fmla="*/ 70 w 144"/>
                <a:gd name="T65" fmla="*/ 124 h 125"/>
                <a:gd name="T66" fmla="*/ 61 w 144"/>
                <a:gd name="T67" fmla="*/ 111 h 125"/>
                <a:gd name="T68" fmla="*/ 52 w 144"/>
                <a:gd name="T69" fmla="*/ 102 h 125"/>
                <a:gd name="T70" fmla="*/ 41 w 144"/>
                <a:gd name="T71" fmla="*/ 95 h 125"/>
                <a:gd name="T72" fmla="*/ 33 w 144"/>
                <a:gd name="T73" fmla="*/ 90 h 125"/>
                <a:gd name="T74" fmla="*/ 26 w 144"/>
                <a:gd name="T75" fmla="*/ 86 h 125"/>
                <a:gd name="T76" fmla="*/ 15 w 144"/>
                <a:gd name="T77" fmla="*/ 76 h 125"/>
                <a:gd name="T78" fmla="*/ 7 w 144"/>
                <a:gd name="T79" fmla="*/ 67 h 125"/>
                <a:gd name="T80" fmla="*/ 3 w 144"/>
                <a:gd name="T81" fmla="*/ 59 h 125"/>
                <a:gd name="T82" fmla="*/ 0 w 144"/>
                <a:gd name="T83" fmla="*/ 46 h 125"/>
                <a:gd name="T84" fmla="*/ 0 w 144"/>
                <a:gd name="T85" fmla="*/ 33 h 125"/>
                <a:gd name="T86" fmla="*/ 3 w 144"/>
                <a:gd name="T87" fmla="*/ 21 h 125"/>
                <a:gd name="T88" fmla="*/ 10 w 144"/>
                <a:gd name="T89" fmla="*/ 13 h 125"/>
                <a:gd name="T90" fmla="*/ 18 w 144"/>
                <a:gd name="T91" fmla="*/ 6 h 125"/>
                <a:gd name="T92" fmla="*/ 24 w 144"/>
                <a:gd name="T93" fmla="*/ 3 h 125"/>
                <a:gd name="T94" fmla="*/ 37 w 144"/>
                <a:gd name="T9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4" h="125">
                  <a:moveTo>
                    <a:pt x="37" y="0"/>
                  </a:moveTo>
                  <a:lnTo>
                    <a:pt x="48" y="0"/>
                  </a:lnTo>
                  <a:lnTo>
                    <a:pt x="56" y="3"/>
                  </a:lnTo>
                  <a:lnTo>
                    <a:pt x="61" y="7"/>
                  </a:lnTo>
                  <a:lnTo>
                    <a:pt x="67" y="12"/>
                  </a:lnTo>
                  <a:lnTo>
                    <a:pt x="69" y="17"/>
                  </a:lnTo>
                  <a:lnTo>
                    <a:pt x="71" y="20"/>
                  </a:lnTo>
                  <a:lnTo>
                    <a:pt x="71" y="21"/>
                  </a:lnTo>
                  <a:lnTo>
                    <a:pt x="72" y="20"/>
                  </a:lnTo>
                  <a:lnTo>
                    <a:pt x="73" y="17"/>
                  </a:lnTo>
                  <a:lnTo>
                    <a:pt x="76" y="12"/>
                  </a:lnTo>
                  <a:lnTo>
                    <a:pt x="81" y="7"/>
                  </a:lnTo>
                  <a:lnTo>
                    <a:pt x="88" y="3"/>
                  </a:lnTo>
                  <a:lnTo>
                    <a:pt x="95" y="0"/>
                  </a:lnTo>
                  <a:lnTo>
                    <a:pt x="106" y="0"/>
                  </a:lnTo>
                  <a:lnTo>
                    <a:pt x="120" y="3"/>
                  </a:lnTo>
                  <a:lnTo>
                    <a:pt x="125" y="6"/>
                  </a:lnTo>
                  <a:lnTo>
                    <a:pt x="132" y="13"/>
                  </a:lnTo>
                  <a:lnTo>
                    <a:pt x="140" y="21"/>
                  </a:lnTo>
                  <a:lnTo>
                    <a:pt x="144" y="33"/>
                  </a:lnTo>
                  <a:lnTo>
                    <a:pt x="144" y="46"/>
                  </a:lnTo>
                  <a:lnTo>
                    <a:pt x="140" y="59"/>
                  </a:lnTo>
                  <a:lnTo>
                    <a:pt x="135" y="67"/>
                  </a:lnTo>
                  <a:lnTo>
                    <a:pt x="128" y="76"/>
                  </a:lnTo>
                  <a:lnTo>
                    <a:pt x="117" y="86"/>
                  </a:lnTo>
                  <a:lnTo>
                    <a:pt x="110" y="90"/>
                  </a:lnTo>
                  <a:lnTo>
                    <a:pt x="102" y="95"/>
                  </a:lnTo>
                  <a:lnTo>
                    <a:pt x="91" y="102"/>
                  </a:lnTo>
                  <a:lnTo>
                    <a:pt x="81" y="111"/>
                  </a:lnTo>
                  <a:lnTo>
                    <a:pt x="73" y="124"/>
                  </a:lnTo>
                  <a:lnTo>
                    <a:pt x="72" y="125"/>
                  </a:lnTo>
                  <a:lnTo>
                    <a:pt x="71" y="125"/>
                  </a:lnTo>
                  <a:lnTo>
                    <a:pt x="70" y="124"/>
                  </a:lnTo>
                  <a:lnTo>
                    <a:pt x="61" y="111"/>
                  </a:lnTo>
                  <a:lnTo>
                    <a:pt x="52" y="102"/>
                  </a:lnTo>
                  <a:lnTo>
                    <a:pt x="41" y="95"/>
                  </a:lnTo>
                  <a:lnTo>
                    <a:pt x="33" y="90"/>
                  </a:lnTo>
                  <a:lnTo>
                    <a:pt x="26" y="86"/>
                  </a:lnTo>
                  <a:lnTo>
                    <a:pt x="15" y="76"/>
                  </a:lnTo>
                  <a:lnTo>
                    <a:pt x="7" y="67"/>
                  </a:lnTo>
                  <a:lnTo>
                    <a:pt x="3" y="59"/>
                  </a:lnTo>
                  <a:lnTo>
                    <a:pt x="0" y="46"/>
                  </a:lnTo>
                  <a:lnTo>
                    <a:pt x="0" y="33"/>
                  </a:lnTo>
                  <a:lnTo>
                    <a:pt x="3" y="21"/>
                  </a:lnTo>
                  <a:lnTo>
                    <a:pt x="10" y="13"/>
                  </a:lnTo>
                  <a:lnTo>
                    <a:pt x="18" y="6"/>
                  </a:lnTo>
                  <a:lnTo>
                    <a:pt x="24" y="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3166"/>
            </a:solidFill>
            <a:ln w="0">
              <a:solidFill>
                <a:srgbClr val="FF31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3"/>
            <p:cNvSpPr>
              <a:spLocks/>
            </p:cNvSpPr>
            <p:nvPr/>
          </p:nvSpPr>
          <p:spPr bwMode="auto">
            <a:xfrm>
              <a:off x="10171112" y="2522539"/>
              <a:ext cx="115888" cy="198438"/>
            </a:xfrm>
            <a:custGeom>
              <a:avLst/>
              <a:gdLst>
                <a:gd name="T0" fmla="*/ 35 w 73"/>
                <a:gd name="T1" fmla="*/ 0 h 125"/>
                <a:gd name="T2" fmla="*/ 49 w 73"/>
                <a:gd name="T3" fmla="*/ 3 h 125"/>
                <a:gd name="T4" fmla="*/ 54 w 73"/>
                <a:gd name="T5" fmla="*/ 6 h 125"/>
                <a:gd name="T6" fmla="*/ 61 w 73"/>
                <a:gd name="T7" fmla="*/ 13 h 125"/>
                <a:gd name="T8" fmla="*/ 69 w 73"/>
                <a:gd name="T9" fmla="*/ 21 h 125"/>
                <a:gd name="T10" fmla="*/ 73 w 73"/>
                <a:gd name="T11" fmla="*/ 33 h 125"/>
                <a:gd name="T12" fmla="*/ 73 w 73"/>
                <a:gd name="T13" fmla="*/ 46 h 125"/>
                <a:gd name="T14" fmla="*/ 69 w 73"/>
                <a:gd name="T15" fmla="*/ 59 h 125"/>
                <a:gd name="T16" fmla="*/ 64 w 73"/>
                <a:gd name="T17" fmla="*/ 67 h 125"/>
                <a:gd name="T18" fmla="*/ 57 w 73"/>
                <a:gd name="T19" fmla="*/ 76 h 125"/>
                <a:gd name="T20" fmla="*/ 46 w 73"/>
                <a:gd name="T21" fmla="*/ 87 h 125"/>
                <a:gd name="T22" fmla="*/ 39 w 73"/>
                <a:gd name="T23" fmla="*/ 90 h 125"/>
                <a:gd name="T24" fmla="*/ 31 w 73"/>
                <a:gd name="T25" fmla="*/ 95 h 125"/>
                <a:gd name="T26" fmla="*/ 20 w 73"/>
                <a:gd name="T27" fmla="*/ 102 h 125"/>
                <a:gd name="T28" fmla="*/ 10 w 73"/>
                <a:gd name="T29" fmla="*/ 111 h 125"/>
                <a:gd name="T30" fmla="*/ 2 w 73"/>
                <a:gd name="T31" fmla="*/ 124 h 125"/>
                <a:gd name="T32" fmla="*/ 1 w 73"/>
                <a:gd name="T33" fmla="*/ 125 h 125"/>
                <a:gd name="T34" fmla="*/ 0 w 73"/>
                <a:gd name="T35" fmla="*/ 125 h 125"/>
                <a:gd name="T36" fmla="*/ 0 w 73"/>
                <a:gd name="T37" fmla="*/ 21 h 125"/>
                <a:gd name="T38" fmla="*/ 0 w 73"/>
                <a:gd name="T39" fmla="*/ 21 h 125"/>
                <a:gd name="T40" fmla="*/ 1 w 73"/>
                <a:gd name="T41" fmla="*/ 20 h 125"/>
                <a:gd name="T42" fmla="*/ 2 w 73"/>
                <a:gd name="T43" fmla="*/ 17 h 125"/>
                <a:gd name="T44" fmla="*/ 5 w 73"/>
                <a:gd name="T45" fmla="*/ 12 h 125"/>
                <a:gd name="T46" fmla="*/ 10 w 73"/>
                <a:gd name="T47" fmla="*/ 7 h 125"/>
                <a:gd name="T48" fmla="*/ 17 w 73"/>
                <a:gd name="T49" fmla="*/ 3 h 125"/>
                <a:gd name="T50" fmla="*/ 24 w 73"/>
                <a:gd name="T51" fmla="*/ 0 h 125"/>
                <a:gd name="T52" fmla="*/ 35 w 73"/>
                <a:gd name="T5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125">
                  <a:moveTo>
                    <a:pt x="35" y="0"/>
                  </a:moveTo>
                  <a:lnTo>
                    <a:pt x="49" y="3"/>
                  </a:lnTo>
                  <a:lnTo>
                    <a:pt x="54" y="6"/>
                  </a:lnTo>
                  <a:lnTo>
                    <a:pt x="61" y="13"/>
                  </a:lnTo>
                  <a:lnTo>
                    <a:pt x="69" y="21"/>
                  </a:lnTo>
                  <a:lnTo>
                    <a:pt x="73" y="33"/>
                  </a:lnTo>
                  <a:lnTo>
                    <a:pt x="73" y="46"/>
                  </a:lnTo>
                  <a:lnTo>
                    <a:pt x="69" y="59"/>
                  </a:lnTo>
                  <a:lnTo>
                    <a:pt x="64" y="67"/>
                  </a:lnTo>
                  <a:lnTo>
                    <a:pt x="57" y="76"/>
                  </a:lnTo>
                  <a:lnTo>
                    <a:pt x="46" y="87"/>
                  </a:lnTo>
                  <a:lnTo>
                    <a:pt x="39" y="90"/>
                  </a:lnTo>
                  <a:lnTo>
                    <a:pt x="31" y="95"/>
                  </a:lnTo>
                  <a:lnTo>
                    <a:pt x="20" y="102"/>
                  </a:lnTo>
                  <a:lnTo>
                    <a:pt x="10" y="111"/>
                  </a:lnTo>
                  <a:lnTo>
                    <a:pt x="2" y="124"/>
                  </a:lnTo>
                  <a:lnTo>
                    <a:pt x="1" y="125"/>
                  </a:lnTo>
                  <a:lnTo>
                    <a:pt x="0" y="125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20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10" y="7"/>
                  </a:lnTo>
                  <a:lnTo>
                    <a:pt x="17" y="3"/>
                  </a:lnTo>
                  <a:lnTo>
                    <a:pt x="24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BEFD2D"/>
            </a:solidFill>
            <a:ln w="0">
              <a:solidFill>
                <a:srgbClr val="BEFD2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8756649" y="2911476"/>
              <a:ext cx="425450" cy="239713"/>
            </a:xfrm>
            <a:custGeom>
              <a:avLst/>
              <a:gdLst>
                <a:gd name="T0" fmla="*/ 196 w 268"/>
                <a:gd name="T1" fmla="*/ 104 h 151"/>
                <a:gd name="T2" fmla="*/ 188 w 268"/>
                <a:gd name="T3" fmla="*/ 109 h 151"/>
                <a:gd name="T4" fmla="*/ 185 w 268"/>
                <a:gd name="T5" fmla="*/ 117 h 151"/>
                <a:gd name="T6" fmla="*/ 188 w 268"/>
                <a:gd name="T7" fmla="*/ 126 h 151"/>
                <a:gd name="T8" fmla="*/ 196 w 268"/>
                <a:gd name="T9" fmla="*/ 132 h 151"/>
                <a:gd name="T10" fmla="*/ 205 w 268"/>
                <a:gd name="T11" fmla="*/ 132 h 151"/>
                <a:gd name="T12" fmla="*/ 213 w 268"/>
                <a:gd name="T13" fmla="*/ 126 h 151"/>
                <a:gd name="T14" fmla="*/ 216 w 268"/>
                <a:gd name="T15" fmla="*/ 117 h 151"/>
                <a:gd name="T16" fmla="*/ 213 w 268"/>
                <a:gd name="T17" fmla="*/ 109 h 151"/>
                <a:gd name="T18" fmla="*/ 205 w 268"/>
                <a:gd name="T19" fmla="*/ 104 h 151"/>
                <a:gd name="T20" fmla="*/ 201 w 268"/>
                <a:gd name="T21" fmla="*/ 103 h 151"/>
                <a:gd name="T22" fmla="*/ 93 w 268"/>
                <a:gd name="T23" fmla="*/ 20 h 151"/>
                <a:gd name="T24" fmla="*/ 86 w 268"/>
                <a:gd name="T25" fmla="*/ 25 h 151"/>
                <a:gd name="T26" fmla="*/ 83 w 268"/>
                <a:gd name="T27" fmla="*/ 34 h 151"/>
                <a:gd name="T28" fmla="*/ 86 w 268"/>
                <a:gd name="T29" fmla="*/ 43 h 151"/>
                <a:gd name="T30" fmla="*/ 93 w 268"/>
                <a:gd name="T31" fmla="*/ 49 h 151"/>
                <a:gd name="T32" fmla="*/ 103 w 268"/>
                <a:gd name="T33" fmla="*/ 49 h 151"/>
                <a:gd name="T34" fmla="*/ 110 w 268"/>
                <a:gd name="T35" fmla="*/ 43 h 151"/>
                <a:gd name="T36" fmla="*/ 112 w 268"/>
                <a:gd name="T37" fmla="*/ 34 h 151"/>
                <a:gd name="T38" fmla="*/ 110 w 268"/>
                <a:gd name="T39" fmla="*/ 25 h 151"/>
                <a:gd name="T40" fmla="*/ 103 w 268"/>
                <a:gd name="T41" fmla="*/ 20 h 151"/>
                <a:gd name="T42" fmla="*/ 97 w 268"/>
                <a:gd name="T43" fmla="*/ 0 h 151"/>
                <a:gd name="T44" fmla="*/ 122 w 268"/>
                <a:gd name="T45" fmla="*/ 10 h 151"/>
                <a:gd name="T46" fmla="*/ 131 w 268"/>
                <a:gd name="T47" fmla="*/ 34 h 151"/>
                <a:gd name="T48" fmla="*/ 130 w 268"/>
                <a:gd name="T49" fmla="*/ 43 h 151"/>
                <a:gd name="T50" fmla="*/ 191 w 268"/>
                <a:gd name="T51" fmla="*/ 85 h 151"/>
                <a:gd name="T52" fmla="*/ 201 w 268"/>
                <a:gd name="T53" fmla="*/ 84 h 151"/>
                <a:gd name="T54" fmla="*/ 212 w 268"/>
                <a:gd name="T55" fmla="*/ 86 h 151"/>
                <a:gd name="T56" fmla="*/ 268 w 268"/>
                <a:gd name="T57" fmla="*/ 28 h 151"/>
                <a:gd name="T58" fmla="*/ 233 w 268"/>
                <a:gd name="T59" fmla="*/ 106 h 151"/>
                <a:gd name="T60" fmla="*/ 235 w 268"/>
                <a:gd name="T61" fmla="*/ 117 h 151"/>
                <a:gd name="T62" fmla="*/ 225 w 268"/>
                <a:gd name="T63" fmla="*/ 142 h 151"/>
                <a:gd name="T64" fmla="*/ 201 w 268"/>
                <a:gd name="T65" fmla="*/ 151 h 151"/>
                <a:gd name="T66" fmla="*/ 177 w 268"/>
                <a:gd name="T67" fmla="*/ 142 h 151"/>
                <a:gd name="T68" fmla="*/ 166 w 268"/>
                <a:gd name="T69" fmla="*/ 117 h 151"/>
                <a:gd name="T70" fmla="*/ 169 w 268"/>
                <a:gd name="T71" fmla="*/ 104 h 151"/>
                <a:gd name="T72" fmla="*/ 108 w 268"/>
                <a:gd name="T73" fmla="*/ 67 h 151"/>
                <a:gd name="T74" fmla="*/ 86 w 268"/>
                <a:gd name="T75" fmla="*/ 67 h 151"/>
                <a:gd name="T76" fmla="*/ 12 w 268"/>
                <a:gd name="T77" fmla="*/ 97 h 151"/>
                <a:gd name="T78" fmla="*/ 63 w 268"/>
                <a:gd name="T79" fmla="*/ 40 h 151"/>
                <a:gd name="T80" fmla="*/ 66 w 268"/>
                <a:gd name="T81" fmla="*/ 21 h 151"/>
                <a:gd name="T82" fmla="*/ 85 w 268"/>
                <a:gd name="T83" fmla="*/ 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8" h="151">
                  <a:moveTo>
                    <a:pt x="201" y="103"/>
                  </a:moveTo>
                  <a:lnTo>
                    <a:pt x="196" y="104"/>
                  </a:lnTo>
                  <a:lnTo>
                    <a:pt x="192" y="106"/>
                  </a:lnTo>
                  <a:lnTo>
                    <a:pt x="188" y="109"/>
                  </a:lnTo>
                  <a:lnTo>
                    <a:pt x="186" y="113"/>
                  </a:lnTo>
                  <a:lnTo>
                    <a:pt x="185" y="117"/>
                  </a:lnTo>
                  <a:lnTo>
                    <a:pt x="186" y="123"/>
                  </a:lnTo>
                  <a:lnTo>
                    <a:pt x="188" y="126"/>
                  </a:lnTo>
                  <a:lnTo>
                    <a:pt x="192" y="130"/>
                  </a:lnTo>
                  <a:lnTo>
                    <a:pt x="196" y="132"/>
                  </a:lnTo>
                  <a:lnTo>
                    <a:pt x="201" y="132"/>
                  </a:lnTo>
                  <a:lnTo>
                    <a:pt x="205" y="132"/>
                  </a:lnTo>
                  <a:lnTo>
                    <a:pt x="210" y="130"/>
                  </a:lnTo>
                  <a:lnTo>
                    <a:pt x="213" y="126"/>
                  </a:lnTo>
                  <a:lnTo>
                    <a:pt x="215" y="123"/>
                  </a:lnTo>
                  <a:lnTo>
                    <a:pt x="216" y="117"/>
                  </a:lnTo>
                  <a:lnTo>
                    <a:pt x="215" y="112"/>
                  </a:lnTo>
                  <a:lnTo>
                    <a:pt x="213" y="109"/>
                  </a:lnTo>
                  <a:lnTo>
                    <a:pt x="210" y="105"/>
                  </a:lnTo>
                  <a:lnTo>
                    <a:pt x="205" y="104"/>
                  </a:lnTo>
                  <a:lnTo>
                    <a:pt x="203" y="103"/>
                  </a:lnTo>
                  <a:lnTo>
                    <a:pt x="201" y="103"/>
                  </a:lnTo>
                  <a:close/>
                  <a:moveTo>
                    <a:pt x="97" y="19"/>
                  </a:moveTo>
                  <a:lnTo>
                    <a:pt x="93" y="20"/>
                  </a:lnTo>
                  <a:lnTo>
                    <a:pt x="89" y="22"/>
                  </a:lnTo>
                  <a:lnTo>
                    <a:pt x="86" y="25"/>
                  </a:lnTo>
                  <a:lnTo>
                    <a:pt x="84" y="30"/>
                  </a:lnTo>
                  <a:lnTo>
                    <a:pt x="83" y="34"/>
                  </a:lnTo>
                  <a:lnTo>
                    <a:pt x="84" y="39"/>
                  </a:lnTo>
                  <a:lnTo>
                    <a:pt x="86" y="43"/>
                  </a:lnTo>
                  <a:lnTo>
                    <a:pt x="89" y="46"/>
                  </a:lnTo>
                  <a:lnTo>
                    <a:pt x="93" y="49"/>
                  </a:lnTo>
                  <a:lnTo>
                    <a:pt x="97" y="50"/>
                  </a:lnTo>
                  <a:lnTo>
                    <a:pt x="103" y="49"/>
                  </a:lnTo>
                  <a:lnTo>
                    <a:pt x="107" y="46"/>
                  </a:lnTo>
                  <a:lnTo>
                    <a:pt x="110" y="43"/>
                  </a:lnTo>
                  <a:lnTo>
                    <a:pt x="112" y="39"/>
                  </a:lnTo>
                  <a:lnTo>
                    <a:pt x="112" y="34"/>
                  </a:lnTo>
                  <a:lnTo>
                    <a:pt x="112" y="30"/>
                  </a:lnTo>
                  <a:lnTo>
                    <a:pt x="110" y="25"/>
                  </a:lnTo>
                  <a:lnTo>
                    <a:pt x="107" y="22"/>
                  </a:lnTo>
                  <a:lnTo>
                    <a:pt x="103" y="20"/>
                  </a:lnTo>
                  <a:lnTo>
                    <a:pt x="97" y="19"/>
                  </a:lnTo>
                  <a:close/>
                  <a:moveTo>
                    <a:pt x="97" y="0"/>
                  </a:moveTo>
                  <a:lnTo>
                    <a:pt x="111" y="3"/>
                  </a:lnTo>
                  <a:lnTo>
                    <a:pt x="122" y="10"/>
                  </a:lnTo>
                  <a:lnTo>
                    <a:pt x="129" y="21"/>
                  </a:lnTo>
                  <a:lnTo>
                    <a:pt x="131" y="34"/>
                  </a:lnTo>
                  <a:lnTo>
                    <a:pt x="131" y="39"/>
                  </a:lnTo>
                  <a:lnTo>
                    <a:pt x="130" y="43"/>
                  </a:lnTo>
                  <a:lnTo>
                    <a:pt x="186" y="87"/>
                  </a:lnTo>
                  <a:lnTo>
                    <a:pt x="191" y="85"/>
                  </a:lnTo>
                  <a:lnTo>
                    <a:pt x="196" y="84"/>
                  </a:lnTo>
                  <a:lnTo>
                    <a:pt x="201" y="84"/>
                  </a:lnTo>
                  <a:lnTo>
                    <a:pt x="207" y="84"/>
                  </a:lnTo>
                  <a:lnTo>
                    <a:pt x="212" y="86"/>
                  </a:lnTo>
                  <a:lnTo>
                    <a:pt x="247" y="17"/>
                  </a:lnTo>
                  <a:lnTo>
                    <a:pt x="268" y="28"/>
                  </a:lnTo>
                  <a:lnTo>
                    <a:pt x="231" y="101"/>
                  </a:lnTo>
                  <a:lnTo>
                    <a:pt x="233" y="106"/>
                  </a:lnTo>
                  <a:lnTo>
                    <a:pt x="234" y="111"/>
                  </a:lnTo>
                  <a:lnTo>
                    <a:pt x="235" y="117"/>
                  </a:lnTo>
                  <a:lnTo>
                    <a:pt x="232" y="131"/>
                  </a:lnTo>
                  <a:lnTo>
                    <a:pt x="225" y="142"/>
                  </a:lnTo>
                  <a:lnTo>
                    <a:pt x="214" y="149"/>
                  </a:lnTo>
                  <a:lnTo>
                    <a:pt x="201" y="151"/>
                  </a:lnTo>
                  <a:lnTo>
                    <a:pt x="187" y="149"/>
                  </a:lnTo>
                  <a:lnTo>
                    <a:pt x="177" y="142"/>
                  </a:lnTo>
                  <a:lnTo>
                    <a:pt x="169" y="131"/>
                  </a:lnTo>
                  <a:lnTo>
                    <a:pt x="166" y="117"/>
                  </a:lnTo>
                  <a:lnTo>
                    <a:pt x="167" y="110"/>
                  </a:lnTo>
                  <a:lnTo>
                    <a:pt x="169" y="104"/>
                  </a:lnTo>
                  <a:lnTo>
                    <a:pt x="116" y="62"/>
                  </a:lnTo>
                  <a:lnTo>
                    <a:pt x="108" y="67"/>
                  </a:lnTo>
                  <a:lnTo>
                    <a:pt x="97" y="69"/>
                  </a:lnTo>
                  <a:lnTo>
                    <a:pt x="86" y="67"/>
                  </a:lnTo>
                  <a:lnTo>
                    <a:pt x="76" y="61"/>
                  </a:lnTo>
                  <a:lnTo>
                    <a:pt x="12" y="97"/>
                  </a:lnTo>
                  <a:lnTo>
                    <a:pt x="0" y="77"/>
                  </a:lnTo>
                  <a:lnTo>
                    <a:pt x="63" y="40"/>
                  </a:lnTo>
                  <a:lnTo>
                    <a:pt x="63" y="34"/>
                  </a:lnTo>
                  <a:lnTo>
                    <a:pt x="66" y="21"/>
                  </a:lnTo>
                  <a:lnTo>
                    <a:pt x="73" y="10"/>
                  </a:lnTo>
                  <a:lnTo>
                    <a:pt x="85" y="3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3166"/>
            </a:solidFill>
            <a:ln w="0">
              <a:solidFill>
                <a:srgbClr val="FF31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9"/>
            <p:cNvSpPr>
              <a:spLocks/>
            </p:cNvSpPr>
            <p:nvPr/>
          </p:nvSpPr>
          <p:spPr bwMode="auto">
            <a:xfrm>
              <a:off x="9253537" y="2741614"/>
              <a:ext cx="147638" cy="250825"/>
            </a:xfrm>
            <a:custGeom>
              <a:avLst/>
              <a:gdLst>
                <a:gd name="T0" fmla="*/ 0 w 93"/>
                <a:gd name="T1" fmla="*/ 0 h 158"/>
                <a:gd name="T2" fmla="*/ 25 w 93"/>
                <a:gd name="T3" fmla="*/ 3 h 158"/>
                <a:gd name="T4" fmla="*/ 47 w 93"/>
                <a:gd name="T5" fmla="*/ 14 h 158"/>
                <a:gd name="T6" fmla="*/ 66 w 93"/>
                <a:gd name="T7" fmla="*/ 28 h 158"/>
                <a:gd name="T8" fmla="*/ 80 w 93"/>
                <a:gd name="T9" fmla="*/ 47 h 158"/>
                <a:gd name="T10" fmla="*/ 89 w 93"/>
                <a:gd name="T11" fmla="*/ 70 h 158"/>
                <a:gd name="T12" fmla="*/ 93 w 93"/>
                <a:gd name="T13" fmla="*/ 95 h 158"/>
                <a:gd name="T14" fmla="*/ 89 w 93"/>
                <a:gd name="T15" fmla="*/ 118 h 158"/>
                <a:gd name="T16" fmla="*/ 82 w 93"/>
                <a:gd name="T17" fmla="*/ 140 h 158"/>
                <a:gd name="T18" fmla="*/ 68 w 93"/>
                <a:gd name="T19" fmla="*/ 158 h 158"/>
                <a:gd name="T20" fmla="*/ 0 w 93"/>
                <a:gd name="T21" fmla="*/ 98 h 158"/>
                <a:gd name="T22" fmla="*/ 0 w 93"/>
                <a:gd name="T2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158">
                  <a:moveTo>
                    <a:pt x="0" y="0"/>
                  </a:moveTo>
                  <a:lnTo>
                    <a:pt x="25" y="3"/>
                  </a:lnTo>
                  <a:lnTo>
                    <a:pt x="47" y="14"/>
                  </a:lnTo>
                  <a:lnTo>
                    <a:pt x="66" y="28"/>
                  </a:lnTo>
                  <a:lnTo>
                    <a:pt x="80" y="47"/>
                  </a:lnTo>
                  <a:lnTo>
                    <a:pt x="89" y="70"/>
                  </a:lnTo>
                  <a:lnTo>
                    <a:pt x="93" y="95"/>
                  </a:lnTo>
                  <a:lnTo>
                    <a:pt x="89" y="118"/>
                  </a:lnTo>
                  <a:lnTo>
                    <a:pt x="82" y="140"/>
                  </a:lnTo>
                  <a:lnTo>
                    <a:pt x="68" y="158"/>
                  </a:lnTo>
                  <a:lnTo>
                    <a:pt x="0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166"/>
            </a:solidFill>
            <a:ln w="0">
              <a:solidFill>
                <a:srgbClr val="FF316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0"/>
            <p:cNvSpPr>
              <a:spLocks/>
            </p:cNvSpPr>
            <p:nvPr/>
          </p:nvSpPr>
          <p:spPr bwMode="auto">
            <a:xfrm>
              <a:off x="9072562" y="2760664"/>
              <a:ext cx="258763" cy="303213"/>
            </a:xfrm>
            <a:custGeom>
              <a:avLst/>
              <a:gdLst>
                <a:gd name="T0" fmla="*/ 92 w 163"/>
                <a:gd name="T1" fmla="*/ 0 h 191"/>
                <a:gd name="T2" fmla="*/ 92 w 163"/>
                <a:gd name="T3" fmla="*/ 101 h 191"/>
                <a:gd name="T4" fmla="*/ 92 w 163"/>
                <a:gd name="T5" fmla="*/ 101 h 191"/>
                <a:gd name="T6" fmla="*/ 163 w 163"/>
                <a:gd name="T7" fmla="*/ 164 h 191"/>
                <a:gd name="T8" fmla="*/ 148 w 163"/>
                <a:gd name="T9" fmla="*/ 175 h 191"/>
                <a:gd name="T10" fmla="*/ 133 w 163"/>
                <a:gd name="T11" fmla="*/ 184 h 191"/>
                <a:gd name="T12" fmla="*/ 114 w 163"/>
                <a:gd name="T13" fmla="*/ 189 h 191"/>
                <a:gd name="T14" fmla="*/ 95 w 163"/>
                <a:gd name="T15" fmla="*/ 191 h 191"/>
                <a:gd name="T16" fmla="*/ 73 w 163"/>
                <a:gd name="T17" fmla="*/ 189 h 191"/>
                <a:gd name="T18" fmla="*/ 53 w 163"/>
                <a:gd name="T19" fmla="*/ 182 h 191"/>
                <a:gd name="T20" fmla="*/ 36 w 163"/>
                <a:gd name="T21" fmla="*/ 170 h 191"/>
                <a:gd name="T22" fmla="*/ 21 w 163"/>
                <a:gd name="T23" fmla="*/ 155 h 191"/>
                <a:gd name="T24" fmla="*/ 10 w 163"/>
                <a:gd name="T25" fmla="*/ 137 h 191"/>
                <a:gd name="T26" fmla="*/ 2 w 163"/>
                <a:gd name="T27" fmla="*/ 117 h 191"/>
                <a:gd name="T28" fmla="*/ 0 w 163"/>
                <a:gd name="T29" fmla="*/ 96 h 191"/>
                <a:gd name="T30" fmla="*/ 3 w 163"/>
                <a:gd name="T31" fmla="*/ 70 h 191"/>
                <a:gd name="T32" fmla="*/ 13 w 163"/>
                <a:gd name="T33" fmla="*/ 48 h 191"/>
                <a:gd name="T34" fmla="*/ 27 w 163"/>
                <a:gd name="T35" fmla="*/ 29 h 191"/>
                <a:gd name="T36" fmla="*/ 46 w 163"/>
                <a:gd name="T37" fmla="*/ 14 h 191"/>
                <a:gd name="T38" fmla="*/ 68 w 163"/>
                <a:gd name="T39" fmla="*/ 5 h 191"/>
                <a:gd name="T40" fmla="*/ 92 w 163"/>
                <a:gd name="T4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3" h="191">
                  <a:moveTo>
                    <a:pt x="92" y="0"/>
                  </a:moveTo>
                  <a:lnTo>
                    <a:pt x="92" y="101"/>
                  </a:lnTo>
                  <a:lnTo>
                    <a:pt x="92" y="101"/>
                  </a:lnTo>
                  <a:lnTo>
                    <a:pt x="163" y="164"/>
                  </a:lnTo>
                  <a:lnTo>
                    <a:pt x="148" y="175"/>
                  </a:lnTo>
                  <a:lnTo>
                    <a:pt x="133" y="184"/>
                  </a:lnTo>
                  <a:lnTo>
                    <a:pt x="114" y="189"/>
                  </a:lnTo>
                  <a:lnTo>
                    <a:pt x="95" y="191"/>
                  </a:lnTo>
                  <a:lnTo>
                    <a:pt x="73" y="189"/>
                  </a:lnTo>
                  <a:lnTo>
                    <a:pt x="53" y="182"/>
                  </a:lnTo>
                  <a:lnTo>
                    <a:pt x="36" y="170"/>
                  </a:lnTo>
                  <a:lnTo>
                    <a:pt x="21" y="155"/>
                  </a:lnTo>
                  <a:lnTo>
                    <a:pt x="10" y="137"/>
                  </a:lnTo>
                  <a:lnTo>
                    <a:pt x="2" y="117"/>
                  </a:lnTo>
                  <a:lnTo>
                    <a:pt x="0" y="96"/>
                  </a:lnTo>
                  <a:lnTo>
                    <a:pt x="3" y="70"/>
                  </a:lnTo>
                  <a:lnTo>
                    <a:pt x="13" y="48"/>
                  </a:lnTo>
                  <a:lnTo>
                    <a:pt x="27" y="29"/>
                  </a:lnTo>
                  <a:lnTo>
                    <a:pt x="46" y="14"/>
                  </a:lnTo>
                  <a:lnTo>
                    <a:pt x="68" y="5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00004A"/>
            </a:solidFill>
            <a:ln w="0">
              <a:solidFill>
                <a:srgbClr val="00004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1"/>
            <p:cNvSpPr>
              <a:spLocks noChangeArrowheads="1"/>
            </p:cNvSpPr>
            <p:nvPr/>
          </p:nvSpPr>
          <p:spPr bwMode="auto">
            <a:xfrm>
              <a:off x="9883774" y="3289301"/>
              <a:ext cx="608013" cy="45243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9845674" y="3273426"/>
              <a:ext cx="674688" cy="520700"/>
            </a:xfrm>
            <a:custGeom>
              <a:avLst/>
              <a:gdLst>
                <a:gd name="T0" fmla="*/ 34 w 425"/>
                <a:gd name="T1" fmla="*/ 287 h 328"/>
                <a:gd name="T2" fmla="*/ 391 w 425"/>
                <a:gd name="T3" fmla="*/ 80 h 328"/>
                <a:gd name="T4" fmla="*/ 294 w 425"/>
                <a:gd name="T5" fmla="*/ 25 h 328"/>
                <a:gd name="T6" fmla="*/ 392 w 425"/>
                <a:gd name="T7" fmla="*/ 56 h 328"/>
                <a:gd name="T8" fmla="*/ 294 w 425"/>
                <a:gd name="T9" fmla="*/ 25 h 328"/>
                <a:gd name="T10" fmla="*/ 89 w 425"/>
                <a:gd name="T11" fmla="*/ 56 h 328"/>
                <a:gd name="T12" fmla="*/ 123 w 425"/>
                <a:gd name="T13" fmla="*/ 25 h 328"/>
                <a:gd name="T14" fmla="*/ 37 w 425"/>
                <a:gd name="T15" fmla="*/ 25 h 328"/>
                <a:gd name="T16" fmla="*/ 71 w 425"/>
                <a:gd name="T17" fmla="*/ 56 h 328"/>
                <a:gd name="T18" fmla="*/ 37 w 425"/>
                <a:gd name="T19" fmla="*/ 25 h 328"/>
                <a:gd name="T20" fmla="*/ 401 w 425"/>
                <a:gd name="T21" fmla="*/ 0 h 328"/>
                <a:gd name="T22" fmla="*/ 407 w 425"/>
                <a:gd name="T23" fmla="*/ 1 h 328"/>
                <a:gd name="T24" fmla="*/ 419 w 425"/>
                <a:gd name="T25" fmla="*/ 6 h 328"/>
                <a:gd name="T26" fmla="*/ 425 w 425"/>
                <a:gd name="T27" fmla="*/ 21 h 328"/>
                <a:gd name="T28" fmla="*/ 425 w 425"/>
                <a:gd name="T29" fmla="*/ 35 h 328"/>
                <a:gd name="T30" fmla="*/ 425 w 425"/>
                <a:gd name="T31" fmla="*/ 63 h 328"/>
                <a:gd name="T32" fmla="*/ 425 w 425"/>
                <a:gd name="T33" fmla="*/ 299 h 328"/>
                <a:gd name="T34" fmla="*/ 423 w 425"/>
                <a:gd name="T35" fmla="*/ 313 h 328"/>
                <a:gd name="T36" fmla="*/ 415 w 425"/>
                <a:gd name="T37" fmla="*/ 324 h 328"/>
                <a:gd name="T38" fmla="*/ 408 w 425"/>
                <a:gd name="T39" fmla="*/ 328 h 328"/>
                <a:gd name="T40" fmla="*/ 400 w 425"/>
                <a:gd name="T41" fmla="*/ 328 h 328"/>
                <a:gd name="T42" fmla="*/ 372 w 425"/>
                <a:gd name="T43" fmla="*/ 328 h 328"/>
                <a:gd name="T44" fmla="*/ 325 w 425"/>
                <a:gd name="T45" fmla="*/ 328 h 328"/>
                <a:gd name="T46" fmla="*/ 263 w 425"/>
                <a:gd name="T47" fmla="*/ 328 h 328"/>
                <a:gd name="T48" fmla="*/ 196 w 425"/>
                <a:gd name="T49" fmla="*/ 328 h 328"/>
                <a:gd name="T50" fmla="*/ 132 w 425"/>
                <a:gd name="T51" fmla="*/ 328 h 328"/>
                <a:gd name="T52" fmla="*/ 76 w 425"/>
                <a:gd name="T53" fmla="*/ 328 h 328"/>
                <a:gd name="T54" fmla="*/ 36 w 425"/>
                <a:gd name="T55" fmla="*/ 328 h 328"/>
                <a:gd name="T56" fmla="*/ 22 w 425"/>
                <a:gd name="T57" fmla="*/ 328 h 328"/>
                <a:gd name="T58" fmla="*/ 13 w 425"/>
                <a:gd name="T59" fmla="*/ 326 h 328"/>
                <a:gd name="T60" fmla="*/ 8 w 425"/>
                <a:gd name="T61" fmla="*/ 322 h 328"/>
                <a:gd name="T62" fmla="*/ 0 w 425"/>
                <a:gd name="T63" fmla="*/ 305 h 328"/>
                <a:gd name="T64" fmla="*/ 0 w 425"/>
                <a:gd name="T65" fmla="*/ 299 h 328"/>
                <a:gd name="T66" fmla="*/ 0 w 425"/>
                <a:gd name="T67" fmla="*/ 284 h 328"/>
                <a:gd name="T68" fmla="*/ 0 w 425"/>
                <a:gd name="T69" fmla="*/ 246 h 328"/>
                <a:gd name="T70" fmla="*/ 0 w 425"/>
                <a:gd name="T71" fmla="*/ 194 h 328"/>
                <a:gd name="T72" fmla="*/ 0 w 425"/>
                <a:gd name="T73" fmla="*/ 135 h 328"/>
                <a:gd name="T74" fmla="*/ 0 w 425"/>
                <a:gd name="T75" fmla="*/ 81 h 328"/>
                <a:gd name="T76" fmla="*/ 0 w 425"/>
                <a:gd name="T77" fmla="*/ 40 h 328"/>
                <a:gd name="T78" fmla="*/ 0 w 425"/>
                <a:gd name="T79" fmla="*/ 21 h 328"/>
                <a:gd name="T80" fmla="*/ 7 w 425"/>
                <a:gd name="T81" fmla="*/ 6 h 328"/>
                <a:gd name="T82" fmla="*/ 18 w 425"/>
                <a:gd name="T83" fmla="*/ 1 h 328"/>
                <a:gd name="T84" fmla="*/ 25 w 425"/>
                <a:gd name="T8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28">
                  <a:moveTo>
                    <a:pt x="34" y="80"/>
                  </a:moveTo>
                  <a:lnTo>
                    <a:pt x="34" y="287"/>
                  </a:lnTo>
                  <a:lnTo>
                    <a:pt x="391" y="287"/>
                  </a:lnTo>
                  <a:lnTo>
                    <a:pt x="391" y="80"/>
                  </a:lnTo>
                  <a:lnTo>
                    <a:pt x="34" y="80"/>
                  </a:lnTo>
                  <a:close/>
                  <a:moveTo>
                    <a:pt x="294" y="25"/>
                  </a:moveTo>
                  <a:lnTo>
                    <a:pt x="294" y="56"/>
                  </a:lnTo>
                  <a:lnTo>
                    <a:pt x="392" y="56"/>
                  </a:lnTo>
                  <a:lnTo>
                    <a:pt x="392" y="25"/>
                  </a:lnTo>
                  <a:lnTo>
                    <a:pt x="294" y="25"/>
                  </a:lnTo>
                  <a:close/>
                  <a:moveTo>
                    <a:pt x="89" y="25"/>
                  </a:moveTo>
                  <a:lnTo>
                    <a:pt x="89" y="56"/>
                  </a:lnTo>
                  <a:lnTo>
                    <a:pt x="123" y="56"/>
                  </a:lnTo>
                  <a:lnTo>
                    <a:pt x="123" y="25"/>
                  </a:lnTo>
                  <a:lnTo>
                    <a:pt x="89" y="25"/>
                  </a:lnTo>
                  <a:close/>
                  <a:moveTo>
                    <a:pt x="37" y="25"/>
                  </a:moveTo>
                  <a:lnTo>
                    <a:pt x="37" y="56"/>
                  </a:lnTo>
                  <a:lnTo>
                    <a:pt x="71" y="56"/>
                  </a:lnTo>
                  <a:lnTo>
                    <a:pt x="71" y="25"/>
                  </a:lnTo>
                  <a:lnTo>
                    <a:pt x="37" y="25"/>
                  </a:lnTo>
                  <a:close/>
                  <a:moveTo>
                    <a:pt x="25" y="0"/>
                  </a:moveTo>
                  <a:lnTo>
                    <a:pt x="401" y="0"/>
                  </a:lnTo>
                  <a:lnTo>
                    <a:pt x="402" y="0"/>
                  </a:lnTo>
                  <a:lnTo>
                    <a:pt x="407" y="1"/>
                  </a:lnTo>
                  <a:lnTo>
                    <a:pt x="412" y="2"/>
                  </a:lnTo>
                  <a:lnTo>
                    <a:pt x="419" y="6"/>
                  </a:lnTo>
                  <a:lnTo>
                    <a:pt x="423" y="12"/>
                  </a:lnTo>
                  <a:lnTo>
                    <a:pt x="425" y="21"/>
                  </a:lnTo>
                  <a:lnTo>
                    <a:pt x="425" y="26"/>
                  </a:lnTo>
                  <a:lnTo>
                    <a:pt x="425" y="35"/>
                  </a:lnTo>
                  <a:lnTo>
                    <a:pt x="425" y="47"/>
                  </a:lnTo>
                  <a:lnTo>
                    <a:pt x="425" y="63"/>
                  </a:lnTo>
                  <a:lnTo>
                    <a:pt x="425" y="63"/>
                  </a:lnTo>
                  <a:lnTo>
                    <a:pt x="425" y="299"/>
                  </a:lnTo>
                  <a:lnTo>
                    <a:pt x="425" y="305"/>
                  </a:lnTo>
                  <a:lnTo>
                    <a:pt x="423" y="313"/>
                  </a:lnTo>
                  <a:lnTo>
                    <a:pt x="418" y="322"/>
                  </a:lnTo>
                  <a:lnTo>
                    <a:pt x="415" y="324"/>
                  </a:lnTo>
                  <a:lnTo>
                    <a:pt x="411" y="326"/>
                  </a:lnTo>
                  <a:lnTo>
                    <a:pt x="408" y="328"/>
                  </a:lnTo>
                  <a:lnTo>
                    <a:pt x="404" y="328"/>
                  </a:lnTo>
                  <a:lnTo>
                    <a:pt x="400" y="328"/>
                  </a:lnTo>
                  <a:lnTo>
                    <a:pt x="389" y="328"/>
                  </a:lnTo>
                  <a:lnTo>
                    <a:pt x="372" y="328"/>
                  </a:lnTo>
                  <a:lnTo>
                    <a:pt x="350" y="328"/>
                  </a:lnTo>
                  <a:lnTo>
                    <a:pt x="325" y="328"/>
                  </a:lnTo>
                  <a:lnTo>
                    <a:pt x="295" y="328"/>
                  </a:lnTo>
                  <a:lnTo>
                    <a:pt x="263" y="328"/>
                  </a:lnTo>
                  <a:lnTo>
                    <a:pt x="230" y="328"/>
                  </a:lnTo>
                  <a:lnTo>
                    <a:pt x="196" y="328"/>
                  </a:lnTo>
                  <a:lnTo>
                    <a:pt x="164" y="328"/>
                  </a:lnTo>
                  <a:lnTo>
                    <a:pt x="132" y="328"/>
                  </a:lnTo>
                  <a:lnTo>
                    <a:pt x="102" y="328"/>
                  </a:lnTo>
                  <a:lnTo>
                    <a:pt x="76" y="328"/>
                  </a:lnTo>
                  <a:lnTo>
                    <a:pt x="53" y="328"/>
                  </a:lnTo>
                  <a:lnTo>
                    <a:pt x="36" y="328"/>
                  </a:lnTo>
                  <a:lnTo>
                    <a:pt x="26" y="328"/>
                  </a:lnTo>
                  <a:lnTo>
                    <a:pt x="22" y="328"/>
                  </a:lnTo>
                  <a:lnTo>
                    <a:pt x="17" y="328"/>
                  </a:lnTo>
                  <a:lnTo>
                    <a:pt x="13" y="326"/>
                  </a:lnTo>
                  <a:lnTo>
                    <a:pt x="10" y="324"/>
                  </a:lnTo>
                  <a:lnTo>
                    <a:pt x="8" y="322"/>
                  </a:lnTo>
                  <a:lnTo>
                    <a:pt x="3" y="313"/>
                  </a:lnTo>
                  <a:lnTo>
                    <a:pt x="0" y="305"/>
                  </a:lnTo>
                  <a:lnTo>
                    <a:pt x="0" y="299"/>
                  </a:lnTo>
                  <a:lnTo>
                    <a:pt x="0" y="299"/>
                  </a:lnTo>
                  <a:lnTo>
                    <a:pt x="0" y="294"/>
                  </a:lnTo>
                  <a:lnTo>
                    <a:pt x="0" y="284"/>
                  </a:lnTo>
                  <a:lnTo>
                    <a:pt x="0" y="267"/>
                  </a:lnTo>
                  <a:lnTo>
                    <a:pt x="0" y="246"/>
                  </a:lnTo>
                  <a:lnTo>
                    <a:pt x="0" y="221"/>
                  </a:lnTo>
                  <a:lnTo>
                    <a:pt x="0" y="194"/>
                  </a:lnTo>
                  <a:lnTo>
                    <a:pt x="0" y="164"/>
                  </a:lnTo>
                  <a:lnTo>
                    <a:pt x="0" y="135"/>
                  </a:lnTo>
                  <a:lnTo>
                    <a:pt x="0" y="108"/>
                  </a:lnTo>
                  <a:lnTo>
                    <a:pt x="0" y="81"/>
                  </a:lnTo>
                  <a:lnTo>
                    <a:pt x="0" y="59"/>
                  </a:lnTo>
                  <a:lnTo>
                    <a:pt x="0" y="40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7" y="6"/>
                  </a:lnTo>
                  <a:lnTo>
                    <a:pt x="12" y="2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99433"/>
            </a:solidFill>
            <a:ln w="0">
              <a:solidFill>
                <a:srgbClr val="F9943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3"/>
            <p:cNvSpPr>
              <a:spLocks noEditPoints="1"/>
            </p:cNvSpPr>
            <p:nvPr/>
          </p:nvSpPr>
          <p:spPr bwMode="auto">
            <a:xfrm>
              <a:off x="10040937" y="3427414"/>
              <a:ext cx="280988" cy="280988"/>
            </a:xfrm>
            <a:custGeom>
              <a:avLst/>
              <a:gdLst>
                <a:gd name="T0" fmla="*/ 60 w 177"/>
                <a:gd name="T1" fmla="*/ 46 h 177"/>
                <a:gd name="T2" fmla="*/ 37 w 177"/>
                <a:gd name="T3" fmla="*/ 92 h 177"/>
                <a:gd name="T4" fmla="*/ 39 w 177"/>
                <a:gd name="T5" fmla="*/ 106 h 177"/>
                <a:gd name="T6" fmla="*/ 47 w 177"/>
                <a:gd name="T7" fmla="*/ 119 h 177"/>
                <a:gd name="T8" fmla="*/ 52 w 177"/>
                <a:gd name="T9" fmla="*/ 126 h 177"/>
                <a:gd name="T10" fmla="*/ 88 w 177"/>
                <a:gd name="T11" fmla="*/ 141 h 177"/>
                <a:gd name="T12" fmla="*/ 100 w 177"/>
                <a:gd name="T13" fmla="*/ 140 h 177"/>
                <a:gd name="T14" fmla="*/ 121 w 177"/>
                <a:gd name="T15" fmla="*/ 130 h 177"/>
                <a:gd name="T16" fmla="*/ 141 w 177"/>
                <a:gd name="T17" fmla="*/ 86 h 177"/>
                <a:gd name="T18" fmla="*/ 138 w 177"/>
                <a:gd name="T19" fmla="*/ 71 h 177"/>
                <a:gd name="T20" fmla="*/ 132 w 177"/>
                <a:gd name="T21" fmla="*/ 59 h 177"/>
                <a:gd name="T22" fmla="*/ 103 w 177"/>
                <a:gd name="T23" fmla="*/ 38 h 177"/>
                <a:gd name="T24" fmla="*/ 72 w 177"/>
                <a:gd name="T25" fmla="*/ 1 h 177"/>
                <a:gd name="T26" fmla="*/ 77 w 177"/>
                <a:gd name="T27" fmla="*/ 11 h 177"/>
                <a:gd name="T28" fmla="*/ 108 w 177"/>
                <a:gd name="T29" fmla="*/ 12 h 177"/>
                <a:gd name="T30" fmla="*/ 113 w 177"/>
                <a:gd name="T31" fmla="*/ 3 h 177"/>
                <a:gd name="T32" fmla="*/ 118 w 177"/>
                <a:gd name="T33" fmla="*/ 3 h 177"/>
                <a:gd name="T34" fmla="*/ 130 w 177"/>
                <a:gd name="T35" fmla="*/ 9 h 177"/>
                <a:gd name="T36" fmla="*/ 137 w 177"/>
                <a:gd name="T37" fmla="*/ 13 h 177"/>
                <a:gd name="T38" fmla="*/ 137 w 177"/>
                <a:gd name="T39" fmla="*/ 18 h 177"/>
                <a:gd name="T40" fmla="*/ 143 w 177"/>
                <a:gd name="T41" fmla="*/ 38 h 177"/>
                <a:gd name="T42" fmla="*/ 167 w 177"/>
                <a:gd name="T43" fmla="*/ 47 h 177"/>
                <a:gd name="T44" fmla="*/ 171 w 177"/>
                <a:gd name="T45" fmla="*/ 51 h 177"/>
                <a:gd name="T46" fmla="*/ 177 w 177"/>
                <a:gd name="T47" fmla="*/ 68 h 177"/>
                <a:gd name="T48" fmla="*/ 172 w 177"/>
                <a:gd name="T49" fmla="*/ 74 h 177"/>
                <a:gd name="T50" fmla="*/ 161 w 177"/>
                <a:gd name="T51" fmla="*/ 106 h 177"/>
                <a:gd name="T52" fmla="*/ 175 w 177"/>
                <a:gd name="T53" fmla="*/ 114 h 177"/>
                <a:gd name="T54" fmla="*/ 172 w 177"/>
                <a:gd name="T55" fmla="*/ 125 h 177"/>
                <a:gd name="T56" fmla="*/ 166 w 177"/>
                <a:gd name="T57" fmla="*/ 137 h 177"/>
                <a:gd name="T58" fmla="*/ 155 w 177"/>
                <a:gd name="T59" fmla="*/ 135 h 177"/>
                <a:gd name="T60" fmla="*/ 128 w 177"/>
                <a:gd name="T61" fmla="*/ 158 h 177"/>
                <a:gd name="T62" fmla="*/ 131 w 177"/>
                <a:gd name="T63" fmla="*/ 170 h 177"/>
                <a:gd name="T64" fmla="*/ 115 w 177"/>
                <a:gd name="T65" fmla="*/ 175 h 177"/>
                <a:gd name="T66" fmla="*/ 106 w 177"/>
                <a:gd name="T67" fmla="*/ 177 h 177"/>
                <a:gd name="T68" fmla="*/ 100 w 177"/>
                <a:gd name="T69" fmla="*/ 162 h 177"/>
                <a:gd name="T70" fmla="*/ 62 w 177"/>
                <a:gd name="T71" fmla="*/ 170 h 177"/>
                <a:gd name="T72" fmla="*/ 55 w 177"/>
                <a:gd name="T73" fmla="*/ 174 h 177"/>
                <a:gd name="T74" fmla="*/ 39 w 177"/>
                <a:gd name="T75" fmla="*/ 166 h 177"/>
                <a:gd name="T76" fmla="*/ 35 w 177"/>
                <a:gd name="T77" fmla="*/ 160 h 177"/>
                <a:gd name="T78" fmla="*/ 33 w 177"/>
                <a:gd name="T79" fmla="*/ 137 h 177"/>
                <a:gd name="T80" fmla="*/ 13 w 177"/>
                <a:gd name="T81" fmla="*/ 131 h 177"/>
                <a:gd name="T82" fmla="*/ 8 w 177"/>
                <a:gd name="T83" fmla="*/ 130 h 177"/>
                <a:gd name="T84" fmla="*/ 6 w 177"/>
                <a:gd name="T85" fmla="*/ 122 h 177"/>
                <a:gd name="T86" fmla="*/ 1 w 177"/>
                <a:gd name="T87" fmla="*/ 110 h 177"/>
                <a:gd name="T88" fmla="*/ 1 w 177"/>
                <a:gd name="T89" fmla="*/ 105 h 177"/>
                <a:gd name="T90" fmla="*/ 11 w 177"/>
                <a:gd name="T91" fmla="*/ 102 h 177"/>
                <a:gd name="T92" fmla="*/ 13 w 177"/>
                <a:gd name="T93" fmla="*/ 68 h 177"/>
                <a:gd name="T94" fmla="*/ 3 w 177"/>
                <a:gd name="T95" fmla="*/ 64 h 177"/>
                <a:gd name="T96" fmla="*/ 5 w 177"/>
                <a:gd name="T97" fmla="*/ 59 h 177"/>
                <a:gd name="T98" fmla="*/ 10 w 177"/>
                <a:gd name="T99" fmla="*/ 47 h 177"/>
                <a:gd name="T100" fmla="*/ 13 w 177"/>
                <a:gd name="T101" fmla="*/ 39 h 177"/>
                <a:gd name="T102" fmla="*/ 18 w 177"/>
                <a:gd name="T103" fmla="*/ 39 h 177"/>
                <a:gd name="T104" fmla="*/ 39 w 177"/>
                <a:gd name="T105" fmla="*/ 34 h 177"/>
                <a:gd name="T106" fmla="*/ 48 w 177"/>
                <a:gd name="T107" fmla="*/ 13 h 177"/>
                <a:gd name="T108" fmla="*/ 48 w 177"/>
                <a:gd name="T109" fmla="*/ 8 h 177"/>
                <a:gd name="T110" fmla="*/ 55 w 177"/>
                <a:gd name="T111" fmla="*/ 6 h 177"/>
                <a:gd name="T112" fmla="*/ 67 w 177"/>
                <a:gd name="T113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7" h="177">
                  <a:moveTo>
                    <a:pt x="87" y="37"/>
                  </a:moveTo>
                  <a:lnTo>
                    <a:pt x="71" y="39"/>
                  </a:lnTo>
                  <a:lnTo>
                    <a:pt x="65" y="43"/>
                  </a:lnTo>
                  <a:lnTo>
                    <a:pt x="60" y="46"/>
                  </a:lnTo>
                  <a:lnTo>
                    <a:pt x="49" y="55"/>
                  </a:lnTo>
                  <a:lnTo>
                    <a:pt x="42" y="66"/>
                  </a:lnTo>
                  <a:lnTo>
                    <a:pt x="38" y="79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38" y="99"/>
                  </a:lnTo>
                  <a:lnTo>
                    <a:pt x="39" y="106"/>
                  </a:lnTo>
                  <a:lnTo>
                    <a:pt x="43" y="113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7" y="119"/>
                  </a:lnTo>
                  <a:lnTo>
                    <a:pt x="49" y="122"/>
                  </a:lnTo>
                  <a:lnTo>
                    <a:pt x="49" y="123"/>
                  </a:lnTo>
                  <a:lnTo>
                    <a:pt x="52" y="126"/>
                  </a:lnTo>
                  <a:lnTo>
                    <a:pt x="52" y="126"/>
                  </a:lnTo>
                  <a:lnTo>
                    <a:pt x="52" y="126"/>
                  </a:lnTo>
                  <a:lnTo>
                    <a:pt x="63" y="134"/>
                  </a:lnTo>
                  <a:lnTo>
                    <a:pt x="75" y="139"/>
                  </a:lnTo>
                  <a:lnTo>
                    <a:pt x="88" y="141"/>
                  </a:lnTo>
                  <a:lnTo>
                    <a:pt x="88" y="141"/>
                  </a:lnTo>
                  <a:lnTo>
                    <a:pt x="92" y="141"/>
                  </a:lnTo>
                  <a:lnTo>
                    <a:pt x="92" y="141"/>
                  </a:lnTo>
                  <a:lnTo>
                    <a:pt x="100" y="140"/>
                  </a:lnTo>
                  <a:lnTo>
                    <a:pt x="106" y="138"/>
                  </a:lnTo>
                  <a:lnTo>
                    <a:pt x="113" y="135"/>
                  </a:lnTo>
                  <a:lnTo>
                    <a:pt x="119" y="132"/>
                  </a:lnTo>
                  <a:lnTo>
                    <a:pt x="121" y="130"/>
                  </a:lnTo>
                  <a:lnTo>
                    <a:pt x="121" y="130"/>
                  </a:lnTo>
                  <a:lnTo>
                    <a:pt x="133" y="117"/>
                  </a:lnTo>
                  <a:lnTo>
                    <a:pt x="139" y="102"/>
                  </a:lnTo>
                  <a:lnTo>
                    <a:pt x="141" y="86"/>
                  </a:lnTo>
                  <a:lnTo>
                    <a:pt x="141" y="85"/>
                  </a:lnTo>
                  <a:lnTo>
                    <a:pt x="141" y="85"/>
                  </a:lnTo>
                  <a:lnTo>
                    <a:pt x="140" y="79"/>
                  </a:lnTo>
                  <a:lnTo>
                    <a:pt x="138" y="71"/>
                  </a:lnTo>
                  <a:lnTo>
                    <a:pt x="135" y="65"/>
                  </a:lnTo>
                  <a:lnTo>
                    <a:pt x="132" y="60"/>
                  </a:lnTo>
                  <a:lnTo>
                    <a:pt x="132" y="60"/>
                  </a:lnTo>
                  <a:lnTo>
                    <a:pt x="132" y="59"/>
                  </a:lnTo>
                  <a:lnTo>
                    <a:pt x="130" y="56"/>
                  </a:lnTo>
                  <a:lnTo>
                    <a:pt x="128" y="55"/>
                  </a:lnTo>
                  <a:lnTo>
                    <a:pt x="117" y="46"/>
                  </a:lnTo>
                  <a:lnTo>
                    <a:pt x="103" y="38"/>
                  </a:lnTo>
                  <a:lnTo>
                    <a:pt x="87" y="37"/>
                  </a:lnTo>
                  <a:close/>
                  <a:moveTo>
                    <a:pt x="70" y="0"/>
                  </a:moveTo>
                  <a:lnTo>
                    <a:pt x="71" y="0"/>
                  </a:lnTo>
                  <a:lnTo>
                    <a:pt x="72" y="1"/>
                  </a:lnTo>
                  <a:lnTo>
                    <a:pt x="73" y="2"/>
                  </a:lnTo>
                  <a:lnTo>
                    <a:pt x="73" y="4"/>
                  </a:lnTo>
                  <a:lnTo>
                    <a:pt x="74" y="7"/>
                  </a:lnTo>
                  <a:lnTo>
                    <a:pt x="77" y="11"/>
                  </a:lnTo>
                  <a:lnTo>
                    <a:pt x="78" y="16"/>
                  </a:lnTo>
                  <a:lnTo>
                    <a:pt x="92" y="15"/>
                  </a:lnTo>
                  <a:lnTo>
                    <a:pt x="106" y="17"/>
                  </a:lnTo>
                  <a:lnTo>
                    <a:pt x="108" y="12"/>
                  </a:lnTo>
                  <a:lnTo>
                    <a:pt x="110" y="9"/>
                  </a:lnTo>
                  <a:lnTo>
                    <a:pt x="112" y="6"/>
                  </a:lnTo>
                  <a:lnTo>
                    <a:pt x="113" y="4"/>
                  </a:lnTo>
                  <a:lnTo>
                    <a:pt x="113" y="3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8" y="3"/>
                  </a:lnTo>
                  <a:lnTo>
                    <a:pt x="118" y="3"/>
                  </a:lnTo>
                  <a:lnTo>
                    <a:pt x="120" y="4"/>
                  </a:lnTo>
                  <a:lnTo>
                    <a:pt x="123" y="6"/>
                  </a:lnTo>
                  <a:lnTo>
                    <a:pt x="126" y="8"/>
                  </a:lnTo>
                  <a:lnTo>
                    <a:pt x="130" y="9"/>
                  </a:lnTo>
                  <a:lnTo>
                    <a:pt x="133" y="11"/>
                  </a:lnTo>
                  <a:lnTo>
                    <a:pt x="134" y="11"/>
                  </a:lnTo>
                  <a:lnTo>
                    <a:pt x="135" y="12"/>
                  </a:lnTo>
                  <a:lnTo>
                    <a:pt x="137" y="13"/>
                  </a:lnTo>
                  <a:lnTo>
                    <a:pt x="138" y="14"/>
                  </a:lnTo>
                  <a:lnTo>
                    <a:pt x="138" y="16"/>
                  </a:lnTo>
                  <a:lnTo>
                    <a:pt x="137" y="16"/>
                  </a:lnTo>
                  <a:lnTo>
                    <a:pt x="137" y="18"/>
                  </a:lnTo>
                  <a:lnTo>
                    <a:pt x="135" y="20"/>
                  </a:lnTo>
                  <a:lnTo>
                    <a:pt x="134" y="25"/>
                  </a:lnTo>
                  <a:lnTo>
                    <a:pt x="132" y="28"/>
                  </a:lnTo>
                  <a:lnTo>
                    <a:pt x="143" y="38"/>
                  </a:lnTo>
                  <a:lnTo>
                    <a:pt x="153" y="52"/>
                  </a:lnTo>
                  <a:lnTo>
                    <a:pt x="158" y="50"/>
                  </a:lnTo>
                  <a:lnTo>
                    <a:pt x="163" y="48"/>
                  </a:lnTo>
                  <a:lnTo>
                    <a:pt x="167" y="47"/>
                  </a:lnTo>
                  <a:lnTo>
                    <a:pt x="169" y="47"/>
                  </a:lnTo>
                  <a:lnTo>
                    <a:pt x="170" y="48"/>
                  </a:lnTo>
                  <a:lnTo>
                    <a:pt x="171" y="50"/>
                  </a:lnTo>
                  <a:lnTo>
                    <a:pt x="171" y="51"/>
                  </a:lnTo>
                  <a:lnTo>
                    <a:pt x="174" y="57"/>
                  </a:lnTo>
                  <a:lnTo>
                    <a:pt x="175" y="63"/>
                  </a:lnTo>
                  <a:lnTo>
                    <a:pt x="177" y="67"/>
                  </a:lnTo>
                  <a:lnTo>
                    <a:pt x="177" y="68"/>
                  </a:lnTo>
                  <a:lnTo>
                    <a:pt x="177" y="70"/>
                  </a:lnTo>
                  <a:lnTo>
                    <a:pt x="177" y="72"/>
                  </a:lnTo>
                  <a:lnTo>
                    <a:pt x="176" y="73"/>
                  </a:lnTo>
                  <a:lnTo>
                    <a:pt x="172" y="74"/>
                  </a:lnTo>
                  <a:lnTo>
                    <a:pt x="168" y="76"/>
                  </a:lnTo>
                  <a:lnTo>
                    <a:pt x="162" y="78"/>
                  </a:lnTo>
                  <a:lnTo>
                    <a:pt x="162" y="92"/>
                  </a:lnTo>
                  <a:lnTo>
                    <a:pt x="161" y="106"/>
                  </a:lnTo>
                  <a:lnTo>
                    <a:pt x="167" y="109"/>
                  </a:lnTo>
                  <a:lnTo>
                    <a:pt x="171" y="112"/>
                  </a:lnTo>
                  <a:lnTo>
                    <a:pt x="174" y="113"/>
                  </a:lnTo>
                  <a:lnTo>
                    <a:pt x="175" y="114"/>
                  </a:lnTo>
                  <a:lnTo>
                    <a:pt x="176" y="116"/>
                  </a:lnTo>
                  <a:lnTo>
                    <a:pt x="175" y="118"/>
                  </a:lnTo>
                  <a:lnTo>
                    <a:pt x="175" y="119"/>
                  </a:lnTo>
                  <a:lnTo>
                    <a:pt x="172" y="125"/>
                  </a:lnTo>
                  <a:lnTo>
                    <a:pt x="170" y="131"/>
                  </a:lnTo>
                  <a:lnTo>
                    <a:pt x="168" y="135"/>
                  </a:lnTo>
                  <a:lnTo>
                    <a:pt x="167" y="136"/>
                  </a:lnTo>
                  <a:lnTo>
                    <a:pt x="166" y="137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59" y="136"/>
                  </a:lnTo>
                  <a:lnTo>
                    <a:pt x="155" y="135"/>
                  </a:lnTo>
                  <a:lnTo>
                    <a:pt x="150" y="132"/>
                  </a:lnTo>
                  <a:lnTo>
                    <a:pt x="139" y="143"/>
                  </a:lnTo>
                  <a:lnTo>
                    <a:pt x="126" y="153"/>
                  </a:lnTo>
                  <a:lnTo>
                    <a:pt x="128" y="158"/>
                  </a:lnTo>
                  <a:lnTo>
                    <a:pt x="130" y="163"/>
                  </a:lnTo>
                  <a:lnTo>
                    <a:pt x="131" y="167"/>
                  </a:lnTo>
                  <a:lnTo>
                    <a:pt x="131" y="169"/>
                  </a:lnTo>
                  <a:lnTo>
                    <a:pt x="131" y="170"/>
                  </a:lnTo>
                  <a:lnTo>
                    <a:pt x="128" y="171"/>
                  </a:lnTo>
                  <a:lnTo>
                    <a:pt x="127" y="171"/>
                  </a:lnTo>
                  <a:lnTo>
                    <a:pt x="121" y="173"/>
                  </a:lnTo>
                  <a:lnTo>
                    <a:pt x="115" y="175"/>
                  </a:lnTo>
                  <a:lnTo>
                    <a:pt x="110" y="177"/>
                  </a:lnTo>
                  <a:lnTo>
                    <a:pt x="109" y="177"/>
                  </a:lnTo>
                  <a:lnTo>
                    <a:pt x="107" y="177"/>
                  </a:lnTo>
                  <a:lnTo>
                    <a:pt x="106" y="177"/>
                  </a:lnTo>
                  <a:lnTo>
                    <a:pt x="105" y="176"/>
                  </a:lnTo>
                  <a:lnTo>
                    <a:pt x="104" y="172"/>
                  </a:lnTo>
                  <a:lnTo>
                    <a:pt x="102" y="168"/>
                  </a:lnTo>
                  <a:lnTo>
                    <a:pt x="100" y="162"/>
                  </a:lnTo>
                  <a:lnTo>
                    <a:pt x="83" y="162"/>
                  </a:lnTo>
                  <a:lnTo>
                    <a:pt x="67" y="159"/>
                  </a:lnTo>
                  <a:lnTo>
                    <a:pt x="64" y="166"/>
                  </a:lnTo>
                  <a:lnTo>
                    <a:pt x="62" y="170"/>
                  </a:lnTo>
                  <a:lnTo>
                    <a:pt x="61" y="173"/>
                  </a:lnTo>
                  <a:lnTo>
                    <a:pt x="60" y="174"/>
                  </a:lnTo>
                  <a:lnTo>
                    <a:pt x="57" y="174"/>
                  </a:lnTo>
                  <a:lnTo>
                    <a:pt x="55" y="174"/>
                  </a:lnTo>
                  <a:lnTo>
                    <a:pt x="54" y="173"/>
                  </a:lnTo>
                  <a:lnTo>
                    <a:pt x="50" y="171"/>
                  </a:lnTo>
                  <a:lnTo>
                    <a:pt x="45" y="169"/>
                  </a:lnTo>
                  <a:lnTo>
                    <a:pt x="39" y="166"/>
                  </a:lnTo>
                  <a:lnTo>
                    <a:pt x="38" y="166"/>
                  </a:lnTo>
                  <a:lnTo>
                    <a:pt x="36" y="165"/>
                  </a:lnTo>
                  <a:lnTo>
                    <a:pt x="35" y="162"/>
                  </a:lnTo>
                  <a:lnTo>
                    <a:pt x="35" y="160"/>
                  </a:lnTo>
                  <a:lnTo>
                    <a:pt x="37" y="157"/>
                  </a:lnTo>
                  <a:lnTo>
                    <a:pt x="39" y="153"/>
                  </a:lnTo>
                  <a:lnTo>
                    <a:pt x="43" y="147"/>
                  </a:lnTo>
                  <a:lnTo>
                    <a:pt x="33" y="137"/>
                  </a:lnTo>
                  <a:lnTo>
                    <a:pt x="25" y="126"/>
                  </a:lnTo>
                  <a:lnTo>
                    <a:pt x="20" y="127"/>
                  </a:lnTo>
                  <a:lnTo>
                    <a:pt x="16" y="130"/>
                  </a:lnTo>
                  <a:lnTo>
                    <a:pt x="13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9" y="131"/>
                  </a:lnTo>
                  <a:lnTo>
                    <a:pt x="8" y="130"/>
                  </a:lnTo>
                  <a:lnTo>
                    <a:pt x="7" y="127"/>
                  </a:lnTo>
                  <a:lnTo>
                    <a:pt x="7" y="127"/>
                  </a:lnTo>
                  <a:lnTo>
                    <a:pt x="6" y="125"/>
                  </a:lnTo>
                  <a:lnTo>
                    <a:pt x="6" y="122"/>
                  </a:lnTo>
                  <a:lnTo>
                    <a:pt x="3" y="119"/>
                  </a:lnTo>
                  <a:lnTo>
                    <a:pt x="2" y="115"/>
                  </a:lnTo>
                  <a:lnTo>
                    <a:pt x="1" y="113"/>
                  </a:lnTo>
                  <a:lnTo>
                    <a:pt x="1" y="110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1" y="105"/>
                  </a:lnTo>
                  <a:lnTo>
                    <a:pt x="2" y="105"/>
                  </a:lnTo>
                  <a:lnTo>
                    <a:pt x="5" y="104"/>
                  </a:lnTo>
                  <a:lnTo>
                    <a:pt x="7" y="103"/>
                  </a:lnTo>
                  <a:lnTo>
                    <a:pt x="11" y="102"/>
                  </a:lnTo>
                  <a:lnTo>
                    <a:pt x="16" y="100"/>
                  </a:lnTo>
                  <a:lnTo>
                    <a:pt x="15" y="85"/>
                  </a:lnTo>
                  <a:lnTo>
                    <a:pt x="17" y="70"/>
                  </a:lnTo>
                  <a:lnTo>
                    <a:pt x="13" y="68"/>
                  </a:lnTo>
                  <a:lnTo>
                    <a:pt x="9" y="66"/>
                  </a:lnTo>
                  <a:lnTo>
                    <a:pt x="7" y="65"/>
                  </a:lnTo>
                  <a:lnTo>
                    <a:pt x="5" y="64"/>
                  </a:lnTo>
                  <a:lnTo>
                    <a:pt x="3" y="64"/>
                  </a:lnTo>
                  <a:lnTo>
                    <a:pt x="3" y="63"/>
                  </a:lnTo>
                  <a:lnTo>
                    <a:pt x="2" y="61"/>
                  </a:lnTo>
                  <a:lnTo>
                    <a:pt x="3" y="59"/>
                  </a:lnTo>
                  <a:lnTo>
                    <a:pt x="5" y="59"/>
                  </a:lnTo>
                  <a:lnTo>
                    <a:pt x="5" y="56"/>
                  </a:lnTo>
                  <a:lnTo>
                    <a:pt x="6" y="53"/>
                  </a:lnTo>
                  <a:lnTo>
                    <a:pt x="8" y="50"/>
                  </a:lnTo>
                  <a:lnTo>
                    <a:pt x="10" y="47"/>
                  </a:lnTo>
                  <a:lnTo>
                    <a:pt x="11" y="44"/>
                  </a:lnTo>
                  <a:lnTo>
                    <a:pt x="11" y="43"/>
                  </a:lnTo>
                  <a:lnTo>
                    <a:pt x="12" y="42"/>
                  </a:lnTo>
                  <a:lnTo>
                    <a:pt x="13" y="39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6" y="39"/>
                  </a:lnTo>
                  <a:lnTo>
                    <a:pt x="18" y="39"/>
                  </a:lnTo>
                  <a:lnTo>
                    <a:pt x="21" y="42"/>
                  </a:lnTo>
                  <a:lnTo>
                    <a:pt x="25" y="43"/>
                  </a:lnTo>
                  <a:lnTo>
                    <a:pt x="29" y="45"/>
                  </a:lnTo>
                  <a:lnTo>
                    <a:pt x="39" y="34"/>
                  </a:lnTo>
                  <a:lnTo>
                    <a:pt x="51" y="25"/>
                  </a:lnTo>
                  <a:lnTo>
                    <a:pt x="50" y="20"/>
                  </a:lnTo>
                  <a:lnTo>
                    <a:pt x="49" y="16"/>
                  </a:lnTo>
                  <a:lnTo>
                    <a:pt x="48" y="13"/>
                  </a:lnTo>
                  <a:lnTo>
                    <a:pt x="47" y="11"/>
                  </a:lnTo>
                  <a:lnTo>
                    <a:pt x="47" y="11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50" y="7"/>
                  </a:lnTo>
                  <a:lnTo>
                    <a:pt x="51" y="7"/>
                  </a:lnTo>
                  <a:lnTo>
                    <a:pt x="52" y="6"/>
                  </a:lnTo>
                  <a:lnTo>
                    <a:pt x="55" y="6"/>
                  </a:lnTo>
                  <a:lnTo>
                    <a:pt x="59" y="3"/>
                  </a:lnTo>
                  <a:lnTo>
                    <a:pt x="63" y="2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8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FF3D50"/>
            </a:solidFill>
            <a:ln w="0">
              <a:solidFill>
                <a:srgbClr val="FF3D5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4"/>
            <p:cNvSpPr>
              <a:spLocks noEditPoints="1"/>
            </p:cNvSpPr>
            <p:nvPr/>
          </p:nvSpPr>
          <p:spPr bwMode="auto">
            <a:xfrm>
              <a:off x="10129837" y="3514726"/>
              <a:ext cx="104775" cy="106363"/>
            </a:xfrm>
            <a:custGeom>
              <a:avLst/>
              <a:gdLst>
                <a:gd name="T0" fmla="*/ 36 w 66"/>
                <a:gd name="T1" fmla="*/ 9 h 67"/>
                <a:gd name="T2" fmla="*/ 26 w 66"/>
                <a:gd name="T3" fmla="*/ 10 h 67"/>
                <a:gd name="T4" fmla="*/ 17 w 66"/>
                <a:gd name="T5" fmla="*/ 14 h 67"/>
                <a:gd name="T6" fmla="*/ 12 w 66"/>
                <a:gd name="T7" fmla="*/ 22 h 67"/>
                <a:gd name="T8" fmla="*/ 9 w 66"/>
                <a:gd name="T9" fmla="*/ 31 h 67"/>
                <a:gd name="T10" fmla="*/ 10 w 66"/>
                <a:gd name="T11" fmla="*/ 41 h 67"/>
                <a:gd name="T12" fmla="*/ 14 w 66"/>
                <a:gd name="T13" fmla="*/ 49 h 67"/>
                <a:gd name="T14" fmla="*/ 22 w 66"/>
                <a:gd name="T15" fmla="*/ 55 h 67"/>
                <a:gd name="T16" fmla="*/ 31 w 66"/>
                <a:gd name="T17" fmla="*/ 59 h 67"/>
                <a:gd name="T18" fmla="*/ 41 w 66"/>
                <a:gd name="T19" fmla="*/ 58 h 67"/>
                <a:gd name="T20" fmla="*/ 49 w 66"/>
                <a:gd name="T21" fmla="*/ 53 h 67"/>
                <a:gd name="T22" fmla="*/ 54 w 66"/>
                <a:gd name="T23" fmla="*/ 46 h 67"/>
                <a:gd name="T24" fmla="*/ 58 w 66"/>
                <a:gd name="T25" fmla="*/ 36 h 67"/>
                <a:gd name="T26" fmla="*/ 57 w 66"/>
                <a:gd name="T27" fmla="*/ 27 h 67"/>
                <a:gd name="T28" fmla="*/ 52 w 66"/>
                <a:gd name="T29" fmla="*/ 18 h 67"/>
                <a:gd name="T30" fmla="*/ 45 w 66"/>
                <a:gd name="T31" fmla="*/ 12 h 67"/>
                <a:gd name="T32" fmla="*/ 36 w 66"/>
                <a:gd name="T33" fmla="*/ 9 h 67"/>
                <a:gd name="T34" fmla="*/ 36 w 66"/>
                <a:gd name="T35" fmla="*/ 0 h 67"/>
                <a:gd name="T36" fmla="*/ 49 w 66"/>
                <a:gd name="T37" fmla="*/ 5 h 67"/>
                <a:gd name="T38" fmla="*/ 60 w 66"/>
                <a:gd name="T39" fmla="*/ 13 h 67"/>
                <a:gd name="T40" fmla="*/ 65 w 66"/>
                <a:gd name="T41" fmla="*/ 24 h 67"/>
                <a:gd name="T42" fmla="*/ 66 w 66"/>
                <a:gd name="T43" fmla="*/ 37 h 67"/>
                <a:gd name="T44" fmla="*/ 63 w 66"/>
                <a:gd name="T45" fmla="*/ 50 h 67"/>
                <a:gd name="T46" fmla="*/ 54 w 66"/>
                <a:gd name="T47" fmla="*/ 60 h 67"/>
                <a:gd name="T48" fmla="*/ 43 w 66"/>
                <a:gd name="T49" fmla="*/ 66 h 67"/>
                <a:gd name="T50" fmla="*/ 30 w 66"/>
                <a:gd name="T51" fmla="*/ 67 h 67"/>
                <a:gd name="T52" fmla="*/ 17 w 66"/>
                <a:gd name="T53" fmla="*/ 63 h 67"/>
                <a:gd name="T54" fmla="*/ 7 w 66"/>
                <a:gd name="T55" fmla="*/ 54 h 67"/>
                <a:gd name="T56" fmla="*/ 1 w 66"/>
                <a:gd name="T57" fmla="*/ 44 h 67"/>
                <a:gd name="T58" fmla="*/ 0 w 66"/>
                <a:gd name="T59" fmla="*/ 30 h 67"/>
                <a:gd name="T60" fmla="*/ 4 w 66"/>
                <a:gd name="T61" fmla="*/ 17 h 67"/>
                <a:gd name="T62" fmla="*/ 12 w 66"/>
                <a:gd name="T63" fmla="*/ 8 h 67"/>
                <a:gd name="T64" fmla="*/ 24 w 66"/>
                <a:gd name="T65" fmla="*/ 1 h 67"/>
                <a:gd name="T66" fmla="*/ 36 w 66"/>
                <a:gd name="T6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" h="67">
                  <a:moveTo>
                    <a:pt x="36" y="9"/>
                  </a:moveTo>
                  <a:lnTo>
                    <a:pt x="26" y="10"/>
                  </a:lnTo>
                  <a:lnTo>
                    <a:pt x="17" y="14"/>
                  </a:lnTo>
                  <a:lnTo>
                    <a:pt x="12" y="22"/>
                  </a:lnTo>
                  <a:lnTo>
                    <a:pt x="9" y="31"/>
                  </a:lnTo>
                  <a:lnTo>
                    <a:pt x="10" y="41"/>
                  </a:lnTo>
                  <a:lnTo>
                    <a:pt x="14" y="49"/>
                  </a:lnTo>
                  <a:lnTo>
                    <a:pt x="22" y="55"/>
                  </a:lnTo>
                  <a:lnTo>
                    <a:pt x="31" y="59"/>
                  </a:lnTo>
                  <a:lnTo>
                    <a:pt x="41" y="58"/>
                  </a:lnTo>
                  <a:lnTo>
                    <a:pt x="49" y="53"/>
                  </a:lnTo>
                  <a:lnTo>
                    <a:pt x="54" y="46"/>
                  </a:lnTo>
                  <a:lnTo>
                    <a:pt x="58" y="36"/>
                  </a:lnTo>
                  <a:lnTo>
                    <a:pt x="57" y="27"/>
                  </a:lnTo>
                  <a:lnTo>
                    <a:pt x="52" y="18"/>
                  </a:lnTo>
                  <a:lnTo>
                    <a:pt x="45" y="12"/>
                  </a:lnTo>
                  <a:lnTo>
                    <a:pt x="36" y="9"/>
                  </a:lnTo>
                  <a:close/>
                  <a:moveTo>
                    <a:pt x="36" y="0"/>
                  </a:moveTo>
                  <a:lnTo>
                    <a:pt x="49" y="5"/>
                  </a:lnTo>
                  <a:lnTo>
                    <a:pt x="60" y="13"/>
                  </a:lnTo>
                  <a:lnTo>
                    <a:pt x="65" y="24"/>
                  </a:lnTo>
                  <a:lnTo>
                    <a:pt x="66" y="37"/>
                  </a:lnTo>
                  <a:lnTo>
                    <a:pt x="63" y="50"/>
                  </a:lnTo>
                  <a:lnTo>
                    <a:pt x="54" y="60"/>
                  </a:lnTo>
                  <a:lnTo>
                    <a:pt x="43" y="66"/>
                  </a:lnTo>
                  <a:lnTo>
                    <a:pt x="30" y="67"/>
                  </a:lnTo>
                  <a:lnTo>
                    <a:pt x="17" y="63"/>
                  </a:lnTo>
                  <a:lnTo>
                    <a:pt x="7" y="54"/>
                  </a:lnTo>
                  <a:lnTo>
                    <a:pt x="1" y="44"/>
                  </a:lnTo>
                  <a:lnTo>
                    <a:pt x="0" y="30"/>
                  </a:lnTo>
                  <a:lnTo>
                    <a:pt x="4" y="17"/>
                  </a:lnTo>
                  <a:lnTo>
                    <a:pt x="12" y="8"/>
                  </a:lnTo>
                  <a:lnTo>
                    <a:pt x="24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2858"/>
            </a:solidFill>
            <a:ln w="0">
              <a:solidFill>
                <a:srgbClr val="002858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5"/>
            <p:cNvSpPr>
              <a:spLocks/>
            </p:cNvSpPr>
            <p:nvPr/>
          </p:nvSpPr>
          <p:spPr bwMode="auto">
            <a:xfrm>
              <a:off x="10182224" y="3430589"/>
              <a:ext cx="139700" cy="277813"/>
            </a:xfrm>
            <a:custGeom>
              <a:avLst/>
              <a:gdLst>
                <a:gd name="T0" fmla="*/ 29 w 88"/>
                <a:gd name="T1" fmla="*/ 1 h 175"/>
                <a:gd name="T2" fmla="*/ 31 w 88"/>
                <a:gd name="T3" fmla="*/ 2 h 175"/>
                <a:gd name="T4" fmla="*/ 37 w 88"/>
                <a:gd name="T5" fmla="*/ 6 h 175"/>
                <a:gd name="T6" fmla="*/ 44 w 88"/>
                <a:gd name="T7" fmla="*/ 9 h 175"/>
                <a:gd name="T8" fmla="*/ 46 w 88"/>
                <a:gd name="T9" fmla="*/ 10 h 175"/>
                <a:gd name="T10" fmla="*/ 49 w 88"/>
                <a:gd name="T11" fmla="*/ 12 h 175"/>
                <a:gd name="T12" fmla="*/ 48 w 88"/>
                <a:gd name="T13" fmla="*/ 14 h 175"/>
                <a:gd name="T14" fmla="*/ 46 w 88"/>
                <a:gd name="T15" fmla="*/ 18 h 175"/>
                <a:gd name="T16" fmla="*/ 43 w 88"/>
                <a:gd name="T17" fmla="*/ 26 h 175"/>
                <a:gd name="T18" fmla="*/ 64 w 88"/>
                <a:gd name="T19" fmla="*/ 50 h 175"/>
                <a:gd name="T20" fmla="*/ 74 w 88"/>
                <a:gd name="T21" fmla="*/ 46 h 175"/>
                <a:gd name="T22" fmla="*/ 80 w 88"/>
                <a:gd name="T23" fmla="*/ 45 h 175"/>
                <a:gd name="T24" fmla="*/ 82 w 88"/>
                <a:gd name="T25" fmla="*/ 48 h 175"/>
                <a:gd name="T26" fmla="*/ 85 w 88"/>
                <a:gd name="T27" fmla="*/ 55 h 175"/>
                <a:gd name="T28" fmla="*/ 88 w 88"/>
                <a:gd name="T29" fmla="*/ 65 h 175"/>
                <a:gd name="T30" fmla="*/ 88 w 88"/>
                <a:gd name="T31" fmla="*/ 68 h 175"/>
                <a:gd name="T32" fmla="*/ 87 w 88"/>
                <a:gd name="T33" fmla="*/ 71 h 175"/>
                <a:gd name="T34" fmla="*/ 79 w 88"/>
                <a:gd name="T35" fmla="*/ 74 h 175"/>
                <a:gd name="T36" fmla="*/ 73 w 88"/>
                <a:gd name="T37" fmla="*/ 90 h 175"/>
                <a:gd name="T38" fmla="*/ 78 w 88"/>
                <a:gd name="T39" fmla="*/ 107 h 175"/>
                <a:gd name="T40" fmla="*/ 85 w 88"/>
                <a:gd name="T41" fmla="*/ 111 h 175"/>
                <a:gd name="T42" fmla="*/ 87 w 88"/>
                <a:gd name="T43" fmla="*/ 114 h 175"/>
                <a:gd name="T44" fmla="*/ 86 w 88"/>
                <a:gd name="T45" fmla="*/ 117 h 175"/>
                <a:gd name="T46" fmla="*/ 81 w 88"/>
                <a:gd name="T47" fmla="*/ 129 h 175"/>
                <a:gd name="T48" fmla="*/ 78 w 88"/>
                <a:gd name="T49" fmla="*/ 134 h 175"/>
                <a:gd name="T50" fmla="*/ 75 w 88"/>
                <a:gd name="T51" fmla="*/ 136 h 175"/>
                <a:gd name="T52" fmla="*/ 70 w 88"/>
                <a:gd name="T53" fmla="*/ 134 h 175"/>
                <a:gd name="T54" fmla="*/ 61 w 88"/>
                <a:gd name="T55" fmla="*/ 130 h 175"/>
                <a:gd name="T56" fmla="*/ 37 w 88"/>
                <a:gd name="T57" fmla="*/ 151 h 175"/>
                <a:gd name="T58" fmla="*/ 41 w 88"/>
                <a:gd name="T59" fmla="*/ 161 h 175"/>
                <a:gd name="T60" fmla="*/ 42 w 88"/>
                <a:gd name="T61" fmla="*/ 167 h 175"/>
                <a:gd name="T62" fmla="*/ 39 w 88"/>
                <a:gd name="T63" fmla="*/ 169 h 175"/>
                <a:gd name="T64" fmla="*/ 32 w 88"/>
                <a:gd name="T65" fmla="*/ 171 h 175"/>
                <a:gd name="T66" fmla="*/ 21 w 88"/>
                <a:gd name="T67" fmla="*/ 175 h 175"/>
                <a:gd name="T68" fmla="*/ 18 w 88"/>
                <a:gd name="T69" fmla="*/ 175 h 175"/>
                <a:gd name="T70" fmla="*/ 16 w 88"/>
                <a:gd name="T71" fmla="*/ 174 h 175"/>
                <a:gd name="T72" fmla="*/ 13 w 88"/>
                <a:gd name="T73" fmla="*/ 166 h 175"/>
                <a:gd name="T74" fmla="*/ 0 w 88"/>
                <a:gd name="T75" fmla="*/ 160 h 175"/>
                <a:gd name="T76" fmla="*/ 3 w 88"/>
                <a:gd name="T77" fmla="*/ 139 h 175"/>
                <a:gd name="T78" fmla="*/ 11 w 88"/>
                <a:gd name="T79" fmla="*/ 138 h 175"/>
                <a:gd name="T80" fmla="*/ 24 w 88"/>
                <a:gd name="T81" fmla="*/ 133 h 175"/>
                <a:gd name="T82" fmla="*/ 32 w 88"/>
                <a:gd name="T83" fmla="*/ 128 h 175"/>
                <a:gd name="T84" fmla="*/ 44 w 88"/>
                <a:gd name="T85" fmla="*/ 115 h 175"/>
                <a:gd name="T86" fmla="*/ 52 w 88"/>
                <a:gd name="T87" fmla="*/ 84 h 175"/>
                <a:gd name="T88" fmla="*/ 52 w 88"/>
                <a:gd name="T89" fmla="*/ 83 h 175"/>
                <a:gd name="T90" fmla="*/ 49 w 88"/>
                <a:gd name="T91" fmla="*/ 69 h 175"/>
                <a:gd name="T92" fmla="*/ 43 w 88"/>
                <a:gd name="T93" fmla="*/ 58 h 175"/>
                <a:gd name="T94" fmla="*/ 43 w 88"/>
                <a:gd name="T95" fmla="*/ 57 h 175"/>
                <a:gd name="T96" fmla="*/ 39 w 88"/>
                <a:gd name="T97" fmla="*/ 53 h 175"/>
                <a:gd name="T98" fmla="*/ 15 w 88"/>
                <a:gd name="T99" fmla="*/ 37 h 175"/>
                <a:gd name="T100" fmla="*/ 0 w 88"/>
                <a:gd name="T101" fmla="*/ 13 h 175"/>
                <a:gd name="T102" fmla="*/ 19 w 88"/>
                <a:gd name="T103" fmla="*/ 10 h 175"/>
                <a:gd name="T104" fmla="*/ 23 w 88"/>
                <a:gd name="T105" fmla="*/ 4 h 175"/>
                <a:gd name="T106" fmla="*/ 24 w 88"/>
                <a:gd name="T107" fmla="*/ 1 h 175"/>
                <a:gd name="T108" fmla="*/ 27 w 88"/>
                <a:gd name="T10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75">
                  <a:moveTo>
                    <a:pt x="27" y="0"/>
                  </a:moveTo>
                  <a:lnTo>
                    <a:pt x="29" y="1"/>
                  </a:lnTo>
                  <a:lnTo>
                    <a:pt x="29" y="1"/>
                  </a:lnTo>
                  <a:lnTo>
                    <a:pt x="31" y="2"/>
                  </a:lnTo>
                  <a:lnTo>
                    <a:pt x="34" y="4"/>
                  </a:lnTo>
                  <a:lnTo>
                    <a:pt x="37" y="6"/>
                  </a:lnTo>
                  <a:lnTo>
                    <a:pt x="41" y="7"/>
                  </a:lnTo>
                  <a:lnTo>
                    <a:pt x="44" y="9"/>
                  </a:lnTo>
                  <a:lnTo>
                    <a:pt x="45" y="9"/>
                  </a:lnTo>
                  <a:lnTo>
                    <a:pt x="46" y="10"/>
                  </a:lnTo>
                  <a:lnTo>
                    <a:pt x="48" y="11"/>
                  </a:lnTo>
                  <a:lnTo>
                    <a:pt x="49" y="12"/>
                  </a:lnTo>
                  <a:lnTo>
                    <a:pt x="49" y="14"/>
                  </a:lnTo>
                  <a:lnTo>
                    <a:pt x="48" y="14"/>
                  </a:lnTo>
                  <a:lnTo>
                    <a:pt x="48" y="16"/>
                  </a:lnTo>
                  <a:lnTo>
                    <a:pt x="46" y="18"/>
                  </a:lnTo>
                  <a:lnTo>
                    <a:pt x="45" y="22"/>
                  </a:lnTo>
                  <a:lnTo>
                    <a:pt x="43" y="26"/>
                  </a:lnTo>
                  <a:lnTo>
                    <a:pt x="54" y="36"/>
                  </a:lnTo>
                  <a:lnTo>
                    <a:pt x="64" y="50"/>
                  </a:lnTo>
                  <a:lnTo>
                    <a:pt x="69" y="48"/>
                  </a:lnTo>
                  <a:lnTo>
                    <a:pt x="74" y="46"/>
                  </a:lnTo>
                  <a:lnTo>
                    <a:pt x="78" y="45"/>
                  </a:lnTo>
                  <a:lnTo>
                    <a:pt x="80" y="45"/>
                  </a:lnTo>
                  <a:lnTo>
                    <a:pt x="81" y="46"/>
                  </a:lnTo>
                  <a:lnTo>
                    <a:pt x="82" y="48"/>
                  </a:lnTo>
                  <a:lnTo>
                    <a:pt x="82" y="49"/>
                  </a:lnTo>
                  <a:lnTo>
                    <a:pt x="85" y="55"/>
                  </a:lnTo>
                  <a:lnTo>
                    <a:pt x="86" y="61"/>
                  </a:lnTo>
                  <a:lnTo>
                    <a:pt x="88" y="65"/>
                  </a:lnTo>
                  <a:lnTo>
                    <a:pt x="88" y="66"/>
                  </a:lnTo>
                  <a:lnTo>
                    <a:pt x="88" y="68"/>
                  </a:lnTo>
                  <a:lnTo>
                    <a:pt x="88" y="70"/>
                  </a:lnTo>
                  <a:lnTo>
                    <a:pt x="87" y="71"/>
                  </a:lnTo>
                  <a:lnTo>
                    <a:pt x="83" y="72"/>
                  </a:lnTo>
                  <a:lnTo>
                    <a:pt x="79" y="74"/>
                  </a:lnTo>
                  <a:lnTo>
                    <a:pt x="73" y="76"/>
                  </a:lnTo>
                  <a:lnTo>
                    <a:pt x="73" y="90"/>
                  </a:lnTo>
                  <a:lnTo>
                    <a:pt x="72" y="104"/>
                  </a:lnTo>
                  <a:lnTo>
                    <a:pt x="78" y="107"/>
                  </a:lnTo>
                  <a:lnTo>
                    <a:pt x="82" y="110"/>
                  </a:lnTo>
                  <a:lnTo>
                    <a:pt x="85" y="111"/>
                  </a:lnTo>
                  <a:lnTo>
                    <a:pt x="86" y="112"/>
                  </a:lnTo>
                  <a:lnTo>
                    <a:pt x="87" y="114"/>
                  </a:lnTo>
                  <a:lnTo>
                    <a:pt x="86" y="116"/>
                  </a:lnTo>
                  <a:lnTo>
                    <a:pt x="86" y="117"/>
                  </a:lnTo>
                  <a:lnTo>
                    <a:pt x="83" y="123"/>
                  </a:lnTo>
                  <a:lnTo>
                    <a:pt x="81" y="129"/>
                  </a:lnTo>
                  <a:lnTo>
                    <a:pt x="79" y="133"/>
                  </a:lnTo>
                  <a:lnTo>
                    <a:pt x="78" y="134"/>
                  </a:lnTo>
                  <a:lnTo>
                    <a:pt x="77" y="135"/>
                  </a:lnTo>
                  <a:lnTo>
                    <a:pt x="75" y="136"/>
                  </a:lnTo>
                  <a:lnTo>
                    <a:pt x="73" y="136"/>
                  </a:lnTo>
                  <a:lnTo>
                    <a:pt x="70" y="134"/>
                  </a:lnTo>
                  <a:lnTo>
                    <a:pt x="66" y="132"/>
                  </a:lnTo>
                  <a:lnTo>
                    <a:pt x="61" y="130"/>
                  </a:lnTo>
                  <a:lnTo>
                    <a:pt x="50" y="141"/>
                  </a:lnTo>
                  <a:lnTo>
                    <a:pt x="37" y="151"/>
                  </a:lnTo>
                  <a:lnTo>
                    <a:pt x="39" y="156"/>
                  </a:lnTo>
                  <a:lnTo>
                    <a:pt x="41" y="161"/>
                  </a:lnTo>
                  <a:lnTo>
                    <a:pt x="42" y="165"/>
                  </a:lnTo>
                  <a:lnTo>
                    <a:pt x="42" y="167"/>
                  </a:lnTo>
                  <a:lnTo>
                    <a:pt x="42" y="168"/>
                  </a:lnTo>
                  <a:lnTo>
                    <a:pt x="39" y="169"/>
                  </a:lnTo>
                  <a:lnTo>
                    <a:pt x="38" y="169"/>
                  </a:lnTo>
                  <a:lnTo>
                    <a:pt x="32" y="171"/>
                  </a:lnTo>
                  <a:lnTo>
                    <a:pt x="26" y="173"/>
                  </a:lnTo>
                  <a:lnTo>
                    <a:pt x="21" y="175"/>
                  </a:lnTo>
                  <a:lnTo>
                    <a:pt x="20" y="175"/>
                  </a:lnTo>
                  <a:lnTo>
                    <a:pt x="18" y="175"/>
                  </a:lnTo>
                  <a:lnTo>
                    <a:pt x="17" y="175"/>
                  </a:lnTo>
                  <a:lnTo>
                    <a:pt x="16" y="174"/>
                  </a:lnTo>
                  <a:lnTo>
                    <a:pt x="15" y="170"/>
                  </a:lnTo>
                  <a:lnTo>
                    <a:pt x="13" y="166"/>
                  </a:lnTo>
                  <a:lnTo>
                    <a:pt x="11" y="160"/>
                  </a:lnTo>
                  <a:lnTo>
                    <a:pt x="0" y="160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139"/>
                  </a:lnTo>
                  <a:lnTo>
                    <a:pt x="11" y="138"/>
                  </a:lnTo>
                  <a:lnTo>
                    <a:pt x="17" y="136"/>
                  </a:lnTo>
                  <a:lnTo>
                    <a:pt x="24" y="133"/>
                  </a:lnTo>
                  <a:lnTo>
                    <a:pt x="30" y="130"/>
                  </a:lnTo>
                  <a:lnTo>
                    <a:pt x="32" y="128"/>
                  </a:lnTo>
                  <a:lnTo>
                    <a:pt x="32" y="128"/>
                  </a:lnTo>
                  <a:lnTo>
                    <a:pt x="44" y="115"/>
                  </a:lnTo>
                  <a:lnTo>
                    <a:pt x="50" y="100"/>
                  </a:lnTo>
                  <a:lnTo>
                    <a:pt x="52" y="84"/>
                  </a:lnTo>
                  <a:lnTo>
                    <a:pt x="52" y="83"/>
                  </a:lnTo>
                  <a:lnTo>
                    <a:pt x="52" y="83"/>
                  </a:lnTo>
                  <a:lnTo>
                    <a:pt x="51" y="77"/>
                  </a:lnTo>
                  <a:lnTo>
                    <a:pt x="49" y="69"/>
                  </a:lnTo>
                  <a:lnTo>
                    <a:pt x="46" y="63"/>
                  </a:lnTo>
                  <a:lnTo>
                    <a:pt x="43" y="58"/>
                  </a:lnTo>
                  <a:lnTo>
                    <a:pt x="43" y="58"/>
                  </a:lnTo>
                  <a:lnTo>
                    <a:pt x="43" y="57"/>
                  </a:lnTo>
                  <a:lnTo>
                    <a:pt x="41" y="54"/>
                  </a:lnTo>
                  <a:lnTo>
                    <a:pt x="39" y="53"/>
                  </a:lnTo>
                  <a:lnTo>
                    <a:pt x="29" y="44"/>
                  </a:lnTo>
                  <a:lnTo>
                    <a:pt x="15" y="37"/>
                  </a:lnTo>
                  <a:lnTo>
                    <a:pt x="0" y="35"/>
                  </a:lnTo>
                  <a:lnTo>
                    <a:pt x="0" y="13"/>
                  </a:lnTo>
                  <a:lnTo>
                    <a:pt x="17" y="15"/>
                  </a:lnTo>
                  <a:lnTo>
                    <a:pt x="19" y="10"/>
                  </a:lnTo>
                  <a:lnTo>
                    <a:pt x="21" y="7"/>
                  </a:lnTo>
                  <a:lnTo>
                    <a:pt x="23" y="4"/>
                  </a:lnTo>
                  <a:lnTo>
                    <a:pt x="24" y="2"/>
                  </a:lnTo>
                  <a:lnTo>
                    <a:pt x="24" y="1"/>
                  </a:lnTo>
                  <a:lnTo>
                    <a:pt x="25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36E74"/>
            </a:solidFill>
            <a:ln w="0">
              <a:solidFill>
                <a:srgbClr val="036E7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116"/>
            <p:cNvSpPr>
              <a:spLocks noChangeArrowheads="1"/>
            </p:cNvSpPr>
            <p:nvPr/>
          </p:nvSpPr>
          <p:spPr bwMode="auto">
            <a:xfrm>
              <a:off x="9572624" y="2327276"/>
              <a:ext cx="123825" cy="80963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7"/>
            <p:cNvSpPr>
              <a:spLocks/>
            </p:cNvSpPr>
            <p:nvPr/>
          </p:nvSpPr>
          <p:spPr bwMode="auto">
            <a:xfrm>
              <a:off x="9632949" y="2265364"/>
              <a:ext cx="112713" cy="206375"/>
            </a:xfrm>
            <a:custGeom>
              <a:avLst/>
              <a:gdLst>
                <a:gd name="T0" fmla="*/ 54 w 71"/>
                <a:gd name="T1" fmla="*/ 0 h 130"/>
                <a:gd name="T2" fmla="*/ 71 w 71"/>
                <a:gd name="T3" fmla="*/ 0 h 130"/>
                <a:gd name="T4" fmla="*/ 71 w 71"/>
                <a:gd name="T5" fmla="*/ 130 h 130"/>
                <a:gd name="T6" fmla="*/ 10 w 71"/>
                <a:gd name="T7" fmla="*/ 130 h 130"/>
                <a:gd name="T8" fmla="*/ 10 w 71"/>
                <a:gd name="T9" fmla="*/ 130 h 130"/>
                <a:gd name="T10" fmla="*/ 9 w 71"/>
                <a:gd name="T11" fmla="*/ 130 h 130"/>
                <a:gd name="T12" fmla="*/ 8 w 71"/>
                <a:gd name="T13" fmla="*/ 129 h 130"/>
                <a:gd name="T14" fmla="*/ 6 w 71"/>
                <a:gd name="T15" fmla="*/ 129 h 130"/>
                <a:gd name="T16" fmla="*/ 5 w 71"/>
                <a:gd name="T17" fmla="*/ 128 h 130"/>
                <a:gd name="T18" fmla="*/ 3 w 71"/>
                <a:gd name="T19" fmla="*/ 126 h 130"/>
                <a:gd name="T20" fmla="*/ 2 w 71"/>
                <a:gd name="T21" fmla="*/ 124 h 130"/>
                <a:gd name="T22" fmla="*/ 1 w 71"/>
                <a:gd name="T23" fmla="*/ 121 h 130"/>
                <a:gd name="T24" fmla="*/ 0 w 71"/>
                <a:gd name="T25" fmla="*/ 116 h 130"/>
                <a:gd name="T26" fmla="*/ 0 w 71"/>
                <a:gd name="T27" fmla="*/ 109 h 130"/>
                <a:gd name="T28" fmla="*/ 0 w 71"/>
                <a:gd name="T29" fmla="*/ 96 h 130"/>
                <a:gd name="T30" fmla="*/ 0 w 71"/>
                <a:gd name="T31" fmla="*/ 79 h 130"/>
                <a:gd name="T32" fmla="*/ 0 w 71"/>
                <a:gd name="T33" fmla="*/ 61 h 130"/>
                <a:gd name="T34" fmla="*/ 0 w 71"/>
                <a:gd name="T35" fmla="*/ 44 h 130"/>
                <a:gd name="T36" fmla="*/ 0 w 71"/>
                <a:gd name="T37" fmla="*/ 28 h 130"/>
                <a:gd name="T38" fmla="*/ 0 w 71"/>
                <a:gd name="T39" fmla="*/ 16 h 130"/>
                <a:gd name="T40" fmla="*/ 0 w 71"/>
                <a:gd name="T41" fmla="*/ 9 h 130"/>
                <a:gd name="T42" fmla="*/ 1 w 71"/>
                <a:gd name="T43" fmla="*/ 6 h 130"/>
                <a:gd name="T44" fmla="*/ 2 w 71"/>
                <a:gd name="T45" fmla="*/ 3 h 130"/>
                <a:gd name="T46" fmla="*/ 4 w 71"/>
                <a:gd name="T47" fmla="*/ 1 h 130"/>
                <a:gd name="T48" fmla="*/ 6 w 71"/>
                <a:gd name="T49" fmla="*/ 0 h 130"/>
                <a:gd name="T50" fmla="*/ 8 w 71"/>
                <a:gd name="T51" fmla="*/ 0 h 130"/>
                <a:gd name="T52" fmla="*/ 12 w 71"/>
                <a:gd name="T53" fmla="*/ 0 h 130"/>
                <a:gd name="T54" fmla="*/ 16 w 71"/>
                <a:gd name="T55" fmla="*/ 0 h 130"/>
                <a:gd name="T56" fmla="*/ 25 w 71"/>
                <a:gd name="T57" fmla="*/ 0 h 130"/>
                <a:gd name="T58" fmla="*/ 38 w 71"/>
                <a:gd name="T59" fmla="*/ 0 h 130"/>
                <a:gd name="T60" fmla="*/ 54 w 71"/>
                <a:gd name="T6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30">
                  <a:moveTo>
                    <a:pt x="54" y="0"/>
                  </a:moveTo>
                  <a:lnTo>
                    <a:pt x="71" y="0"/>
                  </a:lnTo>
                  <a:lnTo>
                    <a:pt x="71" y="130"/>
                  </a:lnTo>
                  <a:lnTo>
                    <a:pt x="10" y="130"/>
                  </a:lnTo>
                  <a:lnTo>
                    <a:pt x="10" y="130"/>
                  </a:lnTo>
                  <a:lnTo>
                    <a:pt x="9" y="130"/>
                  </a:lnTo>
                  <a:lnTo>
                    <a:pt x="8" y="129"/>
                  </a:lnTo>
                  <a:lnTo>
                    <a:pt x="6" y="129"/>
                  </a:lnTo>
                  <a:lnTo>
                    <a:pt x="5" y="128"/>
                  </a:lnTo>
                  <a:lnTo>
                    <a:pt x="3" y="126"/>
                  </a:lnTo>
                  <a:lnTo>
                    <a:pt x="2" y="124"/>
                  </a:lnTo>
                  <a:lnTo>
                    <a:pt x="1" y="121"/>
                  </a:lnTo>
                  <a:lnTo>
                    <a:pt x="0" y="116"/>
                  </a:lnTo>
                  <a:lnTo>
                    <a:pt x="0" y="109"/>
                  </a:lnTo>
                  <a:lnTo>
                    <a:pt x="0" y="96"/>
                  </a:lnTo>
                  <a:lnTo>
                    <a:pt x="0" y="79"/>
                  </a:lnTo>
                  <a:lnTo>
                    <a:pt x="0" y="61"/>
                  </a:lnTo>
                  <a:lnTo>
                    <a:pt x="0" y="44"/>
                  </a:lnTo>
                  <a:lnTo>
                    <a:pt x="0" y="28"/>
                  </a:lnTo>
                  <a:lnTo>
                    <a:pt x="0" y="16"/>
                  </a:lnTo>
                  <a:lnTo>
                    <a:pt x="0" y="9"/>
                  </a:lnTo>
                  <a:lnTo>
                    <a:pt x="1" y="6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5" y="0"/>
                  </a:lnTo>
                  <a:lnTo>
                    <a:pt x="38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8"/>
            <p:cNvSpPr>
              <a:spLocks/>
            </p:cNvSpPr>
            <p:nvPr/>
          </p:nvSpPr>
          <p:spPr bwMode="auto">
            <a:xfrm>
              <a:off x="9755187" y="2239964"/>
              <a:ext cx="44450" cy="257175"/>
            </a:xfrm>
            <a:custGeom>
              <a:avLst/>
              <a:gdLst>
                <a:gd name="T0" fmla="*/ 3 w 28"/>
                <a:gd name="T1" fmla="*/ 0 h 162"/>
                <a:gd name="T2" fmla="*/ 8 w 28"/>
                <a:gd name="T3" fmla="*/ 0 h 162"/>
                <a:gd name="T4" fmla="*/ 14 w 28"/>
                <a:gd name="T5" fmla="*/ 0 h 162"/>
                <a:gd name="T6" fmla="*/ 21 w 28"/>
                <a:gd name="T7" fmla="*/ 0 h 162"/>
                <a:gd name="T8" fmla="*/ 25 w 28"/>
                <a:gd name="T9" fmla="*/ 0 h 162"/>
                <a:gd name="T10" fmla="*/ 26 w 28"/>
                <a:gd name="T11" fmla="*/ 0 h 162"/>
                <a:gd name="T12" fmla="*/ 27 w 28"/>
                <a:gd name="T13" fmla="*/ 1 h 162"/>
                <a:gd name="T14" fmla="*/ 28 w 28"/>
                <a:gd name="T15" fmla="*/ 2 h 162"/>
                <a:gd name="T16" fmla="*/ 28 w 28"/>
                <a:gd name="T17" fmla="*/ 4 h 162"/>
                <a:gd name="T18" fmla="*/ 28 w 28"/>
                <a:gd name="T19" fmla="*/ 8 h 162"/>
                <a:gd name="T20" fmla="*/ 28 w 28"/>
                <a:gd name="T21" fmla="*/ 19 h 162"/>
                <a:gd name="T22" fmla="*/ 28 w 28"/>
                <a:gd name="T23" fmla="*/ 157 h 162"/>
                <a:gd name="T24" fmla="*/ 28 w 28"/>
                <a:gd name="T25" fmla="*/ 158 h 162"/>
                <a:gd name="T26" fmla="*/ 28 w 28"/>
                <a:gd name="T27" fmla="*/ 158 h 162"/>
                <a:gd name="T28" fmla="*/ 28 w 28"/>
                <a:gd name="T29" fmla="*/ 159 h 162"/>
                <a:gd name="T30" fmla="*/ 27 w 28"/>
                <a:gd name="T31" fmla="*/ 160 h 162"/>
                <a:gd name="T32" fmla="*/ 26 w 28"/>
                <a:gd name="T33" fmla="*/ 161 h 162"/>
                <a:gd name="T34" fmla="*/ 25 w 28"/>
                <a:gd name="T35" fmla="*/ 162 h 162"/>
                <a:gd name="T36" fmla="*/ 19 w 28"/>
                <a:gd name="T37" fmla="*/ 162 h 162"/>
                <a:gd name="T38" fmla="*/ 13 w 28"/>
                <a:gd name="T39" fmla="*/ 162 h 162"/>
                <a:gd name="T40" fmla="*/ 7 w 28"/>
                <a:gd name="T41" fmla="*/ 162 h 162"/>
                <a:gd name="T42" fmla="*/ 4 w 28"/>
                <a:gd name="T43" fmla="*/ 162 h 162"/>
                <a:gd name="T44" fmla="*/ 3 w 28"/>
                <a:gd name="T45" fmla="*/ 161 h 162"/>
                <a:gd name="T46" fmla="*/ 2 w 28"/>
                <a:gd name="T47" fmla="*/ 161 h 162"/>
                <a:gd name="T48" fmla="*/ 1 w 28"/>
                <a:gd name="T49" fmla="*/ 159 h 162"/>
                <a:gd name="T50" fmla="*/ 0 w 28"/>
                <a:gd name="T51" fmla="*/ 157 h 162"/>
                <a:gd name="T52" fmla="*/ 0 w 28"/>
                <a:gd name="T53" fmla="*/ 128 h 162"/>
                <a:gd name="T54" fmla="*/ 0 w 28"/>
                <a:gd name="T55" fmla="*/ 109 h 162"/>
                <a:gd name="T56" fmla="*/ 0 w 28"/>
                <a:gd name="T57" fmla="*/ 90 h 162"/>
                <a:gd name="T58" fmla="*/ 0 w 28"/>
                <a:gd name="T59" fmla="*/ 3 h 162"/>
                <a:gd name="T60" fmla="*/ 0 w 28"/>
                <a:gd name="T61" fmla="*/ 2 h 162"/>
                <a:gd name="T62" fmla="*/ 1 w 28"/>
                <a:gd name="T63" fmla="*/ 1 h 162"/>
                <a:gd name="T64" fmla="*/ 1 w 28"/>
                <a:gd name="T65" fmla="*/ 0 h 162"/>
                <a:gd name="T66" fmla="*/ 3 w 28"/>
                <a:gd name="T6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162">
                  <a:moveTo>
                    <a:pt x="3" y="0"/>
                  </a:moveTo>
                  <a:lnTo>
                    <a:pt x="8" y="0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28" y="19"/>
                  </a:lnTo>
                  <a:lnTo>
                    <a:pt x="28" y="157"/>
                  </a:lnTo>
                  <a:lnTo>
                    <a:pt x="28" y="158"/>
                  </a:lnTo>
                  <a:lnTo>
                    <a:pt x="28" y="158"/>
                  </a:lnTo>
                  <a:lnTo>
                    <a:pt x="28" y="159"/>
                  </a:lnTo>
                  <a:lnTo>
                    <a:pt x="27" y="160"/>
                  </a:lnTo>
                  <a:lnTo>
                    <a:pt x="26" y="161"/>
                  </a:lnTo>
                  <a:lnTo>
                    <a:pt x="25" y="162"/>
                  </a:lnTo>
                  <a:lnTo>
                    <a:pt x="19" y="162"/>
                  </a:lnTo>
                  <a:lnTo>
                    <a:pt x="13" y="162"/>
                  </a:lnTo>
                  <a:lnTo>
                    <a:pt x="7" y="162"/>
                  </a:lnTo>
                  <a:lnTo>
                    <a:pt x="4" y="162"/>
                  </a:lnTo>
                  <a:lnTo>
                    <a:pt x="3" y="161"/>
                  </a:lnTo>
                  <a:lnTo>
                    <a:pt x="2" y="161"/>
                  </a:lnTo>
                  <a:lnTo>
                    <a:pt x="1" y="159"/>
                  </a:lnTo>
                  <a:lnTo>
                    <a:pt x="0" y="157"/>
                  </a:lnTo>
                  <a:lnTo>
                    <a:pt x="0" y="128"/>
                  </a:lnTo>
                  <a:lnTo>
                    <a:pt x="0" y="109"/>
                  </a:lnTo>
                  <a:lnTo>
                    <a:pt x="0" y="9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9"/>
            <p:cNvSpPr>
              <a:spLocks/>
            </p:cNvSpPr>
            <p:nvPr/>
          </p:nvSpPr>
          <p:spPr bwMode="auto">
            <a:xfrm>
              <a:off x="9756774" y="2290764"/>
              <a:ext cx="119063" cy="33338"/>
            </a:xfrm>
            <a:custGeom>
              <a:avLst/>
              <a:gdLst>
                <a:gd name="T0" fmla="*/ 11 w 75"/>
                <a:gd name="T1" fmla="*/ 0 h 21"/>
                <a:gd name="T2" fmla="*/ 65 w 75"/>
                <a:gd name="T3" fmla="*/ 0 h 21"/>
                <a:gd name="T4" fmla="*/ 68 w 75"/>
                <a:gd name="T5" fmla="*/ 0 h 21"/>
                <a:gd name="T6" fmla="*/ 71 w 75"/>
                <a:gd name="T7" fmla="*/ 2 h 21"/>
                <a:gd name="T8" fmla="*/ 73 w 75"/>
                <a:gd name="T9" fmla="*/ 4 h 21"/>
                <a:gd name="T10" fmla="*/ 75 w 75"/>
                <a:gd name="T11" fmla="*/ 7 h 21"/>
                <a:gd name="T12" fmla="*/ 75 w 75"/>
                <a:gd name="T13" fmla="*/ 10 h 21"/>
                <a:gd name="T14" fmla="*/ 75 w 75"/>
                <a:gd name="T15" fmla="*/ 13 h 21"/>
                <a:gd name="T16" fmla="*/ 73 w 75"/>
                <a:gd name="T17" fmla="*/ 17 h 21"/>
                <a:gd name="T18" fmla="*/ 71 w 75"/>
                <a:gd name="T19" fmla="*/ 19 h 21"/>
                <a:gd name="T20" fmla="*/ 68 w 75"/>
                <a:gd name="T21" fmla="*/ 21 h 21"/>
                <a:gd name="T22" fmla="*/ 65 w 75"/>
                <a:gd name="T23" fmla="*/ 21 h 21"/>
                <a:gd name="T24" fmla="*/ 11 w 75"/>
                <a:gd name="T25" fmla="*/ 21 h 21"/>
                <a:gd name="T26" fmla="*/ 8 w 75"/>
                <a:gd name="T27" fmla="*/ 21 h 21"/>
                <a:gd name="T28" fmla="*/ 4 w 75"/>
                <a:gd name="T29" fmla="*/ 19 h 21"/>
                <a:gd name="T30" fmla="*/ 2 w 75"/>
                <a:gd name="T31" fmla="*/ 17 h 21"/>
                <a:gd name="T32" fmla="*/ 1 w 75"/>
                <a:gd name="T33" fmla="*/ 13 h 21"/>
                <a:gd name="T34" fmla="*/ 0 w 75"/>
                <a:gd name="T35" fmla="*/ 10 h 21"/>
                <a:gd name="T36" fmla="*/ 1 w 75"/>
                <a:gd name="T37" fmla="*/ 7 h 21"/>
                <a:gd name="T38" fmla="*/ 2 w 75"/>
                <a:gd name="T39" fmla="*/ 4 h 21"/>
                <a:gd name="T40" fmla="*/ 4 w 75"/>
                <a:gd name="T41" fmla="*/ 2 h 21"/>
                <a:gd name="T42" fmla="*/ 8 w 75"/>
                <a:gd name="T43" fmla="*/ 0 h 21"/>
                <a:gd name="T44" fmla="*/ 11 w 75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21">
                  <a:moveTo>
                    <a:pt x="11" y="0"/>
                  </a:moveTo>
                  <a:lnTo>
                    <a:pt x="65" y="0"/>
                  </a:lnTo>
                  <a:lnTo>
                    <a:pt x="68" y="0"/>
                  </a:lnTo>
                  <a:lnTo>
                    <a:pt x="71" y="2"/>
                  </a:lnTo>
                  <a:lnTo>
                    <a:pt x="73" y="4"/>
                  </a:lnTo>
                  <a:lnTo>
                    <a:pt x="75" y="7"/>
                  </a:lnTo>
                  <a:lnTo>
                    <a:pt x="75" y="10"/>
                  </a:lnTo>
                  <a:lnTo>
                    <a:pt x="75" y="13"/>
                  </a:lnTo>
                  <a:lnTo>
                    <a:pt x="73" y="17"/>
                  </a:lnTo>
                  <a:lnTo>
                    <a:pt x="71" y="19"/>
                  </a:lnTo>
                  <a:lnTo>
                    <a:pt x="68" y="21"/>
                  </a:lnTo>
                  <a:lnTo>
                    <a:pt x="65" y="21"/>
                  </a:lnTo>
                  <a:lnTo>
                    <a:pt x="11" y="21"/>
                  </a:lnTo>
                  <a:lnTo>
                    <a:pt x="8" y="21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0"/>
            <p:cNvSpPr>
              <a:spLocks/>
            </p:cNvSpPr>
            <p:nvPr/>
          </p:nvSpPr>
          <p:spPr bwMode="auto">
            <a:xfrm>
              <a:off x="9756774" y="2411414"/>
              <a:ext cx="119063" cy="33338"/>
            </a:xfrm>
            <a:custGeom>
              <a:avLst/>
              <a:gdLst>
                <a:gd name="T0" fmla="*/ 11 w 75"/>
                <a:gd name="T1" fmla="*/ 0 h 21"/>
                <a:gd name="T2" fmla="*/ 65 w 75"/>
                <a:gd name="T3" fmla="*/ 0 h 21"/>
                <a:gd name="T4" fmla="*/ 68 w 75"/>
                <a:gd name="T5" fmla="*/ 1 h 21"/>
                <a:gd name="T6" fmla="*/ 71 w 75"/>
                <a:gd name="T7" fmla="*/ 2 h 21"/>
                <a:gd name="T8" fmla="*/ 73 w 75"/>
                <a:gd name="T9" fmla="*/ 4 h 21"/>
                <a:gd name="T10" fmla="*/ 75 w 75"/>
                <a:gd name="T11" fmla="*/ 7 h 21"/>
                <a:gd name="T12" fmla="*/ 75 w 75"/>
                <a:gd name="T13" fmla="*/ 11 h 21"/>
                <a:gd name="T14" fmla="*/ 75 w 75"/>
                <a:gd name="T15" fmla="*/ 14 h 21"/>
                <a:gd name="T16" fmla="*/ 73 w 75"/>
                <a:gd name="T17" fmla="*/ 17 h 21"/>
                <a:gd name="T18" fmla="*/ 71 w 75"/>
                <a:gd name="T19" fmla="*/ 19 h 21"/>
                <a:gd name="T20" fmla="*/ 68 w 75"/>
                <a:gd name="T21" fmla="*/ 21 h 21"/>
                <a:gd name="T22" fmla="*/ 65 w 75"/>
                <a:gd name="T23" fmla="*/ 21 h 21"/>
                <a:gd name="T24" fmla="*/ 11 w 75"/>
                <a:gd name="T25" fmla="*/ 21 h 21"/>
                <a:gd name="T26" fmla="*/ 8 w 75"/>
                <a:gd name="T27" fmla="*/ 21 h 21"/>
                <a:gd name="T28" fmla="*/ 4 w 75"/>
                <a:gd name="T29" fmla="*/ 19 h 21"/>
                <a:gd name="T30" fmla="*/ 2 w 75"/>
                <a:gd name="T31" fmla="*/ 17 h 21"/>
                <a:gd name="T32" fmla="*/ 1 w 75"/>
                <a:gd name="T33" fmla="*/ 14 h 21"/>
                <a:gd name="T34" fmla="*/ 0 w 75"/>
                <a:gd name="T35" fmla="*/ 11 h 21"/>
                <a:gd name="T36" fmla="*/ 1 w 75"/>
                <a:gd name="T37" fmla="*/ 7 h 21"/>
                <a:gd name="T38" fmla="*/ 2 w 75"/>
                <a:gd name="T39" fmla="*/ 4 h 21"/>
                <a:gd name="T40" fmla="*/ 4 w 75"/>
                <a:gd name="T41" fmla="*/ 2 h 21"/>
                <a:gd name="T42" fmla="*/ 8 w 75"/>
                <a:gd name="T43" fmla="*/ 1 h 21"/>
                <a:gd name="T44" fmla="*/ 11 w 75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21">
                  <a:moveTo>
                    <a:pt x="11" y="0"/>
                  </a:moveTo>
                  <a:lnTo>
                    <a:pt x="65" y="0"/>
                  </a:lnTo>
                  <a:lnTo>
                    <a:pt x="68" y="1"/>
                  </a:lnTo>
                  <a:lnTo>
                    <a:pt x="71" y="2"/>
                  </a:lnTo>
                  <a:lnTo>
                    <a:pt x="73" y="4"/>
                  </a:lnTo>
                  <a:lnTo>
                    <a:pt x="75" y="7"/>
                  </a:lnTo>
                  <a:lnTo>
                    <a:pt x="75" y="11"/>
                  </a:lnTo>
                  <a:lnTo>
                    <a:pt x="75" y="14"/>
                  </a:lnTo>
                  <a:lnTo>
                    <a:pt x="73" y="17"/>
                  </a:lnTo>
                  <a:lnTo>
                    <a:pt x="71" y="19"/>
                  </a:lnTo>
                  <a:lnTo>
                    <a:pt x="68" y="21"/>
                  </a:lnTo>
                  <a:lnTo>
                    <a:pt x="65" y="21"/>
                  </a:lnTo>
                  <a:lnTo>
                    <a:pt x="11" y="21"/>
                  </a:lnTo>
                  <a:lnTo>
                    <a:pt x="8" y="21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121"/>
            <p:cNvSpPr>
              <a:spLocks noChangeArrowheads="1"/>
            </p:cNvSpPr>
            <p:nvPr/>
          </p:nvSpPr>
          <p:spPr bwMode="auto">
            <a:xfrm>
              <a:off x="10020299" y="2327276"/>
              <a:ext cx="123825" cy="80963"/>
            </a:xfrm>
            <a:prstGeom prst="rect">
              <a:avLst/>
            </a:prstGeom>
            <a:solidFill>
              <a:srgbClr val="00004A"/>
            </a:solidFill>
            <a:ln w="0">
              <a:solidFill>
                <a:srgbClr val="0000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2"/>
            <p:cNvSpPr>
              <a:spLocks/>
            </p:cNvSpPr>
            <p:nvPr/>
          </p:nvSpPr>
          <p:spPr bwMode="auto">
            <a:xfrm>
              <a:off x="9972674" y="2265364"/>
              <a:ext cx="111125" cy="206375"/>
            </a:xfrm>
            <a:custGeom>
              <a:avLst/>
              <a:gdLst>
                <a:gd name="T0" fmla="*/ 17 w 70"/>
                <a:gd name="T1" fmla="*/ 0 h 130"/>
                <a:gd name="T2" fmla="*/ 32 w 70"/>
                <a:gd name="T3" fmla="*/ 0 h 130"/>
                <a:gd name="T4" fmla="*/ 44 w 70"/>
                <a:gd name="T5" fmla="*/ 0 h 130"/>
                <a:gd name="T6" fmla="*/ 54 w 70"/>
                <a:gd name="T7" fmla="*/ 0 h 130"/>
                <a:gd name="T8" fmla="*/ 58 w 70"/>
                <a:gd name="T9" fmla="*/ 0 h 130"/>
                <a:gd name="T10" fmla="*/ 61 w 70"/>
                <a:gd name="T11" fmla="*/ 0 h 130"/>
                <a:gd name="T12" fmla="*/ 64 w 70"/>
                <a:gd name="T13" fmla="*/ 0 h 130"/>
                <a:gd name="T14" fmla="*/ 67 w 70"/>
                <a:gd name="T15" fmla="*/ 1 h 130"/>
                <a:gd name="T16" fmla="*/ 68 w 70"/>
                <a:gd name="T17" fmla="*/ 3 h 130"/>
                <a:gd name="T18" fmla="*/ 70 w 70"/>
                <a:gd name="T19" fmla="*/ 6 h 130"/>
                <a:gd name="T20" fmla="*/ 70 w 70"/>
                <a:gd name="T21" fmla="*/ 9 h 130"/>
                <a:gd name="T22" fmla="*/ 70 w 70"/>
                <a:gd name="T23" fmla="*/ 16 h 130"/>
                <a:gd name="T24" fmla="*/ 70 w 70"/>
                <a:gd name="T25" fmla="*/ 28 h 130"/>
                <a:gd name="T26" fmla="*/ 70 w 70"/>
                <a:gd name="T27" fmla="*/ 44 h 130"/>
                <a:gd name="T28" fmla="*/ 70 w 70"/>
                <a:gd name="T29" fmla="*/ 61 h 130"/>
                <a:gd name="T30" fmla="*/ 70 w 70"/>
                <a:gd name="T31" fmla="*/ 79 h 130"/>
                <a:gd name="T32" fmla="*/ 70 w 70"/>
                <a:gd name="T33" fmla="*/ 96 h 130"/>
                <a:gd name="T34" fmla="*/ 70 w 70"/>
                <a:gd name="T35" fmla="*/ 109 h 130"/>
                <a:gd name="T36" fmla="*/ 70 w 70"/>
                <a:gd name="T37" fmla="*/ 116 h 130"/>
                <a:gd name="T38" fmla="*/ 70 w 70"/>
                <a:gd name="T39" fmla="*/ 121 h 130"/>
                <a:gd name="T40" fmla="*/ 69 w 70"/>
                <a:gd name="T41" fmla="*/ 124 h 130"/>
                <a:gd name="T42" fmla="*/ 67 w 70"/>
                <a:gd name="T43" fmla="*/ 126 h 130"/>
                <a:gd name="T44" fmla="*/ 66 w 70"/>
                <a:gd name="T45" fmla="*/ 128 h 130"/>
                <a:gd name="T46" fmla="*/ 63 w 70"/>
                <a:gd name="T47" fmla="*/ 129 h 130"/>
                <a:gd name="T48" fmla="*/ 62 w 70"/>
                <a:gd name="T49" fmla="*/ 129 h 130"/>
                <a:gd name="T50" fmla="*/ 60 w 70"/>
                <a:gd name="T51" fmla="*/ 130 h 130"/>
                <a:gd name="T52" fmla="*/ 59 w 70"/>
                <a:gd name="T53" fmla="*/ 130 h 130"/>
                <a:gd name="T54" fmla="*/ 59 w 70"/>
                <a:gd name="T55" fmla="*/ 130 h 130"/>
                <a:gd name="T56" fmla="*/ 0 w 70"/>
                <a:gd name="T57" fmla="*/ 130 h 130"/>
                <a:gd name="T58" fmla="*/ 0 w 70"/>
                <a:gd name="T59" fmla="*/ 0 h 130"/>
                <a:gd name="T60" fmla="*/ 17 w 70"/>
                <a:gd name="T6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" h="130">
                  <a:moveTo>
                    <a:pt x="17" y="0"/>
                  </a:moveTo>
                  <a:lnTo>
                    <a:pt x="32" y="0"/>
                  </a:lnTo>
                  <a:lnTo>
                    <a:pt x="4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7" y="1"/>
                  </a:lnTo>
                  <a:lnTo>
                    <a:pt x="68" y="3"/>
                  </a:lnTo>
                  <a:lnTo>
                    <a:pt x="70" y="6"/>
                  </a:lnTo>
                  <a:lnTo>
                    <a:pt x="70" y="9"/>
                  </a:lnTo>
                  <a:lnTo>
                    <a:pt x="70" y="16"/>
                  </a:lnTo>
                  <a:lnTo>
                    <a:pt x="70" y="28"/>
                  </a:lnTo>
                  <a:lnTo>
                    <a:pt x="70" y="44"/>
                  </a:lnTo>
                  <a:lnTo>
                    <a:pt x="70" y="61"/>
                  </a:lnTo>
                  <a:lnTo>
                    <a:pt x="70" y="79"/>
                  </a:lnTo>
                  <a:lnTo>
                    <a:pt x="70" y="96"/>
                  </a:lnTo>
                  <a:lnTo>
                    <a:pt x="70" y="109"/>
                  </a:lnTo>
                  <a:lnTo>
                    <a:pt x="70" y="116"/>
                  </a:lnTo>
                  <a:lnTo>
                    <a:pt x="70" y="121"/>
                  </a:lnTo>
                  <a:lnTo>
                    <a:pt x="69" y="124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3" y="129"/>
                  </a:lnTo>
                  <a:lnTo>
                    <a:pt x="62" y="129"/>
                  </a:lnTo>
                  <a:lnTo>
                    <a:pt x="60" y="130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0" y="130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4A"/>
            </a:solidFill>
            <a:ln w="0">
              <a:solidFill>
                <a:srgbClr val="00004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3"/>
            <p:cNvSpPr>
              <a:spLocks/>
            </p:cNvSpPr>
            <p:nvPr/>
          </p:nvSpPr>
          <p:spPr bwMode="auto">
            <a:xfrm>
              <a:off x="9917112" y="2239964"/>
              <a:ext cx="42863" cy="257175"/>
            </a:xfrm>
            <a:custGeom>
              <a:avLst/>
              <a:gdLst>
                <a:gd name="T0" fmla="*/ 3 w 27"/>
                <a:gd name="T1" fmla="*/ 0 h 162"/>
                <a:gd name="T2" fmla="*/ 7 w 27"/>
                <a:gd name="T3" fmla="*/ 0 h 162"/>
                <a:gd name="T4" fmla="*/ 14 w 27"/>
                <a:gd name="T5" fmla="*/ 0 h 162"/>
                <a:gd name="T6" fmla="*/ 20 w 27"/>
                <a:gd name="T7" fmla="*/ 0 h 162"/>
                <a:gd name="T8" fmla="*/ 24 w 27"/>
                <a:gd name="T9" fmla="*/ 0 h 162"/>
                <a:gd name="T10" fmla="*/ 26 w 27"/>
                <a:gd name="T11" fmla="*/ 0 h 162"/>
                <a:gd name="T12" fmla="*/ 27 w 27"/>
                <a:gd name="T13" fmla="*/ 1 h 162"/>
                <a:gd name="T14" fmla="*/ 27 w 27"/>
                <a:gd name="T15" fmla="*/ 2 h 162"/>
                <a:gd name="T16" fmla="*/ 27 w 27"/>
                <a:gd name="T17" fmla="*/ 3 h 162"/>
                <a:gd name="T18" fmla="*/ 27 w 27"/>
                <a:gd name="T19" fmla="*/ 7 h 162"/>
                <a:gd name="T20" fmla="*/ 27 w 27"/>
                <a:gd name="T21" fmla="*/ 17 h 162"/>
                <a:gd name="T22" fmla="*/ 27 w 27"/>
                <a:gd name="T23" fmla="*/ 31 h 162"/>
                <a:gd name="T24" fmla="*/ 27 w 27"/>
                <a:gd name="T25" fmla="*/ 49 h 162"/>
                <a:gd name="T26" fmla="*/ 27 w 27"/>
                <a:gd name="T27" fmla="*/ 69 h 162"/>
                <a:gd name="T28" fmla="*/ 27 w 27"/>
                <a:gd name="T29" fmla="*/ 90 h 162"/>
                <a:gd name="T30" fmla="*/ 27 w 27"/>
                <a:gd name="T31" fmla="*/ 157 h 162"/>
                <a:gd name="T32" fmla="*/ 27 w 27"/>
                <a:gd name="T33" fmla="*/ 159 h 162"/>
                <a:gd name="T34" fmla="*/ 26 w 27"/>
                <a:gd name="T35" fmla="*/ 161 h 162"/>
                <a:gd name="T36" fmla="*/ 25 w 27"/>
                <a:gd name="T37" fmla="*/ 161 h 162"/>
                <a:gd name="T38" fmla="*/ 24 w 27"/>
                <a:gd name="T39" fmla="*/ 162 h 162"/>
                <a:gd name="T40" fmla="*/ 21 w 27"/>
                <a:gd name="T41" fmla="*/ 162 h 162"/>
                <a:gd name="T42" fmla="*/ 15 w 27"/>
                <a:gd name="T43" fmla="*/ 162 h 162"/>
                <a:gd name="T44" fmla="*/ 8 w 27"/>
                <a:gd name="T45" fmla="*/ 162 h 162"/>
                <a:gd name="T46" fmla="*/ 4 w 27"/>
                <a:gd name="T47" fmla="*/ 162 h 162"/>
                <a:gd name="T48" fmla="*/ 2 w 27"/>
                <a:gd name="T49" fmla="*/ 161 h 162"/>
                <a:gd name="T50" fmla="*/ 1 w 27"/>
                <a:gd name="T51" fmla="*/ 160 h 162"/>
                <a:gd name="T52" fmla="*/ 1 w 27"/>
                <a:gd name="T53" fmla="*/ 159 h 162"/>
                <a:gd name="T54" fmla="*/ 0 w 27"/>
                <a:gd name="T55" fmla="*/ 158 h 162"/>
                <a:gd name="T56" fmla="*/ 0 w 27"/>
                <a:gd name="T57" fmla="*/ 158 h 162"/>
                <a:gd name="T58" fmla="*/ 0 w 27"/>
                <a:gd name="T59" fmla="*/ 157 h 162"/>
                <a:gd name="T60" fmla="*/ 0 w 27"/>
                <a:gd name="T61" fmla="*/ 130 h 162"/>
                <a:gd name="T62" fmla="*/ 0 w 27"/>
                <a:gd name="T63" fmla="*/ 112 h 162"/>
                <a:gd name="T64" fmla="*/ 0 w 27"/>
                <a:gd name="T65" fmla="*/ 92 h 162"/>
                <a:gd name="T66" fmla="*/ 0 w 27"/>
                <a:gd name="T67" fmla="*/ 72 h 162"/>
                <a:gd name="T68" fmla="*/ 0 w 27"/>
                <a:gd name="T69" fmla="*/ 4 h 162"/>
                <a:gd name="T70" fmla="*/ 0 w 27"/>
                <a:gd name="T71" fmla="*/ 2 h 162"/>
                <a:gd name="T72" fmla="*/ 1 w 27"/>
                <a:gd name="T73" fmla="*/ 1 h 162"/>
                <a:gd name="T74" fmla="*/ 2 w 27"/>
                <a:gd name="T75" fmla="*/ 0 h 162"/>
                <a:gd name="T76" fmla="*/ 3 w 27"/>
                <a:gd name="T7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" h="162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7" y="2"/>
                  </a:lnTo>
                  <a:lnTo>
                    <a:pt x="27" y="3"/>
                  </a:lnTo>
                  <a:lnTo>
                    <a:pt x="27" y="7"/>
                  </a:lnTo>
                  <a:lnTo>
                    <a:pt x="27" y="17"/>
                  </a:lnTo>
                  <a:lnTo>
                    <a:pt x="27" y="31"/>
                  </a:lnTo>
                  <a:lnTo>
                    <a:pt x="27" y="49"/>
                  </a:lnTo>
                  <a:lnTo>
                    <a:pt x="27" y="69"/>
                  </a:lnTo>
                  <a:lnTo>
                    <a:pt x="27" y="90"/>
                  </a:lnTo>
                  <a:lnTo>
                    <a:pt x="27" y="157"/>
                  </a:lnTo>
                  <a:lnTo>
                    <a:pt x="27" y="159"/>
                  </a:lnTo>
                  <a:lnTo>
                    <a:pt x="26" y="161"/>
                  </a:lnTo>
                  <a:lnTo>
                    <a:pt x="25" y="161"/>
                  </a:lnTo>
                  <a:lnTo>
                    <a:pt x="24" y="162"/>
                  </a:lnTo>
                  <a:lnTo>
                    <a:pt x="21" y="162"/>
                  </a:lnTo>
                  <a:lnTo>
                    <a:pt x="15" y="162"/>
                  </a:lnTo>
                  <a:lnTo>
                    <a:pt x="8" y="162"/>
                  </a:lnTo>
                  <a:lnTo>
                    <a:pt x="4" y="162"/>
                  </a:lnTo>
                  <a:lnTo>
                    <a:pt x="2" y="161"/>
                  </a:lnTo>
                  <a:lnTo>
                    <a:pt x="1" y="160"/>
                  </a:lnTo>
                  <a:lnTo>
                    <a:pt x="1" y="159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7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2"/>
                  </a:lnTo>
                  <a:lnTo>
                    <a:pt x="0" y="72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4A"/>
            </a:solidFill>
            <a:ln w="0">
              <a:solidFill>
                <a:srgbClr val="00004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5"/>
            <p:cNvSpPr>
              <a:spLocks/>
            </p:cNvSpPr>
            <p:nvPr/>
          </p:nvSpPr>
          <p:spPr bwMode="auto">
            <a:xfrm>
              <a:off x="9598024" y="1739901"/>
              <a:ext cx="454025" cy="393700"/>
            </a:xfrm>
            <a:custGeom>
              <a:avLst/>
              <a:gdLst>
                <a:gd name="T0" fmla="*/ 0 w 286"/>
                <a:gd name="T1" fmla="*/ 0 h 248"/>
                <a:gd name="T2" fmla="*/ 286 w 286"/>
                <a:gd name="T3" fmla="*/ 0 h 248"/>
                <a:gd name="T4" fmla="*/ 183 w 286"/>
                <a:gd name="T5" fmla="*/ 123 h 248"/>
                <a:gd name="T6" fmla="*/ 286 w 286"/>
                <a:gd name="T7" fmla="*/ 248 h 248"/>
                <a:gd name="T8" fmla="*/ 0 w 286"/>
                <a:gd name="T9" fmla="*/ 248 h 248"/>
                <a:gd name="T10" fmla="*/ 0 w 286"/>
                <a:gd name="T1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48">
                  <a:moveTo>
                    <a:pt x="0" y="0"/>
                  </a:moveTo>
                  <a:lnTo>
                    <a:pt x="286" y="0"/>
                  </a:lnTo>
                  <a:lnTo>
                    <a:pt x="183" y="123"/>
                  </a:lnTo>
                  <a:lnTo>
                    <a:pt x="286" y="248"/>
                  </a:lnTo>
                  <a:lnTo>
                    <a:pt x="0" y="2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6E11"/>
            </a:solidFill>
            <a:ln w="0">
              <a:solidFill>
                <a:srgbClr val="B16E1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6"/>
            <p:cNvSpPr>
              <a:spLocks/>
            </p:cNvSpPr>
            <p:nvPr/>
          </p:nvSpPr>
          <p:spPr bwMode="auto">
            <a:xfrm>
              <a:off x="9598024" y="2003426"/>
              <a:ext cx="174625" cy="130175"/>
            </a:xfrm>
            <a:custGeom>
              <a:avLst/>
              <a:gdLst>
                <a:gd name="T0" fmla="*/ 0 w 110"/>
                <a:gd name="T1" fmla="*/ 0 h 82"/>
                <a:gd name="T2" fmla="*/ 110 w 110"/>
                <a:gd name="T3" fmla="*/ 12 h 82"/>
                <a:gd name="T4" fmla="*/ 0 w 110"/>
                <a:gd name="T5" fmla="*/ 82 h 82"/>
                <a:gd name="T6" fmla="*/ 0 w 11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82">
                  <a:moveTo>
                    <a:pt x="0" y="0"/>
                  </a:moveTo>
                  <a:lnTo>
                    <a:pt x="110" y="12"/>
                  </a:lnTo>
                  <a:lnTo>
                    <a:pt x="0" y="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E60"/>
            </a:solidFill>
            <a:ln w="0">
              <a:solidFill>
                <a:srgbClr val="F0AE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7"/>
            <p:cNvSpPr>
              <a:spLocks/>
            </p:cNvSpPr>
            <p:nvPr/>
          </p:nvSpPr>
          <p:spPr bwMode="auto">
            <a:xfrm>
              <a:off x="7994649" y="1739901"/>
              <a:ext cx="452438" cy="393700"/>
            </a:xfrm>
            <a:custGeom>
              <a:avLst/>
              <a:gdLst>
                <a:gd name="T0" fmla="*/ 0 w 285"/>
                <a:gd name="T1" fmla="*/ 0 h 248"/>
                <a:gd name="T2" fmla="*/ 285 w 285"/>
                <a:gd name="T3" fmla="*/ 0 h 248"/>
                <a:gd name="T4" fmla="*/ 285 w 285"/>
                <a:gd name="T5" fmla="*/ 248 h 248"/>
                <a:gd name="T6" fmla="*/ 0 w 285"/>
                <a:gd name="T7" fmla="*/ 248 h 248"/>
                <a:gd name="T8" fmla="*/ 103 w 285"/>
                <a:gd name="T9" fmla="*/ 123 h 248"/>
                <a:gd name="T10" fmla="*/ 0 w 285"/>
                <a:gd name="T1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248">
                  <a:moveTo>
                    <a:pt x="0" y="0"/>
                  </a:moveTo>
                  <a:lnTo>
                    <a:pt x="285" y="0"/>
                  </a:lnTo>
                  <a:lnTo>
                    <a:pt x="285" y="248"/>
                  </a:lnTo>
                  <a:lnTo>
                    <a:pt x="0" y="248"/>
                  </a:lnTo>
                  <a:lnTo>
                    <a:pt x="103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6E11"/>
            </a:solidFill>
            <a:ln w="0">
              <a:solidFill>
                <a:srgbClr val="B16E1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8"/>
            <p:cNvSpPr>
              <a:spLocks/>
            </p:cNvSpPr>
            <p:nvPr/>
          </p:nvSpPr>
          <p:spPr bwMode="auto">
            <a:xfrm>
              <a:off x="8274049" y="2003426"/>
              <a:ext cx="174625" cy="130175"/>
            </a:xfrm>
            <a:custGeom>
              <a:avLst/>
              <a:gdLst>
                <a:gd name="T0" fmla="*/ 110 w 110"/>
                <a:gd name="T1" fmla="*/ 0 h 82"/>
                <a:gd name="T2" fmla="*/ 109 w 110"/>
                <a:gd name="T3" fmla="*/ 82 h 82"/>
                <a:gd name="T4" fmla="*/ 0 w 110"/>
                <a:gd name="T5" fmla="*/ 12 h 82"/>
                <a:gd name="T6" fmla="*/ 110 w 110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82">
                  <a:moveTo>
                    <a:pt x="110" y="0"/>
                  </a:moveTo>
                  <a:lnTo>
                    <a:pt x="109" y="82"/>
                  </a:lnTo>
                  <a:lnTo>
                    <a:pt x="0" y="12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0AE60"/>
            </a:solidFill>
            <a:ln w="0">
              <a:solidFill>
                <a:srgbClr val="F0AE6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49"/>
            <p:cNvSpPr>
              <a:spLocks noChangeArrowheads="1"/>
            </p:cNvSpPr>
            <p:nvPr/>
          </p:nvSpPr>
          <p:spPr bwMode="auto">
            <a:xfrm>
              <a:off x="8274049" y="1627189"/>
              <a:ext cx="1498600" cy="395288"/>
            </a:xfrm>
            <a:prstGeom prst="rect">
              <a:avLst/>
            </a:prstGeom>
            <a:solidFill>
              <a:srgbClr val="F99433"/>
            </a:solidFill>
            <a:ln w="0">
              <a:solidFill>
                <a:srgbClr val="F9943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0"/>
            <p:cNvSpPr>
              <a:spLocks/>
            </p:cNvSpPr>
            <p:nvPr/>
          </p:nvSpPr>
          <p:spPr bwMode="auto">
            <a:xfrm>
              <a:off x="8504237" y="1690689"/>
              <a:ext cx="133350" cy="282575"/>
            </a:xfrm>
            <a:custGeom>
              <a:avLst/>
              <a:gdLst>
                <a:gd name="T0" fmla="*/ 48 w 84"/>
                <a:gd name="T1" fmla="*/ 0 h 178"/>
                <a:gd name="T2" fmla="*/ 61 w 84"/>
                <a:gd name="T3" fmla="*/ 2 h 178"/>
                <a:gd name="T4" fmla="*/ 73 w 84"/>
                <a:gd name="T5" fmla="*/ 11 h 178"/>
                <a:gd name="T6" fmla="*/ 81 w 84"/>
                <a:gd name="T7" fmla="*/ 23 h 178"/>
                <a:gd name="T8" fmla="*/ 84 w 84"/>
                <a:gd name="T9" fmla="*/ 36 h 178"/>
                <a:gd name="T10" fmla="*/ 84 w 84"/>
                <a:gd name="T11" fmla="*/ 50 h 178"/>
                <a:gd name="T12" fmla="*/ 81 w 84"/>
                <a:gd name="T13" fmla="*/ 52 h 178"/>
                <a:gd name="T14" fmla="*/ 52 w 84"/>
                <a:gd name="T15" fmla="*/ 60 h 178"/>
                <a:gd name="T16" fmla="*/ 50 w 84"/>
                <a:gd name="T17" fmla="*/ 57 h 178"/>
                <a:gd name="T18" fmla="*/ 50 w 84"/>
                <a:gd name="T19" fmla="*/ 35 h 178"/>
                <a:gd name="T20" fmla="*/ 46 w 84"/>
                <a:gd name="T21" fmla="*/ 31 h 178"/>
                <a:gd name="T22" fmla="*/ 40 w 84"/>
                <a:gd name="T23" fmla="*/ 31 h 178"/>
                <a:gd name="T24" fmla="*/ 36 w 84"/>
                <a:gd name="T25" fmla="*/ 33 h 178"/>
                <a:gd name="T26" fmla="*/ 34 w 84"/>
                <a:gd name="T27" fmla="*/ 37 h 178"/>
                <a:gd name="T28" fmla="*/ 34 w 84"/>
                <a:gd name="T29" fmla="*/ 59 h 178"/>
                <a:gd name="T30" fmla="*/ 36 w 84"/>
                <a:gd name="T31" fmla="*/ 64 h 178"/>
                <a:gd name="T32" fmla="*/ 76 w 84"/>
                <a:gd name="T33" fmla="*/ 95 h 178"/>
                <a:gd name="T34" fmla="*/ 82 w 84"/>
                <a:gd name="T35" fmla="*/ 102 h 178"/>
                <a:gd name="T36" fmla="*/ 84 w 84"/>
                <a:gd name="T37" fmla="*/ 112 h 178"/>
                <a:gd name="T38" fmla="*/ 83 w 84"/>
                <a:gd name="T39" fmla="*/ 149 h 178"/>
                <a:gd name="T40" fmla="*/ 77 w 84"/>
                <a:gd name="T41" fmla="*/ 161 h 178"/>
                <a:gd name="T42" fmla="*/ 68 w 84"/>
                <a:gd name="T43" fmla="*/ 172 h 178"/>
                <a:gd name="T44" fmla="*/ 55 w 84"/>
                <a:gd name="T45" fmla="*/ 177 h 178"/>
                <a:gd name="T46" fmla="*/ 36 w 84"/>
                <a:gd name="T47" fmla="*/ 178 h 178"/>
                <a:gd name="T48" fmla="*/ 22 w 84"/>
                <a:gd name="T49" fmla="*/ 175 h 178"/>
                <a:gd name="T50" fmla="*/ 11 w 84"/>
                <a:gd name="T51" fmla="*/ 167 h 178"/>
                <a:gd name="T52" fmla="*/ 3 w 84"/>
                <a:gd name="T53" fmla="*/ 156 h 178"/>
                <a:gd name="T54" fmla="*/ 0 w 84"/>
                <a:gd name="T55" fmla="*/ 141 h 178"/>
                <a:gd name="T56" fmla="*/ 0 w 84"/>
                <a:gd name="T57" fmla="*/ 123 h 178"/>
                <a:gd name="T58" fmla="*/ 3 w 84"/>
                <a:gd name="T59" fmla="*/ 120 h 178"/>
                <a:gd name="T60" fmla="*/ 32 w 84"/>
                <a:gd name="T61" fmla="*/ 113 h 178"/>
                <a:gd name="T62" fmla="*/ 34 w 84"/>
                <a:gd name="T63" fmla="*/ 116 h 178"/>
                <a:gd name="T64" fmla="*/ 34 w 84"/>
                <a:gd name="T65" fmla="*/ 142 h 178"/>
                <a:gd name="T66" fmla="*/ 38 w 84"/>
                <a:gd name="T67" fmla="*/ 147 h 178"/>
                <a:gd name="T68" fmla="*/ 43 w 84"/>
                <a:gd name="T69" fmla="*/ 147 h 178"/>
                <a:gd name="T70" fmla="*/ 48 w 84"/>
                <a:gd name="T71" fmla="*/ 144 h 178"/>
                <a:gd name="T72" fmla="*/ 50 w 84"/>
                <a:gd name="T73" fmla="*/ 140 h 178"/>
                <a:gd name="T74" fmla="*/ 50 w 84"/>
                <a:gd name="T75" fmla="*/ 118 h 178"/>
                <a:gd name="T76" fmla="*/ 48 w 84"/>
                <a:gd name="T77" fmla="*/ 113 h 178"/>
                <a:gd name="T78" fmla="*/ 7 w 84"/>
                <a:gd name="T79" fmla="*/ 81 h 178"/>
                <a:gd name="T80" fmla="*/ 2 w 84"/>
                <a:gd name="T81" fmla="*/ 73 h 178"/>
                <a:gd name="T82" fmla="*/ 0 w 84"/>
                <a:gd name="T83" fmla="*/ 67 h 178"/>
                <a:gd name="T84" fmla="*/ 0 w 84"/>
                <a:gd name="T85" fmla="*/ 36 h 178"/>
                <a:gd name="T86" fmla="*/ 3 w 84"/>
                <a:gd name="T87" fmla="*/ 23 h 178"/>
                <a:gd name="T88" fmla="*/ 11 w 84"/>
                <a:gd name="T89" fmla="*/ 11 h 178"/>
                <a:gd name="T90" fmla="*/ 22 w 84"/>
                <a:gd name="T91" fmla="*/ 2 h 178"/>
                <a:gd name="T92" fmla="*/ 36 w 84"/>
                <a:gd name="T9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" h="178">
                  <a:moveTo>
                    <a:pt x="36" y="0"/>
                  </a:moveTo>
                  <a:lnTo>
                    <a:pt x="48" y="0"/>
                  </a:lnTo>
                  <a:lnTo>
                    <a:pt x="55" y="0"/>
                  </a:lnTo>
                  <a:lnTo>
                    <a:pt x="61" y="2"/>
                  </a:lnTo>
                  <a:lnTo>
                    <a:pt x="68" y="7"/>
                  </a:lnTo>
                  <a:lnTo>
                    <a:pt x="73" y="11"/>
                  </a:lnTo>
                  <a:lnTo>
                    <a:pt x="77" y="16"/>
                  </a:lnTo>
                  <a:lnTo>
                    <a:pt x="81" y="23"/>
                  </a:lnTo>
                  <a:lnTo>
                    <a:pt x="83" y="29"/>
                  </a:lnTo>
                  <a:lnTo>
                    <a:pt x="84" y="36"/>
                  </a:lnTo>
                  <a:lnTo>
                    <a:pt x="84" y="47"/>
                  </a:lnTo>
                  <a:lnTo>
                    <a:pt x="84" y="50"/>
                  </a:lnTo>
                  <a:lnTo>
                    <a:pt x="83" y="51"/>
                  </a:lnTo>
                  <a:lnTo>
                    <a:pt x="81" y="52"/>
                  </a:lnTo>
                  <a:lnTo>
                    <a:pt x="54" y="60"/>
                  </a:lnTo>
                  <a:lnTo>
                    <a:pt x="52" y="60"/>
                  </a:lnTo>
                  <a:lnTo>
                    <a:pt x="51" y="59"/>
                  </a:lnTo>
                  <a:lnTo>
                    <a:pt x="50" y="57"/>
                  </a:lnTo>
                  <a:lnTo>
                    <a:pt x="50" y="37"/>
                  </a:lnTo>
                  <a:lnTo>
                    <a:pt x="50" y="35"/>
                  </a:lnTo>
                  <a:lnTo>
                    <a:pt x="48" y="33"/>
                  </a:lnTo>
                  <a:lnTo>
                    <a:pt x="46" y="31"/>
                  </a:lnTo>
                  <a:lnTo>
                    <a:pt x="43" y="31"/>
                  </a:lnTo>
                  <a:lnTo>
                    <a:pt x="40" y="31"/>
                  </a:lnTo>
                  <a:lnTo>
                    <a:pt x="38" y="31"/>
                  </a:lnTo>
                  <a:lnTo>
                    <a:pt x="36" y="33"/>
                  </a:lnTo>
                  <a:lnTo>
                    <a:pt x="34" y="35"/>
                  </a:lnTo>
                  <a:lnTo>
                    <a:pt x="34" y="37"/>
                  </a:lnTo>
                  <a:lnTo>
                    <a:pt x="34" y="55"/>
                  </a:lnTo>
                  <a:lnTo>
                    <a:pt x="34" y="59"/>
                  </a:lnTo>
                  <a:lnTo>
                    <a:pt x="35" y="61"/>
                  </a:lnTo>
                  <a:lnTo>
                    <a:pt x="36" y="64"/>
                  </a:lnTo>
                  <a:lnTo>
                    <a:pt x="38" y="66"/>
                  </a:lnTo>
                  <a:lnTo>
                    <a:pt x="76" y="95"/>
                  </a:lnTo>
                  <a:lnTo>
                    <a:pt x="79" y="98"/>
                  </a:lnTo>
                  <a:lnTo>
                    <a:pt x="82" y="102"/>
                  </a:lnTo>
                  <a:lnTo>
                    <a:pt x="83" y="107"/>
                  </a:lnTo>
                  <a:lnTo>
                    <a:pt x="84" y="112"/>
                  </a:lnTo>
                  <a:lnTo>
                    <a:pt x="84" y="141"/>
                  </a:lnTo>
                  <a:lnTo>
                    <a:pt x="83" y="149"/>
                  </a:lnTo>
                  <a:lnTo>
                    <a:pt x="81" y="156"/>
                  </a:lnTo>
                  <a:lnTo>
                    <a:pt x="77" y="161"/>
                  </a:lnTo>
                  <a:lnTo>
                    <a:pt x="73" y="167"/>
                  </a:lnTo>
                  <a:lnTo>
                    <a:pt x="68" y="172"/>
                  </a:lnTo>
                  <a:lnTo>
                    <a:pt x="61" y="175"/>
                  </a:lnTo>
                  <a:lnTo>
                    <a:pt x="55" y="177"/>
                  </a:lnTo>
                  <a:lnTo>
                    <a:pt x="48" y="178"/>
                  </a:lnTo>
                  <a:lnTo>
                    <a:pt x="36" y="178"/>
                  </a:lnTo>
                  <a:lnTo>
                    <a:pt x="29" y="177"/>
                  </a:lnTo>
                  <a:lnTo>
                    <a:pt x="22" y="175"/>
                  </a:lnTo>
                  <a:lnTo>
                    <a:pt x="16" y="172"/>
                  </a:lnTo>
                  <a:lnTo>
                    <a:pt x="11" y="167"/>
                  </a:lnTo>
                  <a:lnTo>
                    <a:pt x="6" y="161"/>
                  </a:lnTo>
                  <a:lnTo>
                    <a:pt x="3" y="156"/>
                  </a:lnTo>
                  <a:lnTo>
                    <a:pt x="0" y="149"/>
                  </a:lnTo>
                  <a:lnTo>
                    <a:pt x="0" y="141"/>
                  </a:lnTo>
                  <a:lnTo>
                    <a:pt x="0" y="125"/>
                  </a:lnTo>
                  <a:lnTo>
                    <a:pt x="0" y="123"/>
                  </a:lnTo>
                  <a:lnTo>
                    <a:pt x="1" y="121"/>
                  </a:lnTo>
                  <a:lnTo>
                    <a:pt x="3" y="120"/>
                  </a:lnTo>
                  <a:lnTo>
                    <a:pt x="30" y="113"/>
                  </a:lnTo>
                  <a:lnTo>
                    <a:pt x="32" y="113"/>
                  </a:lnTo>
                  <a:lnTo>
                    <a:pt x="33" y="114"/>
                  </a:lnTo>
                  <a:lnTo>
                    <a:pt x="34" y="116"/>
                  </a:lnTo>
                  <a:lnTo>
                    <a:pt x="34" y="140"/>
                  </a:lnTo>
                  <a:lnTo>
                    <a:pt x="34" y="142"/>
                  </a:lnTo>
                  <a:lnTo>
                    <a:pt x="36" y="144"/>
                  </a:lnTo>
                  <a:lnTo>
                    <a:pt x="38" y="147"/>
                  </a:lnTo>
                  <a:lnTo>
                    <a:pt x="40" y="147"/>
                  </a:lnTo>
                  <a:lnTo>
                    <a:pt x="43" y="147"/>
                  </a:lnTo>
                  <a:lnTo>
                    <a:pt x="46" y="147"/>
                  </a:lnTo>
                  <a:lnTo>
                    <a:pt x="48" y="144"/>
                  </a:lnTo>
                  <a:lnTo>
                    <a:pt x="50" y="142"/>
                  </a:lnTo>
                  <a:lnTo>
                    <a:pt x="50" y="140"/>
                  </a:lnTo>
                  <a:lnTo>
                    <a:pt x="50" y="122"/>
                  </a:lnTo>
                  <a:lnTo>
                    <a:pt x="50" y="118"/>
                  </a:lnTo>
                  <a:lnTo>
                    <a:pt x="49" y="115"/>
                  </a:lnTo>
                  <a:lnTo>
                    <a:pt x="48" y="113"/>
                  </a:lnTo>
                  <a:lnTo>
                    <a:pt x="46" y="111"/>
                  </a:lnTo>
                  <a:lnTo>
                    <a:pt x="7" y="81"/>
                  </a:lnTo>
                  <a:lnTo>
                    <a:pt x="4" y="78"/>
                  </a:lnTo>
                  <a:lnTo>
                    <a:pt x="2" y="73"/>
                  </a:lnTo>
                  <a:lnTo>
                    <a:pt x="1" y="70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3" y="23"/>
                  </a:lnTo>
                  <a:lnTo>
                    <a:pt x="6" y="16"/>
                  </a:lnTo>
                  <a:lnTo>
                    <a:pt x="11" y="11"/>
                  </a:lnTo>
                  <a:lnTo>
                    <a:pt x="16" y="7"/>
                  </a:lnTo>
                  <a:lnTo>
                    <a:pt x="22" y="2"/>
                  </a:lnTo>
                  <a:lnTo>
                    <a:pt x="29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1"/>
            <p:cNvSpPr>
              <a:spLocks/>
            </p:cNvSpPr>
            <p:nvPr/>
          </p:nvSpPr>
          <p:spPr bwMode="auto">
            <a:xfrm>
              <a:off x="8672512" y="1692276"/>
              <a:ext cx="112713" cy="277813"/>
            </a:xfrm>
            <a:custGeom>
              <a:avLst/>
              <a:gdLst>
                <a:gd name="T0" fmla="*/ 4 w 71"/>
                <a:gd name="T1" fmla="*/ 0 h 175"/>
                <a:gd name="T2" fmla="*/ 67 w 71"/>
                <a:gd name="T3" fmla="*/ 0 h 175"/>
                <a:gd name="T4" fmla="*/ 69 w 71"/>
                <a:gd name="T5" fmla="*/ 1 h 175"/>
                <a:gd name="T6" fmla="*/ 70 w 71"/>
                <a:gd name="T7" fmla="*/ 3 h 175"/>
                <a:gd name="T8" fmla="*/ 71 w 71"/>
                <a:gd name="T9" fmla="*/ 5 h 175"/>
                <a:gd name="T10" fmla="*/ 71 w 71"/>
                <a:gd name="T11" fmla="*/ 31 h 175"/>
                <a:gd name="T12" fmla="*/ 70 w 71"/>
                <a:gd name="T13" fmla="*/ 33 h 175"/>
                <a:gd name="T14" fmla="*/ 69 w 71"/>
                <a:gd name="T15" fmla="*/ 34 h 175"/>
                <a:gd name="T16" fmla="*/ 67 w 71"/>
                <a:gd name="T17" fmla="*/ 35 h 175"/>
                <a:gd name="T18" fmla="*/ 34 w 71"/>
                <a:gd name="T19" fmla="*/ 35 h 175"/>
                <a:gd name="T20" fmla="*/ 34 w 71"/>
                <a:gd name="T21" fmla="*/ 68 h 175"/>
                <a:gd name="T22" fmla="*/ 62 w 71"/>
                <a:gd name="T23" fmla="*/ 68 h 175"/>
                <a:gd name="T24" fmla="*/ 65 w 71"/>
                <a:gd name="T25" fmla="*/ 68 h 175"/>
                <a:gd name="T26" fmla="*/ 66 w 71"/>
                <a:gd name="T27" fmla="*/ 69 h 175"/>
                <a:gd name="T28" fmla="*/ 67 w 71"/>
                <a:gd name="T29" fmla="*/ 72 h 175"/>
                <a:gd name="T30" fmla="*/ 67 w 71"/>
                <a:gd name="T31" fmla="*/ 98 h 175"/>
                <a:gd name="T32" fmla="*/ 66 w 71"/>
                <a:gd name="T33" fmla="*/ 100 h 175"/>
                <a:gd name="T34" fmla="*/ 65 w 71"/>
                <a:gd name="T35" fmla="*/ 101 h 175"/>
                <a:gd name="T36" fmla="*/ 62 w 71"/>
                <a:gd name="T37" fmla="*/ 102 h 175"/>
                <a:gd name="T38" fmla="*/ 34 w 71"/>
                <a:gd name="T39" fmla="*/ 102 h 175"/>
                <a:gd name="T40" fmla="*/ 34 w 71"/>
                <a:gd name="T41" fmla="*/ 141 h 175"/>
                <a:gd name="T42" fmla="*/ 67 w 71"/>
                <a:gd name="T43" fmla="*/ 141 h 175"/>
                <a:gd name="T44" fmla="*/ 69 w 71"/>
                <a:gd name="T45" fmla="*/ 141 h 175"/>
                <a:gd name="T46" fmla="*/ 70 w 71"/>
                <a:gd name="T47" fmla="*/ 142 h 175"/>
                <a:gd name="T48" fmla="*/ 71 w 71"/>
                <a:gd name="T49" fmla="*/ 145 h 175"/>
                <a:gd name="T50" fmla="*/ 71 w 71"/>
                <a:gd name="T51" fmla="*/ 171 h 175"/>
                <a:gd name="T52" fmla="*/ 70 w 71"/>
                <a:gd name="T53" fmla="*/ 173 h 175"/>
                <a:gd name="T54" fmla="*/ 69 w 71"/>
                <a:gd name="T55" fmla="*/ 174 h 175"/>
                <a:gd name="T56" fmla="*/ 67 w 71"/>
                <a:gd name="T57" fmla="*/ 175 h 175"/>
                <a:gd name="T58" fmla="*/ 4 w 71"/>
                <a:gd name="T59" fmla="*/ 175 h 175"/>
                <a:gd name="T60" fmla="*/ 1 w 71"/>
                <a:gd name="T61" fmla="*/ 174 h 175"/>
                <a:gd name="T62" fmla="*/ 0 w 71"/>
                <a:gd name="T63" fmla="*/ 173 h 175"/>
                <a:gd name="T64" fmla="*/ 0 w 71"/>
                <a:gd name="T65" fmla="*/ 171 h 175"/>
                <a:gd name="T66" fmla="*/ 0 w 71"/>
                <a:gd name="T67" fmla="*/ 5 h 175"/>
                <a:gd name="T68" fmla="*/ 0 w 71"/>
                <a:gd name="T69" fmla="*/ 3 h 175"/>
                <a:gd name="T70" fmla="*/ 1 w 71"/>
                <a:gd name="T71" fmla="*/ 1 h 175"/>
                <a:gd name="T72" fmla="*/ 4 w 71"/>
                <a:gd name="T7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1" h="175">
                  <a:moveTo>
                    <a:pt x="4" y="0"/>
                  </a:moveTo>
                  <a:lnTo>
                    <a:pt x="67" y="0"/>
                  </a:lnTo>
                  <a:lnTo>
                    <a:pt x="69" y="1"/>
                  </a:lnTo>
                  <a:lnTo>
                    <a:pt x="70" y="3"/>
                  </a:lnTo>
                  <a:lnTo>
                    <a:pt x="71" y="5"/>
                  </a:lnTo>
                  <a:lnTo>
                    <a:pt x="71" y="31"/>
                  </a:lnTo>
                  <a:lnTo>
                    <a:pt x="70" y="33"/>
                  </a:lnTo>
                  <a:lnTo>
                    <a:pt x="69" y="34"/>
                  </a:lnTo>
                  <a:lnTo>
                    <a:pt x="67" y="35"/>
                  </a:lnTo>
                  <a:lnTo>
                    <a:pt x="34" y="35"/>
                  </a:lnTo>
                  <a:lnTo>
                    <a:pt x="34" y="68"/>
                  </a:lnTo>
                  <a:lnTo>
                    <a:pt x="62" y="68"/>
                  </a:lnTo>
                  <a:lnTo>
                    <a:pt x="65" y="68"/>
                  </a:lnTo>
                  <a:lnTo>
                    <a:pt x="66" y="69"/>
                  </a:lnTo>
                  <a:lnTo>
                    <a:pt x="67" y="72"/>
                  </a:lnTo>
                  <a:lnTo>
                    <a:pt x="67" y="98"/>
                  </a:lnTo>
                  <a:lnTo>
                    <a:pt x="66" y="100"/>
                  </a:lnTo>
                  <a:lnTo>
                    <a:pt x="65" y="101"/>
                  </a:lnTo>
                  <a:lnTo>
                    <a:pt x="62" y="102"/>
                  </a:lnTo>
                  <a:lnTo>
                    <a:pt x="34" y="102"/>
                  </a:lnTo>
                  <a:lnTo>
                    <a:pt x="34" y="141"/>
                  </a:lnTo>
                  <a:lnTo>
                    <a:pt x="67" y="141"/>
                  </a:lnTo>
                  <a:lnTo>
                    <a:pt x="69" y="141"/>
                  </a:lnTo>
                  <a:lnTo>
                    <a:pt x="70" y="142"/>
                  </a:lnTo>
                  <a:lnTo>
                    <a:pt x="71" y="145"/>
                  </a:lnTo>
                  <a:lnTo>
                    <a:pt x="71" y="171"/>
                  </a:lnTo>
                  <a:lnTo>
                    <a:pt x="70" y="173"/>
                  </a:lnTo>
                  <a:lnTo>
                    <a:pt x="69" y="174"/>
                  </a:lnTo>
                  <a:lnTo>
                    <a:pt x="67" y="175"/>
                  </a:lnTo>
                  <a:lnTo>
                    <a:pt x="4" y="175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0" y="171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2"/>
            <p:cNvSpPr>
              <a:spLocks noEditPoints="1"/>
            </p:cNvSpPr>
            <p:nvPr/>
          </p:nvSpPr>
          <p:spPr bwMode="auto">
            <a:xfrm>
              <a:off x="8823324" y="1692276"/>
              <a:ext cx="142875" cy="277813"/>
            </a:xfrm>
            <a:custGeom>
              <a:avLst/>
              <a:gdLst>
                <a:gd name="T0" fmla="*/ 34 w 90"/>
                <a:gd name="T1" fmla="*/ 32 h 175"/>
                <a:gd name="T2" fmla="*/ 34 w 90"/>
                <a:gd name="T3" fmla="*/ 79 h 175"/>
                <a:gd name="T4" fmla="*/ 44 w 90"/>
                <a:gd name="T5" fmla="*/ 79 h 175"/>
                <a:gd name="T6" fmla="*/ 46 w 90"/>
                <a:gd name="T7" fmla="*/ 78 h 175"/>
                <a:gd name="T8" fmla="*/ 48 w 90"/>
                <a:gd name="T9" fmla="*/ 77 h 175"/>
                <a:gd name="T10" fmla="*/ 50 w 90"/>
                <a:gd name="T11" fmla="*/ 75 h 175"/>
                <a:gd name="T12" fmla="*/ 50 w 90"/>
                <a:gd name="T13" fmla="*/ 71 h 175"/>
                <a:gd name="T14" fmla="*/ 50 w 90"/>
                <a:gd name="T15" fmla="*/ 39 h 175"/>
                <a:gd name="T16" fmla="*/ 50 w 90"/>
                <a:gd name="T17" fmla="*/ 36 h 175"/>
                <a:gd name="T18" fmla="*/ 48 w 90"/>
                <a:gd name="T19" fmla="*/ 34 h 175"/>
                <a:gd name="T20" fmla="*/ 46 w 90"/>
                <a:gd name="T21" fmla="*/ 32 h 175"/>
                <a:gd name="T22" fmla="*/ 44 w 90"/>
                <a:gd name="T23" fmla="*/ 32 h 175"/>
                <a:gd name="T24" fmla="*/ 34 w 90"/>
                <a:gd name="T25" fmla="*/ 32 h 175"/>
                <a:gd name="T26" fmla="*/ 5 w 90"/>
                <a:gd name="T27" fmla="*/ 0 h 175"/>
                <a:gd name="T28" fmla="*/ 48 w 90"/>
                <a:gd name="T29" fmla="*/ 0 h 175"/>
                <a:gd name="T30" fmla="*/ 55 w 90"/>
                <a:gd name="T31" fmla="*/ 1 h 175"/>
                <a:gd name="T32" fmla="*/ 62 w 90"/>
                <a:gd name="T33" fmla="*/ 4 h 175"/>
                <a:gd name="T34" fmla="*/ 68 w 90"/>
                <a:gd name="T35" fmla="*/ 7 h 175"/>
                <a:gd name="T36" fmla="*/ 73 w 90"/>
                <a:gd name="T37" fmla="*/ 12 h 175"/>
                <a:gd name="T38" fmla="*/ 78 w 90"/>
                <a:gd name="T39" fmla="*/ 17 h 175"/>
                <a:gd name="T40" fmla="*/ 82 w 90"/>
                <a:gd name="T41" fmla="*/ 24 h 175"/>
                <a:gd name="T42" fmla="*/ 84 w 90"/>
                <a:gd name="T43" fmla="*/ 30 h 175"/>
                <a:gd name="T44" fmla="*/ 84 w 90"/>
                <a:gd name="T45" fmla="*/ 37 h 175"/>
                <a:gd name="T46" fmla="*/ 84 w 90"/>
                <a:gd name="T47" fmla="*/ 74 h 175"/>
                <a:gd name="T48" fmla="*/ 83 w 90"/>
                <a:gd name="T49" fmla="*/ 83 h 175"/>
                <a:gd name="T50" fmla="*/ 78 w 90"/>
                <a:gd name="T51" fmla="*/ 93 h 175"/>
                <a:gd name="T52" fmla="*/ 73 w 90"/>
                <a:gd name="T53" fmla="*/ 98 h 175"/>
                <a:gd name="T54" fmla="*/ 68 w 90"/>
                <a:gd name="T55" fmla="*/ 102 h 175"/>
                <a:gd name="T56" fmla="*/ 63 w 90"/>
                <a:gd name="T57" fmla="*/ 105 h 175"/>
                <a:gd name="T58" fmla="*/ 90 w 90"/>
                <a:gd name="T59" fmla="*/ 171 h 175"/>
                <a:gd name="T60" fmla="*/ 90 w 90"/>
                <a:gd name="T61" fmla="*/ 173 h 175"/>
                <a:gd name="T62" fmla="*/ 89 w 90"/>
                <a:gd name="T63" fmla="*/ 174 h 175"/>
                <a:gd name="T64" fmla="*/ 87 w 90"/>
                <a:gd name="T65" fmla="*/ 175 h 175"/>
                <a:gd name="T66" fmla="*/ 61 w 90"/>
                <a:gd name="T67" fmla="*/ 175 h 175"/>
                <a:gd name="T68" fmla="*/ 60 w 90"/>
                <a:gd name="T69" fmla="*/ 174 h 175"/>
                <a:gd name="T70" fmla="*/ 58 w 90"/>
                <a:gd name="T71" fmla="*/ 174 h 175"/>
                <a:gd name="T72" fmla="*/ 56 w 90"/>
                <a:gd name="T73" fmla="*/ 172 h 175"/>
                <a:gd name="T74" fmla="*/ 55 w 90"/>
                <a:gd name="T75" fmla="*/ 171 h 175"/>
                <a:gd name="T76" fmla="*/ 34 w 90"/>
                <a:gd name="T77" fmla="*/ 117 h 175"/>
                <a:gd name="T78" fmla="*/ 34 w 90"/>
                <a:gd name="T79" fmla="*/ 171 h 175"/>
                <a:gd name="T80" fmla="*/ 34 w 90"/>
                <a:gd name="T81" fmla="*/ 173 h 175"/>
                <a:gd name="T82" fmla="*/ 32 w 90"/>
                <a:gd name="T83" fmla="*/ 174 h 175"/>
                <a:gd name="T84" fmla="*/ 30 w 90"/>
                <a:gd name="T85" fmla="*/ 175 h 175"/>
                <a:gd name="T86" fmla="*/ 5 w 90"/>
                <a:gd name="T87" fmla="*/ 175 h 175"/>
                <a:gd name="T88" fmla="*/ 2 w 90"/>
                <a:gd name="T89" fmla="*/ 174 h 175"/>
                <a:gd name="T90" fmla="*/ 0 w 90"/>
                <a:gd name="T91" fmla="*/ 173 h 175"/>
                <a:gd name="T92" fmla="*/ 0 w 90"/>
                <a:gd name="T93" fmla="*/ 171 h 175"/>
                <a:gd name="T94" fmla="*/ 0 w 90"/>
                <a:gd name="T95" fmla="*/ 5 h 175"/>
                <a:gd name="T96" fmla="*/ 0 w 90"/>
                <a:gd name="T97" fmla="*/ 3 h 175"/>
                <a:gd name="T98" fmla="*/ 2 w 90"/>
                <a:gd name="T99" fmla="*/ 1 h 175"/>
                <a:gd name="T100" fmla="*/ 5 w 90"/>
                <a:gd name="T10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75">
                  <a:moveTo>
                    <a:pt x="34" y="32"/>
                  </a:moveTo>
                  <a:lnTo>
                    <a:pt x="34" y="79"/>
                  </a:lnTo>
                  <a:lnTo>
                    <a:pt x="44" y="79"/>
                  </a:lnTo>
                  <a:lnTo>
                    <a:pt x="46" y="78"/>
                  </a:lnTo>
                  <a:lnTo>
                    <a:pt x="48" y="77"/>
                  </a:lnTo>
                  <a:lnTo>
                    <a:pt x="50" y="75"/>
                  </a:lnTo>
                  <a:lnTo>
                    <a:pt x="50" y="71"/>
                  </a:lnTo>
                  <a:lnTo>
                    <a:pt x="50" y="39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34" y="32"/>
                  </a:lnTo>
                  <a:close/>
                  <a:moveTo>
                    <a:pt x="5" y="0"/>
                  </a:moveTo>
                  <a:lnTo>
                    <a:pt x="48" y="0"/>
                  </a:lnTo>
                  <a:lnTo>
                    <a:pt x="55" y="1"/>
                  </a:lnTo>
                  <a:lnTo>
                    <a:pt x="62" y="4"/>
                  </a:lnTo>
                  <a:lnTo>
                    <a:pt x="68" y="7"/>
                  </a:lnTo>
                  <a:lnTo>
                    <a:pt x="73" y="12"/>
                  </a:lnTo>
                  <a:lnTo>
                    <a:pt x="78" y="17"/>
                  </a:lnTo>
                  <a:lnTo>
                    <a:pt x="82" y="24"/>
                  </a:lnTo>
                  <a:lnTo>
                    <a:pt x="84" y="30"/>
                  </a:lnTo>
                  <a:lnTo>
                    <a:pt x="84" y="37"/>
                  </a:lnTo>
                  <a:lnTo>
                    <a:pt x="84" y="74"/>
                  </a:lnTo>
                  <a:lnTo>
                    <a:pt x="83" y="83"/>
                  </a:lnTo>
                  <a:lnTo>
                    <a:pt x="78" y="93"/>
                  </a:lnTo>
                  <a:lnTo>
                    <a:pt x="73" y="98"/>
                  </a:lnTo>
                  <a:lnTo>
                    <a:pt x="68" y="102"/>
                  </a:lnTo>
                  <a:lnTo>
                    <a:pt x="63" y="105"/>
                  </a:lnTo>
                  <a:lnTo>
                    <a:pt x="90" y="171"/>
                  </a:lnTo>
                  <a:lnTo>
                    <a:pt x="90" y="173"/>
                  </a:lnTo>
                  <a:lnTo>
                    <a:pt x="89" y="174"/>
                  </a:lnTo>
                  <a:lnTo>
                    <a:pt x="87" y="175"/>
                  </a:lnTo>
                  <a:lnTo>
                    <a:pt x="61" y="175"/>
                  </a:lnTo>
                  <a:lnTo>
                    <a:pt x="60" y="174"/>
                  </a:lnTo>
                  <a:lnTo>
                    <a:pt x="58" y="174"/>
                  </a:lnTo>
                  <a:lnTo>
                    <a:pt x="56" y="172"/>
                  </a:lnTo>
                  <a:lnTo>
                    <a:pt x="55" y="171"/>
                  </a:lnTo>
                  <a:lnTo>
                    <a:pt x="34" y="117"/>
                  </a:lnTo>
                  <a:lnTo>
                    <a:pt x="34" y="171"/>
                  </a:lnTo>
                  <a:lnTo>
                    <a:pt x="34" y="173"/>
                  </a:lnTo>
                  <a:lnTo>
                    <a:pt x="32" y="174"/>
                  </a:lnTo>
                  <a:lnTo>
                    <a:pt x="30" y="175"/>
                  </a:lnTo>
                  <a:lnTo>
                    <a:pt x="5" y="175"/>
                  </a:lnTo>
                  <a:lnTo>
                    <a:pt x="2" y="174"/>
                  </a:lnTo>
                  <a:lnTo>
                    <a:pt x="0" y="173"/>
                  </a:lnTo>
                  <a:lnTo>
                    <a:pt x="0" y="171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3"/>
            <p:cNvSpPr>
              <a:spLocks/>
            </p:cNvSpPr>
            <p:nvPr/>
          </p:nvSpPr>
          <p:spPr bwMode="auto">
            <a:xfrm>
              <a:off x="8982074" y="1692276"/>
              <a:ext cx="163513" cy="277813"/>
            </a:xfrm>
            <a:custGeom>
              <a:avLst/>
              <a:gdLst>
                <a:gd name="T0" fmla="*/ 3 w 103"/>
                <a:gd name="T1" fmla="*/ 0 h 175"/>
                <a:gd name="T2" fmla="*/ 34 w 103"/>
                <a:gd name="T3" fmla="*/ 0 h 175"/>
                <a:gd name="T4" fmla="*/ 36 w 103"/>
                <a:gd name="T5" fmla="*/ 1 h 175"/>
                <a:gd name="T6" fmla="*/ 38 w 103"/>
                <a:gd name="T7" fmla="*/ 3 h 175"/>
                <a:gd name="T8" fmla="*/ 38 w 103"/>
                <a:gd name="T9" fmla="*/ 5 h 175"/>
                <a:gd name="T10" fmla="*/ 51 w 103"/>
                <a:gd name="T11" fmla="*/ 114 h 175"/>
                <a:gd name="T12" fmla="*/ 52 w 103"/>
                <a:gd name="T13" fmla="*/ 114 h 175"/>
                <a:gd name="T14" fmla="*/ 63 w 103"/>
                <a:gd name="T15" fmla="*/ 5 h 175"/>
                <a:gd name="T16" fmla="*/ 65 w 103"/>
                <a:gd name="T17" fmla="*/ 3 h 175"/>
                <a:gd name="T18" fmla="*/ 66 w 103"/>
                <a:gd name="T19" fmla="*/ 1 h 175"/>
                <a:gd name="T20" fmla="*/ 68 w 103"/>
                <a:gd name="T21" fmla="*/ 0 h 175"/>
                <a:gd name="T22" fmla="*/ 99 w 103"/>
                <a:gd name="T23" fmla="*/ 0 h 175"/>
                <a:gd name="T24" fmla="*/ 102 w 103"/>
                <a:gd name="T25" fmla="*/ 1 h 175"/>
                <a:gd name="T26" fmla="*/ 103 w 103"/>
                <a:gd name="T27" fmla="*/ 3 h 175"/>
                <a:gd name="T28" fmla="*/ 103 w 103"/>
                <a:gd name="T29" fmla="*/ 5 h 175"/>
                <a:gd name="T30" fmla="*/ 69 w 103"/>
                <a:gd name="T31" fmla="*/ 171 h 175"/>
                <a:gd name="T32" fmla="*/ 68 w 103"/>
                <a:gd name="T33" fmla="*/ 173 h 175"/>
                <a:gd name="T34" fmla="*/ 66 w 103"/>
                <a:gd name="T35" fmla="*/ 174 h 175"/>
                <a:gd name="T36" fmla="*/ 63 w 103"/>
                <a:gd name="T37" fmla="*/ 175 h 175"/>
                <a:gd name="T38" fmla="*/ 38 w 103"/>
                <a:gd name="T39" fmla="*/ 175 h 175"/>
                <a:gd name="T40" fmla="*/ 36 w 103"/>
                <a:gd name="T41" fmla="*/ 174 h 175"/>
                <a:gd name="T42" fmla="*/ 35 w 103"/>
                <a:gd name="T43" fmla="*/ 173 h 175"/>
                <a:gd name="T44" fmla="*/ 34 w 103"/>
                <a:gd name="T45" fmla="*/ 171 h 175"/>
                <a:gd name="T46" fmla="*/ 0 w 103"/>
                <a:gd name="T47" fmla="*/ 5 h 175"/>
                <a:gd name="T48" fmla="*/ 0 w 103"/>
                <a:gd name="T49" fmla="*/ 3 h 175"/>
                <a:gd name="T50" fmla="*/ 1 w 103"/>
                <a:gd name="T51" fmla="*/ 1 h 175"/>
                <a:gd name="T52" fmla="*/ 3 w 103"/>
                <a:gd name="T5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75">
                  <a:moveTo>
                    <a:pt x="3" y="0"/>
                  </a:moveTo>
                  <a:lnTo>
                    <a:pt x="34" y="0"/>
                  </a:lnTo>
                  <a:lnTo>
                    <a:pt x="36" y="1"/>
                  </a:lnTo>
                  <a:lnTo>
                    <a:pt x="38" y="3"/>
                  </a:lnTo>
                  <a:lnTo>
                    <a:pt x="38" y="5"/>
                  </a:lnTo>
                  <a:lnTo>
                    <a:pt x="51" y="114"/>
                  </a:lnTo>
                  <a:lnTo>
                    <a:pt x="52" y="114"/>
                  </a:lnTo>
                  <a:lnTo>
                    <a:pt x="63" y="5"/>
                  </a:lnTo>
                  <a:lnTo>
                    <a:pt x="65" y="3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99" y="0"/>
                  </a:lnTo>
                  <a:lnTo>
                    <a:pt x="102" y="1"/>
                  </a:lnTo>
                  <a:lnTo>
                    <a:pt x="103" y="3"/>
                  </a:lnTo>
                  <a:lnTo>
                    <a:pt x="103" y="5"/>
                  </a:lnTo>
                  <a:lnTo>
                    <a:pt x="69" y="171"/>
                  </a:lnTo>
                  <a:lnTo>
                    <a:pt x="68" y="173"/>
                  </a:lnTo>
                  <a:lnTo>
                    <a:pt x="66" y="174"/>
                  </a:lnTo>
                  <a:lnTo>
                    <a:pt x="63" y="175"/>
                  </a:lnTo>
                  <a:lnTo>
                    <a:pt x="38" y="175"/>
                  </a:lnTo>
                  <a:lnTo>
                    <a:pt x="36" y="174"/>
                  </a:lnTo>
                  <a:lnTo>
                    <a:pt x="35" y="173"/>
                  </a:lnTo>
                  <a:lnTo>
                    <a:pt x="34" y="171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4"/>
            <p:cNvSpPr>
              <a:spLocks/>
            </p:cNvSpPr>
            <p:nvPr/>
          </p:nvSpPr>
          <p:spPr bwMode="auto">
            <a:xfrm>
              <a:off x="9170987" y="1692276"/>
              <a:ext cx="52388" cy="277813"/>
            </a:xfrm>
            <a:custGeom>
              <a:avLst/>
              <a:gdLst>
                <a:gd name="T0" fmla="*/ 4 w 33"/>
                <a:gd name="T1" fmla="*/ 0 h 175"/>
                <a:gd name="T2" fmla="*/ 29 w 33"/>
                <a:gd name="T3" fmla="*/ 0 h 175"/>
                <a:gd name="T4" fmla="*/ 32 w 33"/>
                <a:gd name="T5" fmla="*/ 1 h 175"/>
                <a:gd name="T6" fmla="*/ 33 w 33"/>
                <a:gd name="T7" fmla="*/ 3 h 175"/>
                <a:gd name="T8" fmla="*/ 33 w 33"/>
                <a:gd name="T9" fmla="*/ 5 h 175"/>
                <a:gd name="T10" fmla="*/ 33 w 33"/>
                <a:gd name="T11" fmla="*/ 171 h 175"/>
                <a:gd name="T12" fmla="*/ 33 w 33"/>
                <a:gd name="T13" fmla="*/ 173 h 175"/>
                <a:gd name="T14" fmla="*/ 32 w 33"/>
                <a:gd name="T15" fmla="*/ 174 h 175"/>
                <a:gd name="T16" fmla="*/ 29 w 33"/>
                <a:gd name="T17" fmla="*/ 175 h 175"/>
                <a:gd name="T18" fmla="*/ 4 w 33"/>
                <a:gd name="T19" fmla="*/ 175 h 175"/>
                <a:gd name="T20" fmla="*/ 2 w 33"/>
                <a:gd name="T21" fmla="*/ 174 h 175"/>
                <a:gd name="T22" fmla="*/ 1 w 33"/>
                <a:gd name="T23" fmla="*/ 173 h 175"/>
                <a:gd name="T24" fmla="*/ 0 w 33"/>
                <a:gd name="T25" fmla="*/ 171 h 175"/>
                <a:gd name="T26" fmla="*/ 0 w 33"/>
                <a:gd name="T27" fmla="*/ 5 h 175"/>
                <a:gd name="T28" fmla="*/ 1 w 33"/>
                <a:gd name="T29" fmla="*/ 3 h 175"/>
                <a:gd name="T30" fmla="*/ 2 w 33"/>
                <a:gd name="T31" fmla="*/ 1 h 175"/>
                <a:gd name="T32" fmla="*/ 4 w 33"/>
                <a:gd name="T3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75">
                  <a:moveTo>
                    <a:pt x="4" y="0"/>
                  </a:moveTo>
                  <a:lnTo>
                    <a:pt x="29" y="0"/>
                  </a:lnTo>
                  <a:lnTo>
                    <a:pt x="32" y="1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3" y="171"/>
                  </a:lnTo>
                  <a:lnTo>
                    <a:pt x="33" y="173"/>
                  </a:lnTo>
                  <a:lnTo>
                    <a:pt x="32" y="174"/>
                  </a:lnTo>
                  <a:lnTo>
                    <a:pt x="29" y="175"/>
                  </a:lnTo>
                  <a:lnTo>
                    <a:pt x="4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1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5"/>
            <p:cNvSpPr>
              <a:spLocks/>
            </p:cNvSpPr>
            <p:nvPr/>
          </p:nvSpPr>
          <p:spPr bwMode="auto">
            <a:xfrm>
              <a:off x="9261474" y="1690689"/>
              <a:ext cx="133350" cy="282575"/>
            </a:xfrm>
            <a:custGeom>
              <a:avLst/>
              <a:gdLst>
                <a:gd name="T0" fmla="*/ 47 w 84"/>
                <a:gd name="T1" fmla="*/ 0 h 178"/>
                <a:gd name="T2" fmla="*/ 61 w 84"/>
                <a:gd name="T3" fmla="*/ 2 h 178"/>
                <a:gd name="T4" fmla="*/ 73 w 84"/>
                <a:gd name="T5" fmla="*/ 11 h 178"/>
                <a:gd name="T6" fmla="*/ 81 w 84"/>
                <a:gd name="T7" fmla="*/ 23 h 178"/>
                <a:gd name="T8" fmla="*/ 84 w 84"/>
                <a:gd name="T9" fmla="*/ 36 h 178"/>
                <a:gd name="T10" fmla="*/ 83 w 84"/>
                <a:gd name="T11" fmla="*/ 57 h 178"/>
                <a:gd name="T12" fmla="*/ 80 w 84"/>
                <a:gd name="T13" fmla="*/ 59 h 178"/>
                <a:gd name="T14" fmla="*/ 52 w 84"/>
                <a:gd name="T15" fmla="*/ 63 h 178"/>
                <a:gd name="T16" fmla="*/ 51 w 84"/>
                <a:gd name="T17" fmla="*/ 60 h 178"/>
                <a:gd name="T18" fmla="*/ 50 w 84"/>
                <a:gd name="T19" fmla="*/ 35 h 178"/>
                <a:gd name="T20" fmla="*/ 46 w 84"/>
                <a:gd name="T21" fmla="*/ 31 h 178"/>
                <a:gd name="T22" fmla="*/ 41 w 84"/>
                <a:gd name="T23" fmla="*/ 31 h 178"/>
                <a:gd name="T24" fmla="*/ 36 w 84"/>
                <a:gd name="T25" fmla="*/ 33 h 178"/>
                <a:gd name="T26" fmla="*/ 34 w 84"/>
                <a:gd name="T27" fmla="*/ 37 h 178"/>
                <a:gd name="T28" fmla="*/ 35 w 84"/>
                <a:gd name="T29" fmla="*/ 142 h 178"/>
                <a:gd name="T30" fmla="*/ 38 w 84"/>
                <a:gd name="T31" fmla="*/ 147 h 178"/>
                <a:gd name="T32" fmla="*/ 43 w 84"/>
                <a:gd name="T33" fmla="*/ 147 h 178"/>
                <a:gd name="T34" fmla="*/ 48 w 84"/>
                <a:gd name="T35" fmla="*/ 144 h 178"/>
                <a:gd name="T36" fmla="*/ 51 w 84"/>
                <a:gd name="T37" fmla="*/ 140 h 178"/>
                <a:gd name="T38" fmla="*/ 51 w 84"/>
                <a:gd name="T39" fmla="*/ 103 h 178"/>
                <a:gd name="T40" fmla="*/ 54 w 84"/>
                <a:gd name="T41" fmla="*/ 102 h 178"/>
                <a:gd name="T42" fmla="*/ 82 w 84"/>
                <a:gd name="T43" fmla="*/ 106 h 178"/>
                <a:gd name="T44" fmla="*/ 84 w 84"/>
                <a:gd name="T45" fmla="*/ 111 h 178"/>
                <a:gd name="T46" fmla="*/ 83 w 84"/>
                <a:gd name="T47" fmla="*/ 149 h 178"/>
                <a:gd name="T48" fmla="*/ 78 w 84"/>
                <a:gd name="T49" fmla="*/ 161 h 178"/>
                <a:gd name="T50" fmla="*/ 68 w 84"/>
                <a:gd name="T51" fmla="*/ 172 h 178"/>
                <a:gd name="T52" fmla="*/ 55 w 84"/>
                <a:gd name="T53" fmla="*/ 177 h 178"/>
                <a:gd name="T54" fmla="*/ 37 w 84"/>
                <a:gd name="T55" fmla="*/ 178 h 178"/>
                <a:gd name="T56" fmla="*/ 22 w 84"/>
                <a:gd name="T57" fmla="*/ 175 h 178"/>
                <a:gd name="T58" fmla="*/ 10 w 84"/>
                <a:gd name="T59" fmla="*/ 167 h 178"/>
                <a:gd name="T60" fmla="*/ 3 w 84"/>
                <a:gd name="T61" fmla="*/ 156 h 178"/>
                <a:gd name="T62" fmla="*/ 0 w 84"/>
                <a:gd name="T63" fmla="*/ 141 h 178"/>
                <a:gd name="T64" fmla="*/ 1 w 84"/>
                <a:gd name="T65" fmla="*/ 29 h 178"/>
                <a:gd name="T66" fmla="*/ 6 w 84"/>
                <a:gd name="T67" fmla="*/ 16 h 178"/>
                <a:gd name="T68" fmla="*/ 16 w 84"/>
                <a:gd name="T69" fmla="*/ 7 h 178"/>
                <a:gd name="T70" fmla="*/ 29 w 84"/>
                <a:gd name="T7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" h="178">
                  <a:moveTo>
                    <a:pt x="37" y="0"/>
                  </a:moveTo>
                  <a:lnTo>
                    <a:pt x="47" y="0"/>
                  </a:lnTo>
                  <a:lnTo>
                    <a:pt x="55" y="0"/>
                  </a:lnTo>
                  <a:lnTo>
                    <a:pt x="61" y="2"/>
                  </a:lnTo>
                  <a:lnTo>
                    <a:pt x="68" y="7"/>
                  </a:lnTo>
                  <a:lnTo>
                    <a:pt x="73" y="11"/>
                  </a:lnTo>
                  <a:lnTo>
                    <a:pt x="78" y="16"/>
                  </a:lnTo>
                  <a:lnTo>
                    <a:pt x="81" y="23"/>
                  </a:lnTo>
                  <a:lnTo>
                    <a:pt x="83" y="29"/>
                  </a:lnTo>
                  <a:lnTo>
                    <a:pt x="84" y="36"/>
                  </a:lnTo>
                  <a:lnTo>
                    <a:pt x="84" y="53"/>
                  </a:lnTo>
                  <a:lnTo>
                    <a:pt x="83" y="57"/>
                  </a:lnTo>
                  <a:lnTo>
                    <a:pt x="82" y="58"/>
                  </a:lnTo>
                  <a:lnTo>
                    <a:pt x="80" y="59"/>
                  </a:lnTo>
                  <a:lnTo>
                    <a:pt x="54" y="63"/>
                  </a:lnTo>
                  <a:lnTo>
                    <a:pt x="52" y="63"/>
                  </a:lnTo>
                  <a:lnTo>
                    <a:pt x="51" y="63"/>
                  </a:lnTo>
                  <a:lnTo>
                    <a:pt x="51" y="60"/>
                  </a:lnTo>
                  <a:lnTo>
                    <a:pt x="51" y="37"/>
                  </a:lnTo>
                  <a:lnTo>
                    <a:pt x="50" y="35"/>
                  </a:lnTo>
                  <a:lnTo>
                    <a:pt x="48" y="33"/>
                  </a:lnTo>
                  <a:lnTo>
                    <a:pt x="46" y="31"/>
                  </a:lnTo>
                  <a:lnTo>
                    <a:pt x="43" y="31"/>
                  </a:lnTo>
                  <a:lnTo>
                    <a:pt x="41" y="31"/>
                  </a:lnTo>
                  <a:lnTo>
                    <a:pt x="38" y="31"/>
                  </a:lnTo>
                  <a:lnTo>
                    <a:pt x="36" y="33"/>
                  </a:lnTo>
                  <a:lnTo>
                    <a:pt x="35" y="35"/>
                  </a:lnTo>
                  <a:lnTo>
                    <a:pt x="34" y="37"/>
                  </a:lnTo>
                  <a:lnTo>
                    <a:pt x="34" y="140"/>
                  </a:lnTo>
                  <a:lnTo>
                    <a:pt x="35" y="142"/>
                  </a:lnTo>
                  <a:lnTo>
                    <a:pt x="36" y="144"/>
                  </a:lnTo>
                  <a:lnTo>
                    <a:pt x="38" y="147"/>
                  </a:lnTo>
                  <a:lnTo>
                    <a:pt x="41" y="147"/>
                  </a:lnTo>
                  <a:lnTo>
                    <a:pt x="43" y="147"/>
                  </a:lnTo>
                  <a:lnTo>
                    <a:pt x="46" y="147"/>
                  </a:lnTo>
                  <a:lnTo>
                    <a:pt x="48" y="144"/>
                  </a:lnTo>
                  <a:lnTo>
                    <a:pt x="50" y="142"/>
                  </a:lnTo>
                  <a:lnTo>
                    <a:pt x="51" y="140"/>
                  </a:lnTo>
                  <a:lnTo>
                    <a:pt x="51" y="105"/>
                  </a:lnTo>
                  <a:lnTo>
                    <a:pt x="51" y="103"/>
                  </a:lnTo>
                  <a:lnTo>
                    <a:pt x="52" y="102"/>
                  </a:lnTo>
                  <a:lnTo>
                    <a:pt x="54" y="102"/>
                  </a:lnTo>
                  <a:lnTo>
                    <a:pt x="80" y="105"/>
                  </a:lnTo>
                  <a:lnTo>
                    <a:pt x="82" y="106"/>
                  </a:lnTo>
                  <a:lnTo>
                    <a:pt x="83" y="108"/>
                  </a:lnTo>
                  <a:lnTo>
                    <a:pt x="84" y="111"/>
                  </a:lnTo>
                  <a:lnTo>
                    <a:pt x="84" y="141"/>
                  </a:lnTo>
                  <a:lnTo>
                    <a:pt x="83" y="149"/>
                  </a:lnTo>
                  <a:lnTo>
                    <a:pt x="81" y="156"/>
                  </a:lnTo>
                  <a:lnTo>
                    <a:pt x="78" y="161"/>
                  </a:lnTo>
                  <a:lnTo>
                    <a:pt x="73" y="167"/>
                  </a:lnTo>
                  <a:lnTo>
                    <a:pt x="68" y="172"/>
                  </a:lnTo>
                  <a:lnTo>
                    <a:pt x="61" y="175"/>
                  </a:lnTo>
                  <a:lnTo>
                    <a:pt x="55" y="177"/>
                  </a:lnTo>
                  <a:lnTo>
                    <a:pt x="47" y="178"/>
                  </a:lnTo>
                  <a:lnTo>
                    <a:pt x="37" y="178"/>
                  </a:lnTo>
                  <a:lnTo>
                    <a:pt x="29" y="177"/>
                  </a:lnTo>
                  <a:lnTo>
                    <a:pt x="22" y="175"/>
                  </a:lnTo>
                  <a:lnTo>
                    <a:pt x="16" y="172"/>
                  </a:lnTo>
                  <a:lnTo>
                    <a:pt x="10" y="167"/>
                  </a:lnTo>
                  <a:lnTo>
                    <a:pt x="6" y="161"/>
                  </a:lnTo>
                  <a:lnTo>
                    <a:pt x="3" y="156"/>
                  </a:lnTo>
                  <a:lnTo>
                    <a:pt x="1" y="149"/>
                  </a:lnTo>
                  <a:lnTo>
                    <a:pt x="0" y="141"/>
                  </a:lnTo>
                  <a:lnTo>
                    <a:pt x="0" y="36"/>
                  </a:lnTo>
                  <a:lnTo>
                    <a:pt x="1" y="29"/>
                  </a:lnTo>
                  <a:lnTo>
                    <a:pt x="3" y="23"/>
                  </a:lnTo>
                  <a:lnTo>
                    <a:pt x="6" y="16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2"/>
                  </a:lnTo>
                  <a:lnTo>
                    <a:pt x="29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6"/>
            <p:cNvSpPr>
              <a:spLocks/>
            </p:cNvSpPr>
            <p:nvPr/>
          </p:nvSpPr>
          <p:spPr bwMode="auto">
            <a:xfrm>
              <a:off x="9429749" y="1692276"/>
              <a:ext cx="112713" cy="277813"/>
            </a:xfrm>
            <a:custGeom>
              <a:avLst/>
              <a:gdLst>
                <a:gd name="T0" fmla="*/ 4 w 71"/>
                <a:gd name="T1" fmla="*/ 0 h 175"/>
                <a:gd name="T2" fmla="*/ 66 w 71"/>
                <a:gd name="T3" fmla="*/ 0 h 175"/>
                <a:gd name="T4" fmla="*/ 69 w 71"/>
                <a:gd name="T5" fmla="*/ 1 h 175"/>
                <a:gd name="T6" fmla="*/ 71 w 71"/>
                <a:gd name="T7" fmla="*/ 3 h 175"/>
                <a:gd name="T8" fmla="*/ 71 w 71"/>
                <a:gd name="T9" fmla="*/ 5 h 175"/>
                <a:gd name="T10" fmla="*/ 71 w 71"/>
                <a:gd name="T11" fmla="*/ 31 h 175"/>
                <a:gd name="T12" fmla="*/ 71 w 71"/>
                <a:gd name="T13" fmla="*/ 33 h 175"/>
                <a:gd name="T14" fmla="*/ 69 w 71"/>
                <a:gd name="T15" fmla="*/ 34 h 175"/>
                <a:gd name="T16" fmla="*/ 66 w 71"/>
                <a:gd name="T17" fmla="*/ 35 h 175"/>
                <a:gd name="T18" fmla="*/ 34 w 71"/>
                <a:gd name="T19" fmla="*/ 35 h 175"/>
                <a:gd name="T20" fmla="*/ 34 w 71"/>
                <a:gd name="T21" fmla="*/ 68 h 175"/>
                <a:gd name="T22" fmla="*/ 62 w 71"/>
                <a:gd name="T23" fmla="*/ 68 h 175"/>
                <a:gd name="T24" fmla="*/ 64 w 71"/>
                <a:gd name="T25" fmla="*/ 68 h 175"/>
                <a:gd name="T26" fmla="*/ 66 w 71"/>
                <a:gd name="T27" fmla="*/ 69 h 175"/>
                <a:gd name="T28" fmla="*/ 66 w 71"/>
                <a:gd name="T29" fmla="*/ 72 h 175"/>
                <a:gd name="T30" fmla="*/ 66 w 71"/>
                <a:gd name="T31" fmla="*/ 98 h 175"/>
                <a:gd name="T32" fmla="*/ 66 w 71"/>
                <a:gd name="T33" fmla="*/ 100 h 175"/>
                <a:gd name="T34" fmla="*/ 64 w 71"/>
                <a:gd name="T35" fmla="*/ 101 h 175"/>
                <a:gd name="T36" fmla="*/ 62 w 71"/>
                <a:gd name="T37" fmla="*/ 102 h 175"/>
                <a:gd name="T38" fmla="*/ 34 w 71"/>
                <a:gd name="T39" fmla="*/ 102 h 175"/>
                <a:gd name="T40" fmla="*/ 34 w 71"/>
                <a:gd name="T41" fmla="*/ 141 h 175"/>
                <a:gd name="T42" fmla="*/ 66 w 71"/>
                <a:gd name="T43" fmla="*/ 141 h 175"/>
                <a:gd name="T44" fmla="*/ 69 w 71"/>
                <a:gd name="T45" fmla="*/ 141 h 175"/>
                <a:gd name="T46" fmla="*/ 71 w 71"/>
                <a:gd name="T47" fmla="*/ 142 h 175"/>
                <a:gd name="T48" fmla="*/ 71 w 71"/>
                <a:gd name="T49" fmla="*/ 145 h 175"/>
                <a:gd name="T50" fmla="*/ 71 w 71"/>
                <a:gd name="T51" fmla="*/ 171 h 175"/>
                <a:gd name="T52" fmla="*/ 71 w 71"/>
                <a:gd name="T53" fmla="*/ 173 h 175"/>
                <a:gd name="T54" fmla="*/ 69 w 71"/>
                <a:gd name="T55" fmla="*/ 174 h 175"/>
                <a:gd name="T56" fmla="*/ 66 w 71"/>
                <a:gd name="T57" fmla="*/ 175 h 175"/>
                <a:gd name="T58" fmla="*/ 4 w 71"/>
                <a:gd name="T59" fmla="*/ 175 h 175"/>
                <a:gd name="T60" fmla="*/ 2 w 71"/>
                <a:gd name="T61" fmla="*/ 174 h 175"/>
                <a:gd name="T62" fmla="*/ 1 w 71"/>
                <a:gd name="T63" fmla="*/ 173 h 175"/>
                <a:gd name="T64" fmla="*/ 0 w 71"/>
                <a:gd name="T65" fmla="*/ 171 h 175"/>
                <a:gd name="T66" fmla="*/ 0 w 71"/>
                <a:gd name="T67" fmla="*/ 5 h 175"/>
                <a:gd name="T68" fmla="*/ 1 w 71"/>
                <a:gd name="T69" fmla="*/ 3 h 175"/>
                <a:gd name="T70" fmla="*/ 2 w 71"/>
                <a:gd name="T71" fmla="*/ 1 h 175"/>
                <a:gd name="T72" fmla="*/ 4 w 71"/>
                <a:gd name="T7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1" h="175">
                  <a:moveTo>
                    <a:pt x="4" y="0"/>
                  </a:moveTo>
                  <a:lnTo>
                    <a:pt x="66" y="0"/>
                  </a:lnTo>
                  <a:lnTo>
                    <a:pt x="69" y="1"/>
                  </a:lnTo>
                  <a:lnTo>
                    <a:pt x="71" y="3"/>
                  </a:lnTo>
                  <a:lnTo>
                    <a:pt x="71" y="5"/>
                  </a:lnTo>
                  <a:lnTo>
                    <a:pt x="71" y="31"/>
                  </a:lnTo>
                  <a:lnTo>
                    <a:pt x="71" y="33"/>
                  </a:lnTo>
                  <a:lnTo>
                    <a:pt x="69" y="34"/>
                  </a:lnTo>
                  <a:lnTo>
                    <a:pt x="66" y="35"/>
                  </a:lnTo>
                  <a:lnTo>
                    <a:pt x="34" y="35"/>
                  </a:lnTo>
                  <a:lnTo>
                    <a:pt x="34" y="68"/>
                  </a:lnTo>
                  <a:lnTo>
                    <a:pt x="62" y="68"/>
                  </a:lnTo>
                  <a:lnTo>
                    <a:pt x="64" y="68"/>
                  </a:lnTo>
                  <a:lnTo>
                    <a:pt x="66" y="69"/>
                  </a:lnTo>
                  <a:lnTo>
                    <a:pt x="66" y="72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1"/>
                  </a:lnTo>
                  <a:lnTo>
                    <a:pt x="62" y="102"/>
                  </a:lnTo>
                  <a:lnTo>
                    <a:pt x="34" y="102"/>
                  </a:lnTo>
                  <a:lnTo>
                    <a:pt x="34" y="141"/>
                  </a:lnTo>
                  <a:lnTo>
                    <a:pt x="66" y="141"/>
                  </a:lnTo>
                  <a:lnTo>
                    <a:pt x="69" y="141"/>
                  </a:lnTo>
                  <a:lnTo>
                    <a:pt x="71" y="142"/>
                  </a:lnTo>
                  <a:lnTo>
                    <a:pt x="71" y="145"/>
                  </a:lnTo>
                  <a:lnTo>
                    <a:pt x="71" y="171"/>
                  </a:lnTo>
                  <a:lnTo>
                    <a:pt x="71" y="173"/>
                  </a:lnTo>
                  <a:lnTo>
                    <a:pt x="69" y="174"/>
                  </a:lnTo>
                  <a:lnTo>
                    <a:pt x="66" y="175"/>
                  </a:lnTo>
                  <a:lnTo>
                    <a:pt x="4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1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7"/>
            <p:cNvSpPr>
              <a:spLocks/>
            </p:cNvSpPr>
            <p:nvPr/>
          </p:nvSpPr>
          <p:spPr bwMode="auto">
            <a:xfrm>
              <a:off x="9699624" y="3121026"/>
              <a:ext cx="71438" cy="49213"/>
            </a:xfrm>
            <a:custGeom>
              <a:avLst/>
              <a:gdLst>
                <a:gd name="T0" fmla="*/ 0 w 45"/>
                <a:gd name="T1" fmla="*/ 0 h 31"/>
                <a:gd name="T2" fmla="*/ 45 w 45"/>
                <a:gd name="T3" fmla="*/ 31 h 31"/>
                <a:gd name="T4" fmla="*/ 43 w 45"/>
                <a:gd name="T5" fmla="*/ 31 h 31"/>
                <a:gd name="T6" fmla="*/ 30 w 45"/>
                <a:gd name="T7" fmla="*/ 30 h 31"/>
                <a:gd name="T8" fmla="*/ 24 w 45"/>
                <a:gd name="T9" fmla="*/ 30 h 31"/>
                <a:gd name="T10" fmla="*/ 15 w 45"/>
                <a:gd name="T11" fmla="*/ 28 h 31"/>
                <a:gd name="T12" fmla="*/ 7 w 45"/>
                <a:gd name="T13" fmla="*/ 24 h 31"/>
                <a:gd name="T14" fmla="*/ 1 w 45"/>
                <a:gd name="T15" fmla="*/ 15 h 31"/>
                <a:gd name="T16" fmla="*/ 0 w 45"/>
                <a:gd name="T17" fmla="*/ 4 h 31"/>
                <a:gd name="T18" fmla="*/ 0 w 45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31">
                  <a:moveTo>
                    <a:pt x="0" y="0"/>
                  </a:moveTo>
                  <a:lnTo>
                    <a:pt x="45" y="31"/>
                  </a:lnTo>
                  <a:lnTo>
                    <a:pt x="43" y="31"/>
                  </a:lnTo>
                  <a:lnTo>
                    <a:pt x="30" y="30"/>
                  </a:lnTo>
                  <a:lnTo>
                    <a:pt x="24" y="30"/>
                  </a:lnTo>
                  <a:lnTo>
                    <a:pt x="15" y="28"/>
                  </a:lnTo>
                  <a:lnTo>
                    <a:pt x="7" y="24"/>
                  </a:lnTo>
                  <a:lnTo>
                    <a:pt x="1" y="1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D0D0"/>
            </a:solidFill>
            <a:ln w="0">
              <a:solidFill>
                <a:srgbClr val="D0D0D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8"/>
            <p:cNvSpPr>
              <a:spLocks/>
            </p:cNvSpPr>
            <p:nvPr/>
          </p:nvSpPr>
          <p:spPr bwMode="auto">
            <a:xfrm>
              <a:off x="9699624" y="3092451"/>
              <a:ext cx="117475" cy="77788"/>
            </a:xfrm>
            <a:custGeom>
              <a:avLst/>
              <a:gdLst>
                <a:gd name="T0" fmla="*/ 0 w 74"/>
                <a:gd name="T1" fmla="*/ 0 h 49"/>
                <a:gd name="T2" fmla="*/ 74 w 74"/>
                <a:gd name="T3" fmla="*/ 49 h 49"/>
                <a:gd name="T4" fmla="*/ 61 w 74"/>
                <a:gd name="T5" fmla="*/ 49 h 49"/>
                <a:gd name="T6" fmla="*/ 45 w 74"/>
                <a:gd name="T7" fmla="*/ 49 h 49"/>
                <a:gd name="T8" fmla="*/ 0 w 74"/>
                <a:gd name="T9" fmla="*/ 18 h 49"/>
                <a:gd name="T10" fmla="*/ 0 w 74"/>
                <a:gd name="T11" fmla="*/ 2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lnTo>
                    <a:pt x="74" y="49"/>
                  </a:lnTo>
                  <a:lnTo>
                    <a:pt x="61" y="49"/>
                  </a:lnTo>
                  <a:lnTo>
                    <a:pt x="45" y="49"/>
                  </a:lnTo>
                  <a:lnTo>
                    <a:pt x="0" y="18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9"/>
            <p:cNvSpPr>
              <a:spLocks/>
            </p:cNvSpPr>
            <p:nvPr/>
          </p:nvSpPr>
          <p:spPr bwMode="auto">
            <a:xfrm>
              <a:off x="9699624" y="3062289"/>
              <a:ext cx="163513" cy="107950"/>
            </a:xfrm>
            <a:custGeom>
              <a:avLst/>
              <a:gdLst>
                <a:gd name="T0" fmla="*/ 0 w 103"/>
                <a:gd name="T1" fmla="*/ 0 h 68"/>
                <a:gd name="T2" fmla="*/ 103 w 103"/>
                <a:gd name="T3" fmla="*/ 68 h 68"/>
                <a:gd name="T4" fmla="*/ 82 w 103"/>
                <a:gd name="T5" fmla="*/ 68 h 68"/>
                <a:gd name="T6" fmla="*/ 74 w 103"/>
                <a:gd name="T7" fmla="*/ 68 h 68"/>
                <a:gd name="T8" fmla="*/ 0 w 103"/>
                <a:gd name="T9" fmla="*/ 19 h 68"/>
                <a:gd name="T10" fmla="*/ 0 w 103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68">
                  <a:moveTo>
                    <a:pt x="0" y="0"/>
                  </a:moveTo>
                  <a:lnTo>
                    <a:pt x="103" y="68"/>
                  </a:lnTo>
                  <a:lnTo>
                    <a:pt x="82" y="68"/>
                  </a:lnTo>
                  <a:lnTo>
                    <a:pt x="74" y="68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 w="0">
              <a:solidFill>
                <a:srgbClr val="DDDD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0"/>
            <p:cNvSpPr>
              <a:spLocks/>
            </p:cNvSpPr>
            <p:nvPr/>
          </p:nvSpPr>
          <p:spPr bwMode="auto">
            <a:xfrm>
              <a:off x="9699624" y="3033714"/>
              <a:ext cx="207963" cy="136525"/>
            </a:xfrm>
            <a:custGeom>
              <a:avLst/>
              <a:gdLst>
                <a:gd name="T0" fmla="*/ 0 w 131"/>
                <a:gd name="T1" fmla="*/ 0 h 86"/>
                <a:gd name="T2" fmla="*/ 131 w 131"/>
                <a:gd name="T3" fmla="*/ 86 h 86"/>
                <a:gd name="T4" fmla="*/ 128 w 131"/>
                <a:gd name="T5" fmla="*/ 86 h 86"/>
                <a:gd name="T6" fmla="*/ 105 w 131"/>
                <a:gd name="T7" fmla="*/ 86 h 86"/>
                <a:gd name="T8" fmla="*/ 103 w 131"/>
                <a:gd name="T9" fmla="*/ 86 h 86"/>
                <a:gd name="T10" fmla="*/ 0 w 131"/>
                <a:gd name="T11" fmla="*/ 18 h 86"/>
                <a:gd name="T12" fmla="*/ 0 w 131"/>
                <a:gd name="T13" fmla="*/ 16 h 86"/>
                <a:gd name="T14" fmla="*/ 0 w 131"/>
                <a:gd name="T1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86">
                  <a:moveTo>
                    <a:pt x="0" y="0"/>
                  </a:moveTo>
                  <a:lnTo>
                    <a:pt x="131" y="86"/>
                  </a:lnTo>
                  <a:lnTo>
                    <a:pt x="128" y="86"/>
                  </a:lnTo>
                  <a:lnTo>
                    <a:pt x="105" y="86"/>
                  </a:lnTo>
                  <a:lnTo>
                    <a:pt x="103" y="86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E3E3"/>
            </a:solidFill>
            <a:ln w="0">
              <a:solidFill>
                <a:srgbClr val="E3E3E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1"/>
            <p:cNvSpPr>
              <a:spLocks/>
            </p:cNvSpPr>
            <p:nvPr/>
          </p:nvSpPr>
          <p:spPr bwMode="auto">
            <a:xfrm>
              <a:off x="9699624" y="3003551"/>
              <a:ext cx="252413" cy="166688"/>
            </a:xfrm>
            <a:custGeom>
              <a:avLst/>
              <a:gdLst>
                <a:gd name="T0" fmla="*/ 0 w 159"/>
                <a:gd name="T1" fmla="*/ 0 h 105"/>
                <a:gd name="T2" fmla="*/ 159 w 159"/>
                <a:gd name="T3" fmla="*/ 105 h 105"/>
                <a:gd name="T4" fmla="*/ 151 w 159"/>
                <a:gd name="T5" fmla="*/ 105 h 105"/>
                <a:gd name="T6" fmla="*/ 131 w 159"/>
                <a:gd name="T7" fmla="*/ 105 h 105"/>
                <a:gd name="T8" fmla="*/ 0 w 159"/>
                <a:gd name="T9" fmla="*/ 19 h 105"/>
                <a:gd name="T10" fmla="*/ 0 w 159"/>
                <a:gd name="T11" fmla="*/ 10 h 105"/>
                <a:gd name="T12" fmla="*/ 0 w 15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05">
                  <a:moveTo>
                    <a:pt x="0" y="0"/>
                  </a:moveTo>
                  <a:lnTo>
                    <a:pt x="159" y="105"/>
                  </a:lnTo>
                  <a:lnTo>
                    <a:pt x="151" y="105"/>
                  </a:lnTo>
                  <a:lnTo>
                    <a:pt x="131" y="105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9E9"/>
            </a:solidFill>
            <a:ln w="0">
              <a:solidFill>
                <a:srgbClr val="E9E9E9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2"/>
            <p:cNvSpPr>
              <a:spLocks/>
            </p:cNvSpPr>
            <p:nvPr/>
          </p:nvSpPr>
          <p:spPr bwMode="auto">
            <a:xfrm>
              <a:off x="9699624" y="2973389"/>
              <a:ext cx="288925" cy="196850"/>
            </a:xfrm>
            <a:custGeom>
              <a:avLst/>
              <a:gdLst>
                <a:gd name="T0" fmla="*/ 0 w 182"/>
                <a:gd name="T1" fmla="*/ 0 h 124"/>
                <a:gd name="T2" fmla="*/ 182 w 182"/>
                <a:gd name="T3" fmla="*/ 121 h 124"/>
                <a:gd name="T4" fmla="*/ 181 w 182"/>
                <a:gd name="T5" fmla="*/ 122 h 124"/>
                <a:gd name="T6" fmla="*/ 170 w 182"/>
                <a:gd name="T7" fmla="*/ 124 h 124"/>
                <a:gd name="T8" fmla="*/ 159 w 182"/>
                <a:gd name="T9" fmla="*/ 124 h 124"/>
                <a:gd name="T10" fmla="*/ 0 w 182"/>
                <a:gd name="T11" fmla="*/ 19 h 124"/>
                <a:gd name="T12" fmla="*/ 0 w 182"/>
                <a:gd name="T1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24">
                  <a:moveTo>
                    <a:pt x="0" y="0"/>
                  </a:moveTo>
                  <a:lnTo>
                    <a:pt x="182" y="121"/>
                  </a:lnTo>
                  <a:lnTo>
                    <a:pt x="181" y="122"/>
                  </a:lnTo>
                  <a:lnTo>
                    <a:pt x="170" y="124"/>
                  </a:lnTo>
                  <a:lnTo>
                    <a:pt x="159" y="124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 w="0">
              <a:solidFill>
                <a:srgbClr val="F0F0F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3"/>
            <p:cNvSpPr>
              <a:spLocks/>
            </p:cNvSpPr>
            <p:nvPr/>
          </p:nvSpPr>
          <p:spPr bwMode="auto">
            <a:xfrm>
              <a:off x="9699624" y="2943226"/>
              <a:ext cx="307975" cy="222250"/>
            </a:xfrm>
            <a:custGeom>
              <a:avLst/>
              <a:gdLst>
                <a:gd name="T0" fmla="*/ 0 w 194"/>
                <a:gd name="T1" fmla="*/ 0 h 140"/>
                <a:gd name="T2" fmla="*/ 194 w 194"/>
                <a:gd name="T3" fmla="*/ 128 h 140"/>
                <a:gd name="T4" fmla="*/ 190 w 194"/>
                <a:gd name="T5" fmla="*/ 135 h 140"/>
                <a:gd name="T6" fmla="*/ 182 w 194"/>
                <a:gd name="T7" fmla="*/ 140 h 140"/>
                <a:gd name="T8" fmla="*/ 0 w 194"/>
                <a:gd name="T9" fmla="*/ 19 h 140"/>
                <a:gd name="T10" fmla="*/ 0 w 194"/>
                <a:gd name="T11" fmla="*/ 19 h 140"/>
                <a:gd name="T12" fmla="*/ 0 w 194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40">
                  <a:moveTo>
                    <a:pt x="0" y="0"/>
                  </a:moveTo>
                  <a:lnTo>
                    <a:pt x="194" y="128"/>
                  </a:lnTo>
                  <a:lnTo>
                    <a:pt x="190" y="135"/>
                  </a:lnTo>
                  <a:lnTo>
                    <a:pt x="182" y="14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6F6"/>
            </a:solidFill>
            <a:ln w="0">
              <a:solidFill>
                <a:srgbClr val="F6F6F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4"/>
            <p:cNvSpPr>
              <a:spLocks/>
            </p:cNvSpPr>
            <p:nvPr/>
          </p:nvSpPr>
          <p:spPr bwMode="auto">
            <a:xfrm>
              <a:off x="9699624" y="2914651"/>
              <a:ext cx="312738" cy="231775"/>
            </a:xfrm>
            <a:custGeom>
              <a:avLst/>
              <a:gdLst>
                <a:gd name="T0" fmla="*/ 0 w 197"/>
                <a:gd name="T1" fmla="*/ 0 h 146"/>
                <a:gd name="T2" fmla="*/ 197 w 197"/>
                <a:gd name="T3" fmla="*/ 129 h 146"/>
                <a:gd name="T4" fmla="*/ 197 w 197"/>
                <a:gd name="T5" fmla="*/ 132 h 146"/>
                <a:gd name="T6" fmla="*/ 195 w 197"/>
                <a:gd name="T7" fmla="*/ 144 h 146"/>
                <a:gd name="T8" fmla="*/ 194 w 197"/>
                <a:gd name="T9" fmla="*/ 146 h 146"/>
                <a:gd name="T10" fmla="*/ 0 w 197"/>
                <a:gd name="T11" fmla="*/ 18 h 146"/>
                <a:gd name="T12" fmla="*/ 0 w 197"/>
                <a:gd name="T13" fmla="*/ 7 h 146"/>
                <a:gd name="T14" fmla="*/ 0 w 197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7" h="146">
                  <a:moveTo>
                    <a:pt x="0" y="0"/>
                  </a:moveTo>
                  <a:lnTo>
                    <a:pt x="197" y="129"/>
                  </a:lnTo>
                  <a:lnTo>
                    <a:pt x="197" y="132"/>
                  </a:lnTo>
                  <a:lnTo>
                    <a:pt x="195" y="144"/>
                  </a:lnTo>
                  <a:lnTo>
                    <a:pt x="194" y="146"/>
                  </a:lnTo>
                  <a:lnTo>
                    <a:pt x="0" y="18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/>
            </a:solidFill>
            <a:ln w="0">
              <a:solidFill>
                <a:srgbClr val="FCFCF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5"/>
            <p:cNvSpPr>
              <a:spLocks/>
            </p:cNvSpPr>
            <p:nvPr/>
          </p:nvSpPr>
          <p:spPr bwMode="auto">
            <a:xfrm>
              <a:off x="9699624" y="2884489"/>
              <a:ext cx="312738" cy="234950"/>
            </a:xfrm>
            <a:custGeom>
              <a:avLst/>
              <a:gdLst>
                <a:gd name="T0" fmla="*/ 0 w 197"/>
                <a:gd name="T1" fmla="*/ 0 h 148"/>
                <a:gd name="T2" fmla="*/ 197 w 197"/>
                <a:gd name="T3" fmla="*/ 129 h 148"/>
                <a:gd name="T4" fmla="*/ 197 w 197"/>
                <a:gd name="T5" fmla="*/ 131 h 148"/>
                <a:gd name="T6" fmla="*/ 197 w 197"/>
                <a:gd name="T7" fmla="*/ 148 h 148"/>
                <a:gd name="T8" fmla="*/ 0 w 197"/>
                <a:gd name="T9" fmla="*/ 19 h 148"/>
                <a:gd name="T10" fmla="*/ 0 w 197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48">
                  <a:moveTo>
                    <a:pt x="0" y="0"/>
                  </a:moveTo>
                  <a:lnTo>
                    <a:pt x="197" y="129"/>
                  </a:lnTo>
                  <a:lnTo>
                    <a:pt x="197" y="131"/>
                  </a:lnTo>
                  <a:lnTo>
                    <a:pt x="197" y="148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6"/>
            <p:cNvSpPr>
              <a:spLocks/>
            </p:cNvSpPr>
            <p:nvPr/>
          </p:nvSpPr>
          <p:spPr bwMode="auto">
            <a:xfrm>
              <a:off x="9699624" y="2854326"/>
              <a:ext cx="312738" cy="234950"/>
            </a:xfrm>
            <a:custGeom>
              <a:avLst/>
              <a:gdLst>
                <a:gd name="T0" fmla="*/ 0 w 197"/>
                <a:gd name="T1" fmla="*/ 0 h 148"/>
                <a:gd name="T2" fmla="*/ 197 w 197"/>
                <a:gd name="T3" fmla="*/ 130 h 148"/>
                <a:gd name="T4" fmla="*/ 197 w 197"/>
                <a:gd name="T5" fmla="*/ 148 h 148"/>
                <a:gd name="T6" fmla="*/ 0 w 197"/>
                <a:gd name="T7" fmla="*/ 19 h 148"/>
                <a:gd name="T8" fmla="*/ 0 w 197"/>
                <a:gd name="T9" fmla="*/ 16 h 148"/>
                <a:gd name="T10" fmla="*/ 0 w 197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48">
                  <a:moveTo>
                    <a:pt x="0" y="0"/>
                  </a:moveTo>
                  <a:lnTo>
                    <a:pt x="197" y="130"/>
                  </a:lnTo>
                  <a:lnTo>
                    <a:pt x="197" y="148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7"/>
            <p:cNvSpPr>
              <a:spLocks/>
            </p:cNvSpPr>
            <p:nvPr/>
          </p:nvSpPr>
          <p:spPr bwMode="auto">
            <a:xfrm>
              <a:off x="9699624" y="2824164"/>
              <a:ext cx="312738" cy="236538"/>
            </a:xfrm>
            <a:custGeom>
              <a:avLst/>
              <a:gdLst>
                <a:gd name="T0" fmla="*/ 0 w 197"/>
                <a:gd name="T1" fmla="*/ 0 h 149"/>
                <a:gd name="T2" fmla="*/ 197 w 197"/>
                <a:gd name="T3" fmla="*/ 130 h 149"/>
                <a:gd name="T4" fmla="*/ 197 w 197"/>
                <a:gd name="T5" fmla="*/ 144 h 149"/>
                <a:gd name="T6" fmla="*/ 197 w 197"/>
                <a:gd name="T7" fmla="*/ 149 h 149"/>
                <a:gd name="T8" fmla="*/ 0 w 197"/>
                <a:gd name="T9" fmla="*/ 19 h 149"/>
                <a:gd name="T10" fmla="*/ 0 w 197"/>
                <a:gd name="T11" fmla="*/ 5 h 149"/>
                <a:gd name="T12" fmla="*/ 0 w 197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49">
                  <a:moveTo>
                    <a:pt x="0" y="0"/>
                  </a:moveTo>
                  <a:lnTo>
                    <a:pt x="197" y="130"/>
                  </a:lnTo>
                  <a:lnTo>
                    <a:pt x="197" y="144"/>
                  </a:lnTo>
                  <a:lnTo>
                    <a:pt x="197" y="149"/>
                  </a:lnTo>
                  <a:lnTo>
                    <a:pt x="0" y="1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8"/>
            <p:cNvSpPr>
              <a:spLocks/>
            </p:cNvSpPr>
            <p:nvPr/>
          </p:nvSpPr>
          <p:spPr bwMode="auto">
            <a:xfrm>
              <a:off x="9699624" y="2795589"/>
              <a:ext cx="312738" cy="234950"/>
            </a:xfrm>
            <a:custGeom>
              <a:avLst/>
              <a:gdLst>
                <a:gd name="T0" fmla="*/ 0 w 197"/>
                <a:gd name="T1" fmla="*/ 0 h 148"/>
                <a:gd name="T2" fmla="*/ 197 w 197"/>
                <a:gd name="T3" fmla="*/ 129 h 148"/>
                <a:gd name="T4" fmla="*/ 197 w 197"/>
                <a:gd name="T5" fmla="*/ 133 h 148"/>
                <a:gd name="T6" fmla="*/ 197 w 197"/>
                <a:gd name="T7" fmla="*/ 148 h 148"/>
                <a:gd name="T8" fmla="*/ 0 w 197"/>
                <a:gd name="T9" fmla="*/ 18 h 148"/>
                <a:gd name="T10" fmla="*/ 0 w 197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48">
                  <a:moveTo>
                    <a:pt x="0" y="0"/>
                  </a:moveTo>
                  <a:lnTo>
                    <a:pt x="197" y="129"/>
                  </a:lnTo>
                  <a:lnTo>
                    <a:pt x="197" y="133"/>
                  </a:lnTo>
                  <a:lnTo>
                    <a:pt x="197" y="14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9"/>
            <p:cNvSpPr>
              <a:spLocks/>
            </p:cNvSpPr>
            <p:nvPr/>
          </p:nvSpPr>
          <p:spPr bwMode="auto">
            <a:xfrm>
              <a:off x="9699624" y="2765426"/>
              <a:ext cx="312738" cy="234950"/>
            </a:xfrm>
            <a:custGeom>
              <a:avLst/>
              <a:gdLst>
                <a:gd name="T0" fmla="*/ 0 w 197"/>
                <a:gd name="T1" fmla="*/ 0 h 148"/>
                <a:gd name="T2" fmla="*/ 197 w 197"/>
                <a:gd name="T3" fmla="*/ 130 h 148"/>
                <a:gd name="T4" fmla="*/ 197 w 197"/>
                <a:gd name="T5" fmla="*/ 148 h 148"/>
                <a:gd name="T6" fmla="*/ 0 w 197"/>
                <a:gd name="T7" fmla="*/ 19 h 148"/>
                <a:gd name="T8" fmla="*/ 0 w 197"/>
                <a:gd name="T9" fmla="*/ 14 h 148"/>
                <a:gd name="T10" fmla="*/ 0 w 197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48">
                  <a:moveTo>
                    <a:pt x="0" y="0"/>
                  </a:moveTo>
                  <a:lnTo>
                    <a:pt x="197" y="130"/>
                  </a:lnTo>
                  <a:lnTo>
                    <a:pt x="197" y="148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0"/>
            <p:cNvSpPr>
              <a:spLocks/>
            </p:cNvSpPr>
            <p:nvPr/>
          </p:nvSpPr>
          <p:spPr bwMode="auto">
            <a:xfrm>
              <a:off x="9698037" y="2735264"/>
              <a:ext cx="314325" cy="236538"/>
            </a:xfrm>
            <a:custGeom>
              <a:avLst/>
              <a:gdLst>
                <a:gd name="T0" fmla="*/ 0 w 198"/>
                <a:gd name="T1" fmla="*/ 0 h 149"/>
                <a:gd name="T2" fmla="*/ 198 w 198"/>
                <a:gd name="T3" fmla="*/ 130 h 149"/>
                <a:gd name="T4" fmla="*/ 198 w 198"/>
                <a:gd name="T5" fmla="*/ 141 h 149"/>
                <a:gd name="T6" fmla="*/ 198 w 198"/>
                <a:gd name="T7" fmla="*/ 149 h 149"/>
                <a:gd name="T8" fmla="*/ 1 w 198"/>
                <a:gd name="T9" fmla="*/ 19 h 149"/>
                <a:gd name="T10" fmla="*/ 1 w 198"/>
                <a:gd name="T11" fmla="*/ 9 h 149"/>
                <a:gd name="T12" fmla="*/ 0 w 198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9">
                  <a:moveTo>
                    <a:pt x="0" y="0"/>
                  </a:moveTo>
                  <a:lnTo>
                    <a:pt x="198" y="130"/>
                  </a:lnTo>
                  <a:lnTo>
                    <a:pt x="198" y="141"/>
                  </a:lnTo>
                  <a:lnTo>
                    <a:pt x="198" y="149"/>
                  </a:lnTo>
                  <a:lnTo>
                    <a:pt x="1" y="19"/>
                  </a:lnTo>
                  <a:lnTo>
                    <a:pt x="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1"/>
            <p:cNvSpPr>
              <a:spLocks/>
            </p:cNvSpPr>
            <p:nvPr/>
          </p:nvSpPr>
          <p:spPr bwMode="auto">
            <a:xfrm>
              <a:off x="9698037" y="2703514"/>
              <a:ext cx="314325" cy="238125"/>
            </a:xfrm>
            <a:custGeom>
              <a:avLst/>
              <a:gdLst>
                <a:gd name="T0" fmla="*/ 0 w 198"/>
                <a:gd name="T1" fmla="*/ 0 h 150"/>
                <a:gd name="T2" fmla="*/ 198 w 198"/>
                <a:gd name="T3" fmla="*/ 131 h 150"/>
                <a:gd name="T4" fmla="*/ 198 w 198"/>
                <a:gd name="T5" fmla="*/ 150 h 150"/>
                <a:gd name="T6" fmla="*/ 0 w 198"/>
                <a:gd name="T7" fmla="*/ 20 h 150"/>
                <a:gd name="T8" fmla="*/ 0 w 198"/>
                <a:gd name="T9" fmla="*/ 8 h 150"/>
                <a:gd name="T10" fmla="*/ 0 w 198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50">
                  <a:moveTo>
                    <a:pt x="0" y="0"/>
                  </a:moveTo>
                  <a:lnTo>
                    <a:pt x="198" y="131"/>
                  </a:lnTo>
                  <a:lnTo>
                    <a:pt x="198" y="150"/>
                  </a:lnTo>
                  <a:lnTo>
                    <a:pt x="0" y="2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2"/>
            <p:cNvSpPr>
              <a:spLocks/>
            </p:cNvSpPr>
            <p:nvPr/>
          </p:nvSpPr>
          <p:spPr bwMode="auto">
            <a:xfrm>
              <a:off x="9698037" y="2674939"/>
              <a:ext cx="314325" cy="236538"/>
            </a:xfrm>
            <a:custGeom>
              <a:avLst/>
              <a:gdLst>
                <a:gd name="T0" fmla="*/ 0 w 198"/>
                <a:gd name="T1" fmla="*/ 0 h 149"/>
                <a:gd name="T2" fmla="*/ 198 w 198"/>
                <a:gd name="T3" fmla="*/ 130 h 149"/>
                <a:gd name="T4" fmla="*/ 198 w 198"/>
                <a:gd name="T5" fmla="*/ 147 h 149"/>
                <a:gd name="T6" fmla="*/ 198 w 198"/>
                <a:gd name="T7" fmla="*/ 149 h 149"/>
                <a:gd name="T8" fmla="*/ 0 w 198"/>
                <a:gd name="T9" fmla="*/ 18 h 149"/>
                <a:gd name="T10" fmla="*/ 0 w 198"/>
                <a:gd name="T11" fmla="*/ 9 h 149"/>
                <a:gd name="T12" fmla="*/ 0 w 198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49">
                  <a:moveTo>
                    <a:pt x="0" y="0"/>
                  </a:moveTo>
                  <a:lnTo>
                    <a:pt x="198" y="130"/>
                  </a:lnTo>
                  <a:lnTo>
                    <a:pt x="198" y="147"/>
                  </a:lnTo>
                  <a:lnTo>
                    <a:pt x="198" y="149"/>
                  </a:lnTo>
                  <a:lnTo>
                    <a:pt x="0" y="18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3"/>
            <p:cNvSpPr>
              <a:spLocks/>
            </p:cNvSpPr>
            <p:nvPr/>
          </p:nvSpPr>
          <p:spPr bwMode="auto">
            <a:xfrm>
              <a:off x="9698037" y="2647951"/>
              <a:ext cx="314325" cy="233363"/>
            </a:xfrm>
            <a:custGeom>
              <a:avLst/>
              <a:gdLst>
                <a:gd name="T0" fmla="*/ 4 w 198"/>
                <a:gd name="T1" fmla="*/ 0 h 147"/>
                <a:gd name="T2" fmla="*/ 198 w 198"/>
                <a:gd name="T3" fmla="*/ 129 h 147"/>
                <a:gd name="T4" fmla="*/ 198 w 198"/>
                <a:gd name="T5" fmla="*/ 133 h 147"/>
                <a:gd name="T6" fmla="*/ 198 w 198"/>
                <a:gd name="T7" fmla="*/ 147 h 147"/>
                <a:gd name="T8" fmla="*/ 0 w 198"/>
                <a:gd name="T9" fmla="*/ 17 h 147"/>
                <a:gd name="T10" fmla="*/ 0 w 198"/>
                <a:gd name="T11" fmla="*/ 14 h 147"/>
                <a:gd name="T12" fmla="*/ 0 w 198"/>
                <a:gd name="T13" fmla="*/ 10 h 147"/>
                <a:gd name="T14" fmla="*/ 1 w 198"/>
                <a:gd name="T15" fmla="*/ 5 h 147"/>
                <a:gd name="T16" fmla="*/ 4 w 198"/>
                <a:gd name="T1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147">
                  <a:moveTo>
                    <a:pt x="4" y="0"/>
                  </a:moveTo>
                  <a:lnTo>
                    <a:pt x="198" y="129"/>
                  </a:lnTo>
                  <a:lnTo>
                    <a:pt x="198" y="133"/>
                  </a:lnTo>
                  <a:lnTo>
                    <a:pt x="198" y="147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4"/>
            <p:cNvSpPr>
              <a:spLocks/>
            </p:cNvSpPr>
            <p:nvPr/>
          </p:nvSpPr>
          <p:spPr bwMode="auto">
            <a:xfrm>
              <a:off x="9704387" y="2632076"/>
              <a:ext cx="307975" cy="220663"/>
            </a:xfrm>
            <a:custGeom>
              <a:avLst/>
              <a:gdLst>
                <a:gd name="T0" fmla="*/ 12 w 194"/>
                <a:gd name="T1" fmla="*/ 0 h 139"/>
                <a:gd name="T2" fmla="*/ 194 w 194"/>
                <a:gd name="T3" fmla="*/ 120 h 139"/>
                <a:gd name="T4" fmla="*/ 194 w 194"/>
                <a:gd name="T5" fmla="*/ 139 h 139"/>
                <a:gd name="T6" fmla="*/ 0 w 194"/>
                <a:gd name="T7" fmla="*/ 10 h 139"/>
                <a:gd name="T8" fmla="*/ 0 w 194"/>
                <a:gd name="T9" fmla="*/ 9 h 139"/>
                <a:gd name="T10" fmla="*/ 6 w 194"/>
                <a:gd name="T11" fmla="*/ 3 h 139"/>
                <a:gd name="T12" fmla="*/ 12 w 19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39">
                  <a:moveTo>
                    <a:pt x="12" y="0"/>
                  </a:moveTo>
                  <a:lnTo>
                    <a:pt x="194" y="120"/>
                  </a:lnTo>
                  <a:lnTo>
                    <a:pt x="194" y="139"/>
                  </a:lnTo>
                  <a:lnTo>
                    <a:pt x="0" y="10"/>
                  </a:lnTo>
                  <a:lnTo>
                    <a:pt x="0" y="9"/>
                  </a:lnTo>
                  <a:lnTo>
                    <a:pt x="6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5"/>
            <p:cNvSpPr>
              <a:spLocks/>
            </p:cNvSpPr>
            <p:nvPr/>
          </p:nvSpPr>
          <p:spPr bwMode="auto">
            <a:xfrm>
              <a:off x="9723437" y="2627314"/>
              <a:ext cx="288925" cy="195263"/>
            </a:xfrm>
            <a:custGeom>
              <a:avLst/>
              <a:gdLst>
                <a:gd name="T0" fmla="*/ 24 w 182"/>
                <a:gd name="T1" fmla="*/ 0 h 123"/>
                <a:gd name="T2" fmla="*/ 182 w 182"/>
                <a:gd name="T3" fmla="*/ 104 h 123"/>
                <a:gd name="T4" fmla="*/ 182 w 182"/>
                <a:gd name="T5" fmla="*/ 115 h 123"/>
                <a:gd name="T6" fmla="*/ 182 w 182"/>
                <a:gd name="T7" fmla="*/ 123 h 123"/>
                <a:gd name="T8" fmla="*/ 0 w 182"/>
                <a:gd name="T9" fmla="*/ 3 h 123"/>
                <a:gd name="T10" fmla="*/ 0 w 182"/>
                <a:gd name="T11" fmla="*/ 2 h 123"/>
                <a:gd name="T12" fmla="*/ 9 w 182"/>
                <a:gd name="T13" fmla="*/ 1 h 123"/>
                <a:gd name="T14" fmla="*/ 17 w 182"/>
                <a:gd name="T15" fmla="*/ 0 h 123"/>
                <a:gd name="T16" fmla="*/ 24 w 182"/>
                <a:gd name="T1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23">
                  <a:moveTo>
                    <a:pt x="24" y="0"/>
                  </a:moveTo>
                  <a:lnTo>
                    <a:pt x="182" y="104"/>
                  </a:lnTo>
                  <a:lnTo>
                    <a:pt x="182" y="115"/>
                  </a:lnTo>
                  <a:lnTo>
                    <a:pt x="182" y="123"/>
                  </a:lnTo>
                  <a:lnTo>
                    <a:pt x="0" y="3"/>
                  </a:lnTo>
                  <a:lnTo>
                    <a:pt x="0" y="2"/>
                  </a:lnTo>
                  <a:lnTo>
                    <a:pt x="9" y="1"/>
                  </a:lnTo>
                  <a:lnTo>
                    <a:pt x="17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6"/>
            <p:cNvSpPr>
              <a:spLocks/>
            </p:cNvSpPr>
            <p:nvPr/>
          </p:nvSpPr>
          <p:spPr bwMode="auto">
            <a:xfrm>
              <a:off x="9761537" y="2627314"/>
              <a:ext cx="250825" cy="165100"/>
            </a:xfrm>
            <a:custGeom>
              <a:avLst/>
              <a:gdLst>
                <a:gd name="T0" fmla="*/ 29 w 158"/>
                <a:gd name="T1" fmla="*/ 0 h 104"/>
                <a:gd name="T2" fmla="*/ 158 w 158"/>
                <a:gd name="T3" fmla="*/ 86 h 104"/>
                <a:gd name="T4" fmla="*/ 158 w 158"/>
                <a:gd name="T5" fmla="*/ 88 h 104"/>
                <a:gd name="T6" fmla="*/ 158 w 158"/>
                <a:gd name="T7" fmla="*/ 104 h 104"/>
                <a:gd name="T8" fmla="*/ 0 w 158"/>
                <a:gd name="T9" fmla="*/ 0 h 104"/>
                <a:gd name="T10" fmla="*/ 7 w 158"/>
                <a:gd name="T11" fmla="*/ 0 h 104"/>
                <a:gd name="T12" fmla="*/ 26 w 158"/>
                <a:gd name="T13" fmla="*/ 0 h 104"/>
                <a:gd name="T14" fmla="*/ 29 w 158"/>
                <a:gd name="T1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04">
                  <a:moveTo>
                    <a:pt x="29" y="0"/>
                  </a:moveTo>
                  <a:lnTo>
                    <a:pt x="158" y="86"/>
                  </a:lnTo>
                  <a:lnTo>
                    <a:pt x="158" y="88"/>
                  </a:lnTo>
                  <a:lnTo>
                    <a:pt x="158" y="104"/>
                  </a:lnTo>
                  <a:lnTo>
                    <a:pt x="0" y="0"/>
                  </a:lnTo>
                  <a:lnTo>
                    <a:pt x="7" y="0"/>
                  </a:lnTo>
                  <a:lnTo>
                    <a:pt x="26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7"/>
            <p:cNvSpPr>
              <a:spLocks/>
            </p:cNvSpPr>
            <p:nvPr/>
          </p:nvSpPr>
          <p:spPr bwMode="auto">
            <a:xfrm>
              <a:off x="9807574" y="2627314"/>
              <a:ext cx="204788" cy="136525"/>
            </a:xfrm>
            <a:custGeom>
              <a:avLst/>
              <a:gdLst>
                <a:gd name="T0" fmla="*/ 29 w 129"/>
                <a:gd name="T1" fmla="*/ 0 h 86"/>
                <a:gd name="T2" fmla="*/ 129 w 129"/>
                <a:gd name="T3" fmla="*/ 66 h 86"/>
                <a:gd name="T4" fmla="*/ 129 w 129"/>
                <a:gd name="T5" fmla="*/ 86 h 86"/>
                <a:gd name="T6" fmla="*/ 0 w 129"/>
                <a:gd name="T7" fmla="*/ 0 h 86"/>
                <a:gd name="T8" fmla="*/ 18 w 129"/>
                <a:gd name="T9" fmla="*/ 0 h 86"/>
                <a:gd name="T10" fmla="*/ 29 w 129"/>
                <a:gd name="T1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86">
                  <a:moveTo>
                    <a:pt x="29" y="0"/>
                  </a:moveTo>
                  <a:lnTo>
                    <a:pt x="129" y="66"/>
                  </a:lnTo>
                  <a:lnTo>
                    <a:pt x="129" y="86"/>
                  </a:lnTo>
                  <a:lnTo>
                    <a:pt x="0" y="0"/>
                  </a:lnTo>
                  <a:lnTo>
                    <a:pt x="18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8"/>
            <p:cNvSpPr>
              <a:spLocks/>
            </p:cNvSpPr>
            <p:nvPr/>
          </p:nvSpPr>
          <p:spPr bwMode="auto">
            <a:xfrm>
              <a:off x="9853612" y="2627314"/>
              <a:ext cx="158750" cy="104775"/>
            </a:xfrm>
            <a:custGeom>
              <a:avLst/>
              <a:gdLst>
                <a:gd name="T0" fmla="*/ 27 w 100"/>
                <a:gd name="T1" fmla="*/ 0 h 66"/>
                <a:gd name="T2" fmla="*/ 100 w 100"/>
                <a:gd name="T3" fmla="*/ 47 h 66"/>
                <a:gd name="T4" fmla="*/ 100 w 100"/>
                <a:gd name="T5" fmla="*/ 63 h 66"/>
                <a:gd name="T6" fmla="*/ 100 w 100"/>
                <a:gd name="T7" fmla="*/ 66 h 66"/>
                <a:gd name="T8" fmla="*/ 0 w 100"/>
                <a:gd name="T9" fmla="*/ 0 h 66"/>
                <a:gd name="T10" fmla="*/ 12 w 100"/>
                <a:gd name="T11" fmla="*/ 0 h 66"/>
                <a:gd name="T12" fmla="*/ 27 w 100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6">
                  <a:moveTo>
                    <a:pt x="27" y="0"/>
                  </a:moveTo>
                  <a:lnTo>
                    <a:pt x="100" y="47"/>
                  </a:lnTo>
                  <a:lnTo>
                    <a:pt x="100" y="63"/>
                  </a:lnTo>
                  <a:lnTo>
                    <a:pt x="100" y="6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9"/>
            <p:cNvSpPr>
              <a:spLocks/>
            </p:cNvSpPr>
            <p:nvPr/>
          </p:nvSpPr>
          <p:spPr bwMode="auto">
            <a:xfrm>
              <a:off x="9896474" y="2627314"/>
              <a:ext cx="115888" cy="74613"/>
            </a:xfrm>
            <a:custGeom>
              <a:avLst/>
              <a:gdLst>
                <a:gd name="T0" fmla="*/ 29 w 73"/>
                <a:gd name="T1" fmla="*/ 0 h 47"/>
                <a:gd name="T2" fmla="*/ 73 w 73"/>
                <a:gd name="T3" fmla="*/ 28 h 47"/>
                <a:gd name="T4" fmla="*/ 73 w 73"/>
                <a:gd name="T5" fmla="*/ 29 h 47"/>
                <a:gd name="T6" fmla="*/ 73 w 73"/>
                <a:gd name="T7" fmla="*/ 43 h 47"/>
                <a:gd name="T8" fmla="*/ 73 w 73"/>
                <a:gd name="T9" fmla="*/ 47 h 47"/>
                <a:gd name="T10" fmla="*/ 0 w 73"/>
                <a:gd name="T11" fmla="*/ 0 h 47"/>
                <a:gd name="T12" fmla="*/ 9 w 73"/>
                <a:gd name="T13" fmla="*/ 0 h 47"/>
                <a:gd name="T14" fmla="*/ 29 w 73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47">
                  <a:moveTo>
                    <a:pt x="29" y="0"/>
                  </a:moveTo>
                  <a:lnTo>
                    <a:pt x="73" y="28"/>
                  </a:lnTo>
                  <a:lnTo>
                    <a:pt x="73" y="29"/>
                  </a:lnTo>
                  <a:lnTo>
                    <a:pt x="73" y="43"/>
                  </a:lnTo>
                  <a:lnTo>
                    <a:pt x="73" y="47"/>
                  </a:lnTo>
                  <a:lnTo>
                    <a:pt x="0" y="0"/>
                  </a:lnTo>
                  <a:lnTo>
                    <a:pt x="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0"/>
            <p:cNvSpPr>
              <a:spLocks/>
            </p:cNvSpPr>
            <p:nvPr/>
          </p:nvSpPr>
          <p:spPr bwMode="auto">
            <a:xfrm>
              <a:off x="9942512" y="2627314"/>
              <a:ext cx="69850" cy="44450"/>
            </a:xfrm>
            <a:custGeom>
              <a:avLst/>
              <a:gdLst>
                <a:gd name="T0" fmla="*/ 20 w 44"/>
                <a:gd name="T1" fmla="*/ 0 h 28"/>
                <a:gd name="T2" fmla="*/ 29 w 44"/>
                <a:gd name="T3" fmla="*/ 1 h 28"/>
                <a:gd name="T4" fmla="*/ 37 w 44"/>
                <a:gd name="T5" fmla="*/ 6 h 28"/>
                <a:gd name="T6" fmla="*/ 42 w 44"/>
                <a:gd name="T7" fmla="*/ 12 h 28"/>
                <a:gd name="T8" fmla="*/ 44 w 44"/>
                <a:gd name="T9" fmla="*/ 22 h 28"/>
                <a:gd name="T10" fmla="*/ 44 w 44"/>
                <a:gd name="T11" fmla="*/ 28 h 28"/>
                <a:gd name="T12" fmla="*/ 0 w 44"/>
                <a:gd name="T13" fmla="*/ 0 h 28"/>
                <a:gd name="T14" fmla="*/ 2 w 44"/>
                <a:gd name="T15" fmla="*/ 0 h 28"/>
                <a:gd name="T16" fmla="*/ 20 w 44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8">
                  <a:moveTo>
                    <a:pt x="20" y="0"/>
                  </a:moveTo>
                  <a:lnTo>
                    <a:pt x="29" y="1"/>
                  </a:lnTo>
                  <a:lnTo>
                    <a:pt x="37" y="6"/>
                  </a:lnTo>
                  <a:lnTo>
                    <a:pt x="42" y="12"/>
                  </a:lnTo>
                  <a:lnTo>
                    <a:pt x="44" y="22"/>
                  </a:lnTo>
                  <a:lnTo>
                    <a:pt x="44" y="2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1"/>
            <p:cNvSpPr>
              <a:spLocks/>
            </p:cNvSpPr>
            <p:nvPr/>
          </p:nvSpPr>
          <p:spPr bwMode="auto">
            <a:xfrm>
              <a:off x="9834562" y="3097214"/>
              <a:ext cx="44450" cy="44450"/>
            </a:xfrm>
            <a:custGeom>
              <a:avLst/>
              <a:gdLst>
                <a:gd name="T0" fmla="*/ 24 w 28"/>
                <a:gd name="T1" fmla="*/ 0 h 28"/>
                <a:gd name="T2" fmla="*/ 24 w 28"/>
                <a:gd name="T3" fmla="*/ 0 h 28"/>
                <a:gd name="T4" fmla="*/ 25 w 28"/>
                <a:gd name="T5" fmla="*/ 0 h 28"/>
                <a:gd name="T6" fmla="*/ 26 w 28"/>
                <a:gd name="T7" fmla="*/ 0 h 28"/>
                <a:gd name="T8" fmla="*/ 26 w 28"/>
                <a:gd name="T9" fmla="*/ 2 h 28"/>
                <a:gd name="T10" fmla="*/ 28 w 28"/>
                <a:gd name="T11" fmla="*/ 3 h 28"/>
                <a:gd name="T12" fmla="*/ 28 w 28"/>
                <a:gd name="T13" fmla="*/ 7 h 28"/>
                <a:gd name="T14" fmla="*/ 28 w 28"/>
                <a:gd name="T15" fmla="*/ 13 h 28"/>
                <a:gd name="T16" fmla="*/ 28 w 28"/>
                <a:gd name="T17" fmla="*/ 20 h 28"/>
                <a:gd name="T18" fmla="*/ 28 w 28"/>
                <a:gd name="T19" fmla="*/ 24 h 28"/>
                <a:gd name="T20" fmla="*/ 26 w 28"/>
                <a:gd name="T21" fmla="*/ 26 h 28"/>
                <a:gd name="T22" fmla="*/ 26 w 28"/>
                <a:gd name="T23" fmla="*/ 27 h 28"/>
                <a:gd name="T24" fmla="*/ 25 w 28"/>
                <a:gd name="T25" fmla="*/ 27 h 28"/>
                <a:gd name="T26" fmla="*/ 24 w 28"/>
                <a:gd name="T27" fmla="*/ 28 h 28"/>
                <a:gd name="T28" fmla="*/ 24 w 28"/>
                <a:gd name="T29" fmla="*/ 28 h 28"/>
                <a:gd name="T30" fmla="*/ 3 w 28"/>
                <a:gd name="T31" fmla="*/ 28 h 28"/>
                <a:gd name="T32" fmla="*/ 3 w 28"/>
                <a:gd name="T33" fmla="*/ 28 h 28"/>
                <a:gd name="T34" fmla="*/ 2 w 28"/>
                <a:gd name="T35" fmla="*/ 27 h 28"/>
                <a:gd name="T36" fmla="*/ 1 w 28"/>
                <a:gd name="T37" fmla="*/ 27 h 28"/>
                <a:gd name="T38" fmla="*/ 0 w 28"/>
                <a:gd name="T39" fmla="*/ 26 h 28"/>
                <a:gd name="T40" fmla="*/ 0 w 28"/>
                <a:gd name="T41" fmla="*/ 24 h 28"/>
                <a:gd name="T42" fmla="*/ 0 w 28"/>
                <a:gd name="T43" fmla="*/ 17 h 28"/>
                <a:gd name="T44" fmla="*/ 0 w 28"/>
                <a:gd name="T45" fmla="*/ 9 h 28"/>
                <a:gd name="T46" fmla="*/ 0 w 28"/>
                <a:gd name="T47" fmla="*/ 3 h 28"/>
                <a:gd name="T48" fmla="*/ 0 w 28"/>
                <a:gd name="T49" fmla="*/ 2 h 28"/>
                <a:gd name="T50" fmla="*/ 1 w 28"/>
                <a:gd name="T51" fmla="*/ 0 h 28"/>
                <a:gd name="T52" fmla="*/ 2 w 28"/>
                <a:gd name="T53" fmla="*/ 0 h 28"/>
                <a:gd name="T54" fmla="*/ 2 w 28"/>
                <a:gd name="T55" fmla="*/ 0 h 28"/>
                <a:gd name="T56" fmla="*/ 3 w 28"/>
                <a:gd name="T57" fmla="*/ 0 h 28"/>
                <a:gd name="T58" fmla="*/ 24 w 28"/>
                <a:gd name="T5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28">
                  <a:moveTo>
                    <a:pt x="24" y="0"/>
                  </a:moveTo>
                  <a:lnTo>
                    <a:pt x="24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6" y="2"/>
                  </a:lnTo>
                  <a:lnTo>
                    <a:pt x="28" y="3"/>
                  </a:lnTo>
                  <a:lnTo>
                    <a:pt x="28" y="7"/>
                  </a:lnTo>
                  <a:lnTo>
                    <a:pt x="28" y="13"/>
                  </a:lnTo>
                  <a:lnTo>
                    <a:pt x="28" y="20"/>
                  </a:lnTo>
                  <a:lnTo>
                    <a:pt x="28" y="24"/>
                  </a:lnTo>
                  <a:lnTo>
                    <a:pt x="26" y="26"/>
                  </a:lnTo>
                  <a:lnTo>
                    <a:pt x="26" y="27"/>
                  </a:lnTo>
                  <a:lnTo>
                    <a:pt x="25" y="27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1" y="27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4A"/>
            </a:solidFill>
            <a:ln w="0">
              <a:solidFill>
                <a:srgbClr val="00004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2"/>
            <p:cNvSpPr>
              <a:spLocks/>
            </p:cNvSpPr>
            <p:nvPr/>
          </p:nvSpPr>
          <p:spPr bwMode="auto">
            <a:xfrm>
              <a:off x="9809162" y="2655889"/>
              <a:ext cx="92075" cy="23813"/>
            </a:xfrm>
            <a:custGeom>
              <a:avLst/>
              <a:gdLst>
                <a:gd name="T0" fmla="*/ 4 w 58"/>
                <a:gd name="T1" fmla="*/ 0 h 15"/>
                <a:gd name="T2" fmla="*/ 55 w 58"/>
                <a:gd name="T3" fmla="*/ 0 h 15"/>
                <a:gd name="T4" fmla="*/ 56 w 58"/>
                <a:gd name="T5" fmla="*/ 0 h 15"/>
                <a:gd name="T6" fmla="*/ 57 w 58"/>
                <a:gd name="T7" fmla="*/ 2 h 15"/>
                <a:gd name="T8" fmla="*/ 58 w 58"/>
                <a:gd name="T9" fmla="*/ 4 h 15"/>
                <a:gd name="T10" fmla="*/ 58 w 58"/>
                <a:gd name="T11" fmla="*/ 7 h 15"/>
                <a:gd name="T12" fmla="*/ 58 w 58"/>
                <a:gd name="T13" fmla="*/ 10 h 15"/>
                <a:gd name="T14" fmla="*/ 57 w 58"/>
                <a:gd name="T15" fmla="*/ 12 h 15"/>
                <a:gd name="T16" fmla="*/ 56 w 58"/>
                <a:gd name="T17" fmla="*/ 13 h 15"/>
                <a:gd name="T18" fmla="*/ 55 w 58"/>
                <a:gd name="T19" fmla="*/ 15 h 15"/>
                <a:gd name="T20" fmla="*/ 4 w 58"/>
                <a:gd name="T21" fmla="*/ 15 h 15"/>
                <a:gd name="T22" fmla="*/ 2 w 58"/>
                <a:gd name="T23" fmla="*/ 13 h 15"/>
                <a:gd name="T24" fmla="*/ 1 w 58"/>
                <a:gd name="T25" fmla="*/ 12 h 15"/>
                <a:gd name="T26" fmla="*/ 0 w 58"/>
                <a:gd name="T27" fmla="*/ 10 h 15"/>
                <a:gd name="T28" fmla="*/ 0 w 58"/>
                <a:gd name="T29" fmla="*/ 7 h 15"/>
                <a:gd name="T30" fmla="*/ 0 w 58"/>
                <a:gd name="T31" fmla="*/ 4 h 15"/>
                <a:gd name="T32" fmla="*/ 1 w 58"/>
                <a:gd name="T33" fmla="*/ 2 h 15"/>
                <a:gd name="T34" fmla="*/ 2 w 58"/>
                <a:gd name="T35" fmla="*/ 0 h 15"/>
                <a:gd name="T36" fmla="*/ 4 w 58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15">
                  <a:moveTo>
                    <a:pt x="4" y="0"/>
                  </a:moveTo>
                  <a:lnTo>
                    <a:pt x="55" y="0"/>
                  </a:lnTo>
                  <a:lnTo>
                    <a:pt x="56" y="0"/>
                  </a:lnTo>
                  <a:lnTo>
                    <a:pt x="57" y="2"/>
                  </a:lnTo>
                  <a:lnTo>
                    <a:pt x="58" y="4"/>
                  </a:lnTo>
                  <a:lnTo>
                    <a:pt x="58" y="7"/>
                  </a:lnTo>
                  <a:lnTo>
                    <a:pt x="58" y="10"/>
                  </a:lnTo>
                  <a:lnTo>
                    <a:pt x="57" y="12"/>
                  </a:lnTo>
                  <a:lnTo>
                    <a:pt x="56" y="13"/>
                  </a:lnTo>
                  <a:lnTo>
                    <a:pt x="55" y="15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4A"/>
            </a:solidFill>
            <a:ln w="0">
              <a:solidFill>
                <a:srgbClr val="00004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3"/>
            <p:cNvSpPr>
              <a:spLocks/>
            </p:cNvSpPr>
            <p:nvPr/>
          </p:nvSpPr>
          <p:spPr bwMode="auto">
            <a:xfrm>
              <a:off x="9731374" y="2708276"/>
              <a:ext cx="249238" cy="360363"/>
            </a:xfrm>
            <a:custGeom>
              <a:avLst/>
              <a:gdLst>
                <a:gd name="T0" fmla="*/ 154 w 157"/>
                <a:gd name="T1" fmla="*/ 0 h 227"/>
                <a:gd name="T2" fmla="*/ 155 w 157"/>
                <a:gd name="T3" fmla="*/ 0 h 227"/>
                <a:gd name="T4" fmla="*/ 156 w 157"/>
                <a:gd name="T5" fmla="*/ 2 h 227"/>
                <a:gd name="T6" fmla="*/ 157 w 157"/>
                <a:gd name="T7" fmla="*/ 3 h 227"/>
                <a:gd name="T8" fmla="*/ 157 w 157"/>
                <a:gd name="T9" fmla="*/ 7 h 227"/>
                <a:gd name="T10" fmla="*/ 157 w 157"/>
                <a:gd name="T11" fmla="*/ 19 h 227"/>
                <a:gd name="T12" fmla="*/ 157 w 157"/>
                <a:gd name="T13" fmla="*/ 35 h 227"/>
                <a:gd name="T14" fmla="*/ 157 w 157"/>
                <a:gd name="T15" fmla="*/ 55 h 227"/>
                <a:gd name="T16" fmla="*/ 157 w 157"/>
                <a:gd name="T17" fmla="*/ 78 h 227"/>
                <a:gd name="T18" fmla="*/ 157 w 157"/>
                <a:gd name="T19" fmla="*/ 103 h 227"/>
                <a:gd name="T20" fmla="*/ 157 w 157"/>
                <a:gd name="T21" fmla="*/ 129 h 227"/>
                <a:gd name="T22" fmla="*/ 157 w 157"/>
                <a:gd name="T23" fmla="*/ 154 h 227"/>
                <a:gd name="T24" fmla="*/ 157 w 157"/>
                <a:gd name="T25" fmla="*/ 178 h 227"/>
                <a:gd name="T26" fmla="*/ 157 w 157"/>
                <a:gd name="T27" fmla="*/ 198 h 227"/>
                <a:gd name="T28" fmla="*/ 157 w 157"/>
                <a:gd name="T29" fmla="*/ 214 h 227"/>
                <a:gd name="T30" fmla="*/ 157 w 157"/>
                <a:gd name="T31" fmla="*/ 223 h 227"/>
                <a:gd name="T32" fmla="*/ 156 w 157"/>
                <a:gd name="T33" fmla="*/ 225 h 227"/>
                <a:gd name="T34" fmla="*/ 155 w 157"/>
                <a:gd name="T35" fmla="*/ 227 h 227"/>
                <a:gd name="T36" fmla="*/ 153 w 157"/>
                <a:gd name="T37" fmla="*/ 227 h 227"/>
                <a:gd name="T38" fmla="*/ 149 w 157"/>
                <a:gd name="T39" fmla="*/ 227 h 227"/>
                <a:gd name="T40" fmla="*/ 139 w 157"/>
                <a:gd name="T41" fmla="*/ 227 h 227"/>
                <a:gd name="T42" fmla="*/ 124 w 157"/>
                <a:gd name="T43" fmla="*/ 227 h 227"/>
                <a:gd name="T44" fmla="*/ 45 w 157"/>
                <a:gd name="T45" fmla="*/ 227 h 227"/>
                <a:gd name="T46" fmla="*/ 27 w 157"/>
                <a:gd name="T47" fmla="*/ 227 h 227"/>
                <a:gd name="T48" fmla="*/ 13 w 157"/>
                <a:gd name="T49" fmla="*/ 227 h 227"/>
                <a:gd name="T50" fmla="*/ 4 w 157"/>
                <a:gd name="T51" fmla="*/ 227 h 227"/>
                <a:gd name="T52" fmla="*/ 1 w 157"/>
                <a:gd name="T53" fmla="*/ 227 h 227"/>
                <a:gd name="T54" fmla="*/ 0 w 157"/>
                <a:gd name="T55" fmla="*/ 225 h 227"/>
                <a:gd name="T56" fmla="*/ 0 w 157"/>
                <a:gd name="T57" fmla="*/ 223 h 227"/>
                <a:gd name="T58" fmla="*/ 0 w 157"/>
                <a:gd name="T59" fmla="*/ 214 h 227"/>
                <a:gd name="T60" fmla="*/ 0 w 157"/>
                <a:gd name="T61" fmla="*/ 197 h 227"/>
                <a:gd name="T62" fmla="*/ 0 w 157"/>
                <a:gd name="T63" fmla="*/ 177 h 227"/>
                <a:gd name="T64" fmla="*/ 0 w 157"/>
                <a:gd name="T65" fmla="*/ 153 h 227"/>
                <a:gd name="T66" fmla="*/ 0 w 157"/>
                <a:gd name="T67" fmla="*/ 129 h 227"/>
                <a:gd name="T68" fmla="*/ 0 w 157"/>
                <a:gd name="T69" fmla="*/ 102 h 227"/>
                <a:gd name="T70" fmla="*/ 0 w 157"/>
                <a:gd name="T71" fmla="*/ 78 h 227"/>
                <a:gd name="T72" fmla="*/ 0 w 157"/>
                <a:gd name="T73" fmla="*/ 55 h 227"/>
                <a:gd name="T74" fmla="*/ 0 w 157"/>
                <a:gd name="T75" fmla="*/ 33 h 227"/>
                <a:gd name="T76" fmla="*/ 0 w 157"/>
                <a:gd name="T77" fmla="*/ 18 h 227"/>
                <a:gd name="T78" fmla="*/ 0 w 157"/>
                <a:gd name="T79" fmla="*/ 7 h 227"/>
                <a:gd name="T80" fmla="*/ 0 w 157"/>
                <a:gd name="T81" fmla="*/ 3 h 227"/>
                <a:gd name="T82" fmla="*/ 0 w 157"/>
                <a:gd name="T83" fmla="*/ 1 h 227"/>
                <a:gd name="T84" fmla="*/ 1 w 157"/>
                <a:gd name="T85" fmla="*/ 0 h 227"/>
                <a:gd name="T86" fmla="*/ 4 w 157"/>
                <a:gd name="T87" fmla="*/ 0 h 227"/>
                <a:gd name="T88" fmla="*/ 8 w 157"/>
                <a:gd name="T89" fmla="*/ 0 h 227"/>
                <a:gd name="T90" fmla="*/ 18 w 157"/>
                <a:gd name="T91" fmla="*/ 0 h 227"/>
                <a:gd name="T92" fmla="*/ 33 w 157"/>
                <a:gd name="T93" fmla="*/ 0 h 227"/>
                <a:gd name="T94" fmla="*/ 51 w 157"/>
                <a:gd name="T95" fmla="*/ 0 h 227"/>
                <a:gd name="T96" fmla="*/ 71 w 157"/>
                <a:gd name="T97" fmla="*/ 0 h 227"/>
                <a:gd name="T98" fmla="*/ 93 w 157"/>
                <a:gd name="T99" fmla="*/ 0 h 227"/>
                <a:gd name="T100" fmla="*/ 113 w 157"/>
                <a:gd name="T101" fmla="*/ 0 h 227"/>
                <a:gd name="T102" fmla="*/ 131 w 157"/>
                <a:gd name="T103" fmla="*/ 0 h 227"/>
                <a:gd name="T104" fmla="*/ 144 w 157"/>
                <a:gd name="T105" fmla="*/ 0 h 227"/>
                <a:gd name="T106" fmla="*/ 154 w 157"/>
                <a:gd name="T10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7" h="227">
                  <a:moveTo>
                    <a:pt x="154" y="0"/>
                  </a:moveTo>
                  <a:lnTo>
                    <a:pt x="155" y="0"/>
                  </a:lnTo>
                  <a:lnTo>
                    <a:pt x="156" y="2"/>
                  </a:lnTo>
                  <a:lnTo>
                    <a:pt x="157" y="3"/>
                  </a:lnTo>
                  <a:lnTo>
                    <a:pt x="157" y="7"/>
                  </a:lnTo>
                  <a:lnTo>
                    <a:pt x="157" y="19"/>
                  </a:lnTo>
                  <a:lnTo>
                    <a:pt x="157" y="35"/>
                  </a:lnTo>
                  <a:lnTo>
                    <a:pt x="157" y="55"/>
                  </a:lnTo>
                  <a:lnTo>
                    <a:pt x="157" y="78"/>
                  </a:lnTo>
                  <a:lnTo>
                    <a:pt x="157" y="103"/>
                  </a:lnTo>
                  <a:lnTo>
                    <a:pt x="157" y="129"/>
                  </a:lnTo>
                  <a:lnTo>
                    <a:pt x="157" y="154"/>
                  </a:lnTo>
                  <a:lnTo>
                    <a:pt x="157" y="178"/>
                  </a:lnTo>
                  <a:lnTo>
                    <a:pt x="157" y="198"/>
                  </a:lnTo>
                  <a:lnTo>
                    <a:pt x="157" y="214"/>
                  </a:lnTo>
                  <a:lnTo>
                    <a:pt x="157" y="223"/>
                  </a:lnTo>
                  <a:lnTo>
                    <a:pt x="156" y="225"/>
                  </a:lnTo>
                  <a:lnTo>
                    <a:pt x="155" y="227"/>
                  </a:lnTo>
                  <a:lnTo>
                    <a:pt x="153" y="227"/>
                  </a:lnTo>
                  <a:lnTo>
                    <a:pt x="149" y="227"/>
                  </a:lnTo>
                  <a:lnTo>
                    <a:pt x="139" y="227"/>
                  </a:lnTo>
                  <a:lnTo>
                    <a:pt x="124" y="227"/>
                  </a:lnTo>
                  <a:lnTo>
                    <a:pt x="45" y="227"/>
                  </a:lnTo>
                  <a:lnTo>
                    <a:pt x="27" y="227"/>
                  </a:lnTo>
                  <a:lnTo>
                    <a:pt x="13" y="227"/>
                  </a:lnTo>
                  <a:lnTo>
                    <a:pt x="4" y="227"/>
                  </a:lnTo>
                  <a:lnTo>
                    <a:pt x="1" y="227"/>
                  </a:lnTo>
                  <a:lnTo>
                    <a:pt x="0" y="225"/>
                  </a:lnTo>
                  <a:lnTo>
                    <a:pt x="0" y="223"/>
                  </a:lnTo>
                  <a:lnTo>
                    <a:pt x="0" y="214"/>
                  </a:lnTo>
                  <a:lnTo>
                    <a:pt x="0" y="197"/>
                  </a:lnTo>
                  <a:lnTo>
                    <a:pt x="0" y="177"/>
                  </a:lnTo>
                  <a:lnTo>
                    <a:pt x="0" y="153"/>
                  </a:lnTo>
                  <a:lnTo>
                    <a:pt x="0" y="129"/>
                  </a:lnTo>
                  <a:lnTo>
                    <a:pt x="0" y="102"/>
                  </a:lnTo>
                  <a:lnTo>
                    <a:pt x="0" y="78"/>
                  </a:lnTo>
                  <a:lnTo>
                    <a:pt x="0" y="55"/>
                  </a:lnTo>
                  <a:lnTo>
                    <a:pt x="0" y="33"/>
                  </a:lnTo>
                  <a:lnTo>
                    <a:pt x="0" y="18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8" y="0"/>
                  </a:lnTo>
                  <a:lnTo>
                    <a:pt x="33" y="0"/>
                  </a:lnTo>
                  <a:lnTo>
                    <a:pt x="51" y="0"/>
                  </a:lnTo>
                  <a:lnTo>
                    <a:pt x="71" y="0"/>
                  </a:lnTo>
                  <a:lnTo>
                    <a:pt x="93" y="0"/>
                  </a:lnTo>
                  <a:lnTo>
                    <a:pt x="113" y="0"/>
                  </a:lnTo>
                  <a:lnTo>
                    <a:pt x="131" y="0"/>
                  </a:lnTo>
                  <a:lnTo>
                    <a:pt x="14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036E74"/>
            </a:solidFill>
            <a:ln w="0">
              <a:solidFill>
                <a:srgbClr val="036E74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4"/>
            <p:cNvSpPr>
              <a:spLocks/>
            </p:cNvSpPr>
            <p:nvPr/>
          </p:nvSpPr>
          <p:spPr bwMode="auto">
            <a:xfrm>
              <a:off x="9731374" y="2706689"/>
              <a:ext cx="249238" cy="361950"/>
            </a:xfrm>
            <a:custGeom>
              <a:avLst/>
              <a:gdLst>
                <a:gd name="T0" fmla="*/ 154 w 157"/>
                <a:gd name="T1" fmla="*/ 0 h 228"/>
                <a:gd name="T2" fmla="*/ 155 w 157"/>
                <a:gd name="T3" fmla="*/ 1 h 228"/>
                <a:gd name="T4" fmla="*/ 156 w 157"/>
                <a:gd name="T5" fmla="*/ 2 h 228"/>
                <a:gd name="T6" fmla="*/ 157 w 157"/>
                <a:gd name="T7" fmla="*/ 4 h 228"/>
                <a:gd name="T8" fmla="*/ 155 w 157"/>
                <a:gd name="T9" fmla="*/ 6 h 228"/>
                <a:gd name="T10" fmla="*/ 151 w 157"/>
                <a:gd name="T11" fmla="*/ 13 h 228"/>
                <a:gd name="T12" fmla="*/ 144 w 157"/>
                <a:gd name="T13" fmla="*/ 23 h 228"/>
                <a:gd name="T14" fmla="*/ 135 w 157"/>
                <a:gd name="T15" fmla="*/ 37 h 228"/>
                <a:gd name="T16" fmla="*/ 124 w 157"/>
                <a:gd name="T17" fmla="*/ 51 h 228"/>
                <a:gd name="T18" fmla="*/ 113 w 157"/>
                <a:gd name="T19" fmla="*/ 68 h 228"/>
                <a:gd name="T20" fmla="*/ 100 w 157"/>
                <a:gd name="T21" fmla="*/ 87 h 228"/>
                <a:gd name="T22" fmla="*/ 86 w 157"/>
                <a:gd name="T23" fmla="*/ 108 h 228"/>
                <a:gd name="T24" fmla="*/ 72 w 157"/>
                <a:gd name="T25" fmla="*/ 127 h 228"/>
                <a:gd name="T26" fmla="*/ 60 w 157"/>
                <a:gd name="T27" fmla="*/ 147 h 228"/>
                <a:gd name="T28" fmla="*/ 46 w 157"/>
                <a:gd name="T29" fmla="*/ 165 h 228"/>
                <a:gd name="T30" fmla="*/ 34 w 157"/>
                <a:gd name="T31" fmla="*/ 183 h 228"/>
                <a:gd name="T32" fmla="*/ 24 w 157"/>
                <a:gd name="T33" fmla="*/ 198 h 228"/>
                <a:gd name="T34" fmla="*/ 15 w 157"/>
                <a:gd name="T35" fmla="*/ 212 h 228"/>
                <a:gd name="T36" fmla="*/ 8 w 157"/>
                <a:gd name="T37" fmla="*/ 221 h 228"/>
                <a:gd name="T38" fmla="*/ 4 w 157"/>
                <a:gd name="T39" fmla="*/ 228 h 228"/>
                <a:gd name="T40" fmla="*/ 2 w 157"/>
                <a:gd name="T41" fmla="*/ 228 h 228"/>
                <a:gd name="T42" fmla="*/ 1 w 157"/>
                <a:gd name="T43" fmla="*/ 228 h 228"/>
                <a:gd name="T44" fmla="*/ 0 w 157"/>
                <a:gd name="T45" fmla="*/ 227 h 228"/>
                <a:gd name="T46" fmla="*/ 0 w 157"/>
                <a:gd name="T47" fmla="*/ 225 h 228"/>
                <a:gd name="T48" fmla="*/ 0 w 157"/>
                <a:gd name="T49" fmla="*/ 224 h 228"/>
                <a:gd name="T50" fmla="*/ 0 w 157"/>
                <a:gd name="T51" fmla="*/ 214 h 228"/>
                <a:gd name="T52" fmla="*/ 0 w 157"/>
                <a:gd name="T53" fmla="*/ 198 h 228"/>
                <a:gd name="T54" fmla="*/ 0 w 157"/>
                <a:gd name="T55" fmla="*/ 178 h 228"/>
                <a:gd name="T56" fmla="*/ 0 w 157"/>
                <a:gd name="T57" fmla="*/ 154 h 228"/>
                <a:gd name="T58" fmla="*/ 0 w 157"/>
                <a:gd name="T59" fmla="*/ 129 h 228"/>
                <a:gd name="T60" fmla="*/ 0 w 157"/>
                <a:gd name="T61" fmla="*/ 103 h 228"/>
                <a:gd name="T62" fmla="*/ 0 w 157"/>
                <a:gd name="T63" fmla="*/ 78 h 228"/>
                <a:gd name="T64" fmla="*/ 0 w 157"/>
                <a:gd name="T65" fmla="*/ 55 h 228"/>
                <a:gd name="T66" fmla="*/ 0 w 157"/>
                <a:gd name="T67" fmla="*/ 34 h 228"/>
                <a:gd name="T68" fmla="*/ 0 w 157"/>
                <a:gd name="T69" fmla="*/ 18 h 228"/>
                <a:gd name="T70" fmla="*/ 0 w 157"/>
                <a:gd name="T71" fmla="*/ 7 h 228"/>
                <a:gd name="T72" fmla="*/ 0 w 157"/>
                <a:gd name="T73" fmla="*/ 3 h 228"/>
                <a:gd name="T74" fmla="*/ 0 w 157"/>
                <a:gd name="T75" fmla="*/ 2 h 228"/>
                <a:gd name="T76" fmla="*/ 1 w 157"/>
                <a:gd name="T77" fmla="*/ 1 h 228"/>
                <a:gd name="T78" fmla="*/ 4 w 157"/>
                <a:gd name="T79" fmla="*/ 0 h 228"/>
                <a:gd name="T80" fmla="*/ 8 w 157"/>
                <a:gd name="T81" fmla="*/ 1 h 228"/>
                <a:gd name="T82" fmla="*/ 18 w 157"/>
                <a:gd name="T83" fmla="*/ 1 h 228"/>
                <a:gd name="T84" fmla="*/ 33 w 157"/>
                <a:gd name="T85" fmla="*/ 1 h 228"/>
                <a:gd name="T86" fmla="*/ 51 w 157"/>
                <a:gd name="T87" fmla="*/ 1 h 228"/>
                <a:gd name="T88" fmla="*/ 71 w 157"/>
                <a:gd name="T89" fmla="*/ 0 h 228"/>
                <a:gd name="T90" fmla="*/ 93 w 157"/>
                <a:gd name="T91" fmla="*/ 0 h 228"/>
                <a:gd name="T92" fmla="*/ 113 w 157"/>
                <a:gd name="T93" fmla="*/ 0 h 228"/>
                <a:gd name="T94" fmla="*/ 131 w 157"/>
                <a:gd name="T95" fmla="*/ 0 h 228"/>
                <a:gd name="T96" fmla="*/ 144 w 157"/>
                <a:gd name="T97" fmla="*/ 0 h 228"/>
                <a:gd name="T98" fmla="*/ 154 w 157"/>
                <a:gd name="T9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7" h="228">
                  <a:moveTo>
                    <a:pt x="154" y="0"/>
                  </a:moveTo>
                  <a:lnTo>
                    <a:pt x="155" y="1"/>
                  </a:lnTo>
                  <a:lnTo>
                    <a:pt x="156" y="2"/>
                  </a:lnTo>
                  <a:lnTo>
                    <a:pt x="157" y="4"/>
                  </a:lnTo>
                  <a:lnTo>
                    <a:pt x="155" y="6"/>
                  </a:lnTo>
                  <a:lnTo>
                    <a:pt x="151" y="13"/>
                  </a:lnTo>
                  <a:lnTo>
                    <a:pt x="144" y="23"/>
                  </a:lnTo>
                  <a:lnTo>
                    <a:pt x="135" y="37"/>
                  </a:lnTo>
                  <a:lnTo>
                    <a:pt x="124" y="51"/>
                  </a:lnTo>
                  <a:lnTo>
                    <a:pt x="113" y="68"/>
                  </a:lnTo>
                  <a:lnTo>
                    <a:pt x="100" y="87"/>
                  </a:lnTo>
                  <a:lnTo>
                    <a:pt x="86" y="108"/>
                  </a:lnTo>
                  <a:lnTo>
                    <a:pt x="72" y="127"/>
                  </a:lnTo>
                  <a:lnTo>
                    <a:pt x="60" y="147"/>
                  </a:lnTo>
                  <a:lnTo>
                    <a:pt x="46" y="165"/>
                  </a:lnTo>
                  <a:lnTo>
                    <a:pt x="34" y="183"/>
                  </a:lnTo>
                  <a:lnTo>
                    <a:pt x="24" y="198"/>
                  </a:lnTo>
                  <a:lnTo>
                    <a:pt x="15" y="212"/>
                  </a:lnTo>
                  <a:lnTo>
                    <a:pt x="8" y="221"/>
                  </a:lnTo>
                  <a:lnTo>
                    <a:pt x="4" y="228"/>
                  </a:lnTo>
                  <a:lnTo>
                    <a:pt x="2" y="228"/>
                  </a:lnTo>
                  <a:lnTo>
                    <a:pt x="1" y="228"/>
                  </a:lnTo>
                  <a:lnTo>
                    <a:pt x="0" y="227"/>
                  </a:lnTo>
                  <a:lnTo>
                    <a:pt x="0" y="225"/>
                  </a:lnTo>
                  <a:lnTo>
                    <a:pt x="0" y="224"/>
                  </a:lnTo>
                  <a:lnTo>
                    <a:pt x="0" y="214"/>
                  </a:lnTo>
                  <a:lnTo>
                    <a:pt x="0" y="19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29"/>
                  </a:lnTo>
                  <a:lnTo>
                    <a:pt x="0" y="103"/>
                  </a:lnTo>
                  <a:lnTo>
                    <a:pt x="0" y="78"/>
                  </a:lnTo>
                  <a:lnTo>
                    <a:pt x="0" y="55"/>
                  </a:lnTo>
                  <a:lnTo>
                    <a:pt x="0" y="34"/>
                  </a:lnTo>
                  <a:lnTo>
                    <a:pt x="0" y="18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8" y="1"/>
                  </a:lnTo>
                  <a:lnTo>
                    <a:pt x="18" y="1"/>
                  </a:lnTo>
                  <a:lnTo>
                    <a:pt x="33" y="1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93" y="0"/>
                  </a:lnTo>
                  <a:lnTo>
                    <a:pt x="113" y="0"/>
                  </a:lnTo>
                  <a:lnTo>
                    <a:pt x="131" y="0"/>
                  </a:lnTo>
                  <a:lnTo>
                    <a:pt x="14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45BAB3"/>
            </a:solidFill>
            <a:ln w="0">
              <a:solidFill>
                <a:srgbClr val="45BAB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8727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4.07407E-6 L 3.75E-6 0.00138 C 0.27148 -0.0051 0.53971 4.07407E-6 0.81119 -0.0051 C 0.81393 -0.00371 0.83789 -0.00625 0.8414 -0.00463 " pathEditMode="relative" rAng="0" ptsTypes="AAAA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70" y="-2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E-6 3.7037E-7 L -0.87344 3.7037E-7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7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7037E-6 L 2.5E-6 0.00139 C 0.27148 -0.00509 0.53971 -3.7037E-6 0.8112 -0.00509 C 0.81393 -0.0037 0.83789 -0.00625 0.8414 -0.00463 " pathEditMode="relative" rAng="0" ptsTypes="AAAA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70" y="-20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5E-6 3.7037E-7 L -0.87343 3.7037E-7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2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58</Words>
  <Application>Microsoft Office PowerPoint</Application>
  <PresentationFormat>宽屏</PresentationFormat>
  <Paragraphs>16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方正粗谭黑简体</vt:lpstr>
      <vt:lpstr>汉仪菱心体简</vt:lpstr>
      <vt:lpstr>Arial</vt:lpstr>
      <vt:lpstr>宋体</vt:lpstr>
      <vt:lpstr>Calibri Light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veason million</dc:creator>
  <cp:lastModifiedBy>Administrator</cp:lastModifiedBy>
  <cp:revision>34</cp:revision>
  <dcterms:created xsi:type="dcterms:W3CDTF">2015-05-22T14:21:16Z</dcterms:created>
  <dcterms:modified xsi:type="dcterms:W3CDTF">2016-05-30T12:23:00Z</dcterms:modified>
</cp:coreProperties>
</file>