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  <p:sldId id="261" r:id="rId3"/>
    <p:sldId id="260" r:id="rId4"/>
    <p:sldId id="262" r:id="rId5"/>
    <p:sldId id="267" r:id="rId6"/>
    <p:sldId id="265" r:id="rId7"/>
    <p:sldId id="266" r:id="rId8"/>
    <p:sldId id="264" r:id="rId9"/>
    <p:sldId id="263" r:id="rId10"/>
    <p:sldId id="268" r:id="rId11"/>
  </p:sldIdLst>
  <p:sldSz cx="12192000" cy="6858000"/>
  <p:notesSz cx="6858000" cy="9144000"/>
  <p:embeddedFontLst>
    <p:embeddedFont>
      <p:font typeface="方正正中黑简体" panose="02010600030101010101" charset="-122"/>
      <p:regular r:id="rId12"/>
    </p:embeddedFont>
    <p:embeddedFont>
      <p:font typeface="Yu Gothic Light" panose="020B0300000000000000" pitchFamily="34" charset="-128"/>
      <p:regular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Eras Bold ITC" panose="020B0907030504020204" pitchFamily="34" charset="0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2389" userDrawn="1">
          <p15:clr>
            <a:srgbClr val="A4A3A4"/>
          </p15:clr>
        </p15:guide>
        <p15:guide id="5" pos="52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C2C"/>
    <a:srgbClr val="F9BC13"/>
    <a:srgbClr val="1D4F94"/>
    <a:srgbClr val="279EB2"/>
    <a:srgbClr val="4DB39D"/>
    <a:srgbClr val="97BB5B"/>
    <a:srgbClr val="C01D18"/>
    <a:srgbClr val="C2812F"/>
    <a:srgbClr val="A81B14"/>
    <a:srgbClr val="EDA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12" y="-60"/>
      </p:cViewPr>
      <p:guideLst>
        <p:guide orient="horz" pos="2160"/>
        <p:guide pos="3840"/>
        <p:guide pos="302"/>
        <p:guide pos="2389"/>
        <p:guide pos="5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2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0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7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831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76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6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02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8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471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59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38259-4A46-4591-9C85-F384E2CA0CE1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CD05C-71C0-4B0B-B552-014FB92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5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6" name="TextBox 13"/>
          <p:cNvSpPr txBox="1">
            <a:spLocks noChangeArrowheads="1"/>
          </p:cNvSpPr>
          <p:nvPr/>
        </p:nvSpPr>
        <p:spPr bwMode="auto">
          <a:xfrm>
            <a:off x="350779" y="1957140"/>
            <a:ext cx="51665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 spc="-300" dirty="0">
                <a:ln w="0"/>
                <a:solidFill>
                  <a:srgbClr val="383635"/>
                </a:solidFill>
                <a:latin typeface="Eras Bold ITC" panose="020B0907030504020204" pitchFamily="34" charset="0"/>
                <a:ea typeface="Yu Gothic Light" panose="020B0300000000000000" pitchFamily="34" charset="-128"/>
              </a:rPr>
              <a:t>HONOUR</a:t>
            </a:r>
            <a:endParaRPr lang="zh-CN" altLang="en-US" sz="8000" spc="-300" dirty="0">
              <a:ln w="0"/>
              <a:solidFill>
                <a:srgbClr val="383635"/>
              </a:solidFill>
              <a:latin typeface="Eras Bold ITC" panose="020B0907030504020204" pitchFamily="34" charset="0"/>
              <a:ea typeface="Yu Gothic Light" panose="020B0300000000000000" pitchFamily="34" charset="-128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27428" y="4936246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0" name="文本框 409"/>
          <p:cNvSpPr txBox="1"/>
          <p:nvPr/>
        </p:nvSpPr>
        <p:spPr>
          <a:xfrm>
            <a:off x="390415" y="1744659"/>
            <a:ext cx="4108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 spc="30">
                <a:ln w="63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defRPr>
            </a:lvl1pPr>
          </a:lstStyle>
          <a:p>
            <a:pPr defTabSz="685800"/>
            <a:r>
              <a:rPr lang="zh-CN" altLang="en-US" sz="2800" b="0" spc="600" dirty="0" smtClean="0">
                <a:ln w="6350">
                  <a:noFill/>
                </a:ln>
                <a:solidFill>
                  <a:srgbClr val="38363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新年规划型通用模板</a:t>
            </a:r>
            <a:endParaRPr lang="zh-CN" altLang="en-US" sz="2800" b="0" spc="600" dirty="0">
              <a:ln w="6350">
                <a:noFill/>
              </a:ln>
              <a:solidFill>
                <a:srgbClr val="383635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733" y="366550"/>
            <a:ext cx="4877593" cy="6596744"/>
          </a:xfrm>
          <a:prstGeom prst="rect">
            <a:avLst/>
          </a:prstGeom>
        </p:spPr>
      </p:pic>
      <p:sp>
        <p:nvSpPr>
          <p:cNvPr id="10" name="Freeform 5"/>
          <p:cNvSpPr>
            <a:spLocks/>
          </p:cNvSpPr>
          <p:nvPr/>
        </p:nvSpPr>
        <p:spPr bwMode="auto">
          <a:xfrm>
            <a:off x="2179856" y="-2925595"/>
            <a:ext cx="402352" cy="636948"/>
          </a:xfrm>
          <a:custGeom>
            <a:avLst/>
            <a:gdLst>
              <a:gd name="T0" fmla="*/ 47 w 921"/>
              <a:gd name="T1" fmla="*/ 1332 h 1458"/>
              <a:gd name="T2" fmla="*/ 412 w 921"/>
              <a:gd name="T3" fmla="*/ 345 h 1458"/>
              <a:gd name="T4" fmla="*/ 78 w 921"/>
              <a:gd name="T5" fmla="*/ 433 h 1458"/>
              <a:gd name="T6" fmla="*/ 0 w 921"/>
              <a:gd name="T7" fmla="*/ 137 h 1458"/>
              <a:gd name="T8" fmla="*/ 587 w 921"/>
              <a:gd name="T9" fmla="*/ 0 h 1458"/>
              <a:gd name="T10" fmla="*/ 921 w 921"/>
              <a:gd name="T11" fmla="*/ 113 h 1458"/>
              <a:gd name="T12" fmla="*/ 421 w 921"/>
              <a:gd name="T13" fmla="*/ 1458 h 1458"/>
              <a:gd name="T14" fmla="*/ 47 w 921"/>
              <a:gd name="T15" fmla="*/ 1332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1" h="1458">
                <a:moveTo>
                  <a:pt x="47" y="1332"/>
                </a:moveTo>
                <a:lnTo>
                  <a:pt x="412" y="345"/>
                </a:lnTo>
                <a:lnTo>
                  <a:pt x="78" y="433"/>
                </a:lnTo>
                <a:lnTo>
                  <a:pt x="0" y="137"/>
                </a:lnTo>
                <a:lnTo>
                  <a:pt x="587" y="0"/>
                </a:lnTo>
                <a:lnTo>
                  <a:pt x="921" y="113"/>
                </a:lnTo>
                <a:lnTo>
                  <a:pt x="421" y="1458"/>
                </a:lnTo>
                <a:lnTo>
                  <a:pt x="47" y="1332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1175284" y="-2312832"/>
            <a:ext cx="776044" cy="865945"/>
          </a:xfrm>
          <a:custGeom>
            <a:avLst/>
            <a:gdLst>
              <a:gd name="T0" fmla="*/ 0 w 565"/>
              <a:gd name="T1" fmla="*/ 497 h 631"/>
              <a:gd name="T2" fmla="*/ 37 w 565"/>
              <a:gd name="T3" fmla="*/ 398 h 631"/>
              <a:gd name="T4" fmla="*/ 374 w 565"/>
              <a:gd name="T5" fmla="*/ 216 h 631"/>
              <a:gd name="T6" fmla="*/ 321 w 565"/>
              <a:gd name="T7" fmla="*/ 123 h 631"/>
              <a:gd name="T8" fmla="*/ 163 w 565"/>
              <a:gd name="T9" fmla="*/ 111 h 631"/>
              <a:gd name="T10" fmla="*/ 198 w 565"/>
              <a:gd name="T11" fmla="*/ 1 h 631"/>
              <a:gd name="T12" fmla="*/ 372 w 565"/>
              <a:gd name="T13" fmla="*/ 24 h 631"/>
              <a:gd name="T14" fmla="*/ 527 w 565"/>
              <a:gd name="T15" fmla="*/ 249 h 631"/>
              <a:gd name="T16" fmla="*/ 267 w 565"/>
              <a:gd name="T17" fmla="*/ 440 h 631"/>
              <a:gd name="T18" fmla="*/ 216 w 565"/>
              <a:gd name="T19" fmla="*/ 459 h 631"/>
              <a:gd name="T20" fmla="*/ 432 w 565"/>
              <a:gd name="T21" fmla="*/ 532 h 631"/>
              <a:gd name="T22" fmla="*/ 396 w 565"/>
              <a:gd name="T23" fmla="*/ 631 h 631"/>
              <a:gd name="T24" fmla="*/ 0 w 565"/>
              <a:gd name="T25" fmla="*/ 497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5" h="631">
                <a:moveTo>
                  <a:pt x="0" y="497"/>
                </a:moveTo>
                <a:cubicBezTo>
                  <a:pt x="37" y="398"/>
                  <a:pt x="37" y="398"/>
                  <a:pt x="37" y="398"/>
                </a:cubicBezTo>
                <a:cubicBezTo>
                  <a:pt x="180" y="346"/>
                  <a:pt x="348" y="286"/>
                  <a:pt x="374" y="216"/>
                </a:cubicBezTo>
                <a:cubicBezTo>
                  <a:pt x="391" y="169"/>
                  <a:pt x="365" y="138"/>
                  <a:pt x="321" y="123"/>
                </a:cubicBezTo>
                <a:cubicBezTo>
                  <a:pt x="273" y="107"/>
                  <a:pt x="204" y="103"/>
                  <a:pt x="163" y="111"/>
                </a:cubicBezTo>
                <a:cubicBezTo>
                  <a:pt x="198" y="1"/>
                  <a:pt x="198" y="1"/>
                  <a:pt x="198" y="1"/>
                </a:cubicBezTo>
                <a:cubicBezTo>
                  <a:pt x="287" y="0"/>
                  <a:pt x="340" y="13"/>
                  <a:pt x="372" y="24"/>
                </a:cubicBezTo>
                <a:cubicBezTo>
                  <a:pt x="495" y="65"/>
                  <a:pt x="565" y="145"/>
                  <a:pt x="527" y="249"/>
                </a:cubicBezTo>
                <a:cubicBezTo>
                  <a:pt x="489" y="351"/>
                  <a:pt x="335" y="415"/>
                  <a:pt x="267" y="440"/>
                </a:cubicBezTo>
                <a:cubicBezTo>
                  <a:pt x="216" y="459"/>
                  <a:pt x="216" y="459"/>
                  <a:pt x="216" y="459"/>
                </a:cubicBezTo>
                <a:cubicBezTo>
                  <a:pt x="432" y="532"/>
                  <a:pt x="432" y="532"/>
                  <a:pt x="432" y="532"/>
                </a:cubicBezTo>
                <a:cubicBezTo>
                  <a:pt x="396" y="631"/>
                  <a:pt x="396" y="631"/>
                  <a:pt x="396" y="631"/>
                </a:cubicBezTo>
                <a:lnTo>
                  <a:pt x="0" y="497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869496" y="-1949503"/>
            <a:ext cx="662005" cy="709613"/>
          </a:xfrm>
          <a:custGeom>
            <a:avLst/>
            <a:gdLst>
              <a:gd name="T0" fmla="*/ 377 w 558"/>
              <a:gd name="T1" fmla="*/ 320 h 598"/>
              <a:gd name="T2" fmla="*/ 440 w 558"/>
              <a:gd name="T3" fmla="*/ 472 h 598"/>
              <a:gd name="T4" fmla="*/ 148 w 558"/>
              <a:gd name="T5" fmla="*/ 552 h 598"/>
              <a:gd name="T6" fmla="*/ 0 w 558"/>
              <a:gd name="T7" fmla="*/ 482 h 598"/>
              <a:gd name="T8" fmla="*/ 45 w 558"/>
              <a:gd name="T9" fmla="*/ 377 h 598"/>
              <a:gd name="T10" fmla="*/ 169 w 558"/>
              <a:gd name="T11" fmla="*/ 445 h 598"/>
              <a:gd name="T12" fmla="*/ 301 w 558"/>
              <a:gd name="T13" fmla="*/ 417 h 598"/>
              <a:gd name="T14" fmla="*/ 225 w 558"/>
              <a:gd name="T15" fmla="*/ 326 h 598"/>
              <a:gd name="T16" fmla="*/ 165 w 558"/>
              <a:gd name="T17" fmla="*/ 308 h 598"/>
              <a:gd name="T18" fmla="*/ 198 w 558"/>
              <a:gd name="T19" fmla="*/ 217 h 598"/>
              <a:gd name="T20" fmla="*/ 259 w 558"/>
              <a:gd name="T21" fmla="*/ 240 h 598"/>
              <a:gd name="T22" fmla="*/ 367 w 558"/>
              <a:gd name="T23" fmla="*/ 213 h 598"/>
              <a:gd name="T24" fmla="*/ 298 w 558"/>
              <a:gd name="T25" fmla="*/ 123 h 598"/>
              <a:gd name="T26" fmla="*/ 165 w 558"/>
              <a:gd name="T27" fmla="*/ 102 h 598"/>
              <a:gd name="T28" fmla="*/ 196 w 558"/>
              <a:gd name="T29" fmla="*/ 0 h 598"/>
              <a:gd name="T30" fmla="*/ 359 w 558"/>
              <a:gd name="T31" fmla="*/ 31 h 598"/>
              <a:gd name="T32" fmla="*/ 517 w 558"/>
              <a:gd name="T33" fmla="*/ 240 h 598"/>
              <a:gd name="T34" fmla="*/ 377 w 558"/>
              <a:gd name="T35" fmla="*/ 319 h 598"/>
              <a:gd name="T36" fmla="*/ 377 w 558"/>
              <a:gd name="T37" fmla="*/ 32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8" h="598">
                <a:moveTo>
                  <a:pt x="377" y="320"/>
                </a:moveTo>
                <a:cubicBezTo>
                  <a:pt x="437" y="355"/>
                  <a:pt x="463" y="409"/>
                  <a:pt x="440" y="472"/>
                </a:cubicBezTo>
                <a:cubicBezTo>
                  <a:pt x="394" y="598"/>
                  <a:pt x="252" y="587"/>
                  <a:pt x="148" y="552"/>
                </a:cubicBezTo>
                <a:cubicBezTo>
                  <a:pt x="89" y="532"/>
                  <a:pt x="32" y="508"/>
                  <a:pt x="0" y="482"/>
                </a:cubicBezTo>
                <a:cubicBezTo>
                  <a:pt x="45" y="377"/>
                  <a:pt x="45" y="377"/>
                  <a:pt x="45" y="377"/>
                </a:cubicBezTo>
                <a:cubicBezTo>
                  <a:pt x="74" y="408"/>
                  <a:pt x="119" y="428"/>
                  <a:pt x="169" y="445"/>
                </a:cubicBezTo>
                <a:cubicBezTo>
                  <a:pt x="211" y="459"/>
                  <a:pt x="282" y="470"/>
                  <a:pt x="301" y="417"/>
                </a:cubicBezTo>
                <a:cubicBezTo>
                  <a:pt x="321" y="364"/>
                  <a:pt x="259" y="337"/>
                  <a:pt x="225" y="326"/>
                </a:cubicBezTo>
                <a:cubicBezTo>
                  <a:pt x="202" y="318"/>
                  <a:pt x="182" y="313"/>
                  <a:pt x="165" y="308"/>
                </a:cubicBezTo>
                <a:cubicBezTo>
                  <a:pt x="198" y="217"/>
                  <a:pt x="198" y="217"/>
                  <a:pt x="198" y="217"/>
                </a:cubicBezTo>
                <a:cubicBezTo>
                  <a:pt x="222" y="228"/>
                  <a:pt x="239" y="233"/>
                  <a:pt x="259" y="240"/>
                </a:cubicBezTo>
                <a:cubicBezTo>
                  <a:pt x="292" y="251"/>
                  <a:pt x="351" y="254"/>
                  <a:pt x="367" y="213"/>
                </a:cubicBezTo>
                <a:cubicBezTo>
                  <a:pt x="385" y="164"/>
                  <a:pt x="340" y="137"/>
                  <a:pt x="298" y="123"/>
                </a:cubicBezTo>
                <a:cubicBezTo>
                  <a:pt x="250" y="107"/>
                  <a:pt x="201" y="100"/>
                  <a:pt x="165" y="102"/>
                </a:cubicBezTo>
                <a:cubicBezTo>
                  <a:pt x="196" y="0"/>
                  <a:pt x="196" y="0"/>
                  <a:pt x="196" y="0"/>
                </a:cubicBezTo>
                <a:cubicBezTo>
                  <a:pt x="250" y="3"/>
                  <a:pt x="300" y="11"/>
                  <a:pt x="359" y="31"/>
                </a:cubicBezTo>
                <a:cubicBezTo>
                  <a:pt x="459" y="64"/>
                  <a:pt x="558" y="130"/>
                  <a:pt x="517" y="240"/>
                </a:cubicBezTo>
                <a:cubicBezTo>
                  <a:pt x="495" y="299"/>
                  <a:pt x="442" y="323"/>
                  <a:pt x="377" y="319"/>
                </a:cubicBezTo>
                <a:lnTo>
                  <a:pt x="377" y="320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2647973" y="-1733536"/>
            <a:ext cx="777775" cy="831576"/>
          </a:xfrm>
          <a:custGeom>
            <a:avLst/>
            <a:gdLst>
              <a:gd name="T0" fmla="*/ 514 w 1330"/>
              <a:gd name="T1" fmla="*/ 1308 h 1422"/>
              <a:gd name="T2" fmla="*/ 604 w 1330"/>
              <a:gd name="T3" fmla="*/ 1062 h 1422"/>
              <a:gd name="T4" fmla="*/ 0 w 1330"/>
              <a:gd name="T5" fmla="*/ 859 h 1422"/>
              <a:gd name="T6" fmla="*/ 102 w 1330"/>
              <a:gd name="T7" fmla="*/ 586 h 1422"/>
              <a:gd name="T8" fmla="*/ 930 w 1330"/>
              <a:gd name="T9" fmla="*/ 0 h 1422"/>
              <a:gd name="T10" fmla="*/ 1330 w 1330"/>
              <a:gd name="T11" fmla="*/ 134 h 1422"/>
              <a:gd name="T12" fmla="*/ 1030 w 1330"/>
              <a:gd name="T13" fmla="*/ 944 h 1422"/>
              <a:gd name="T14" fmla="*/ 1219 w 1330"/>
              <a:gd name="T15" fmla="*/ 1008 h 1422"/>
              <a:gd name="T16" fmla="*/ 1134 w 1330"/>
              <a:gd name="T17" fmla="*/ 1240 h 1422"/>
              <a:gd name="T18" fmla="*/ 945 w 1330"/>
              <a:gd name="T19" fmla="*/ 1176 h 1422"/>
              <a:gd name="T20" fmla="*/ 852 w 1330"/>
              <a:gd name="T21" fmla="*/ 1422 h 1422"/>
              <a:gd name="T22" fmla="*/ 514 w 1330"/>
              <a:gd name="T23" fmla="*/ 1308 h 1422"/>
              <a:gd name="T24" fmla="*/ 916 w 1330"/>
              <a:gd name="T25" fmla="*/ 293 h 1422"/>
              <a:gd name="T26" fmla="*/ 911 w 1330"/>
              <a:gd name="T27" fmla="*/ 293 h 1422"/>
              <a:gd name="T28" fmla="*/ 343 w 1330"/>
              <a:gd name="T29" fmla="*/ 712 h 1422"/>
              <a:gd name="T30" fmla="*/ 715 w 1330"/>
              <a:gd name="T31" fmla="*/ 837 h 1422"/>
              <a:gd name="T32" fmla="*/ 916 w 1330"/>
              <a:gd name="T33" fmla="*/ 293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30" h="1422">
                <a:moveTo>
                  <a:pt x="514" y="1308"/>
                </a:moveTo>
                <a:lnTo>
                  <a:pt x="604" y="1062"/>
                </a:lnTo>
                <a:lnTo>
                  <a:pt x="0" y="859"/>
                </a:lnTo>
                <a:lnTo>
                  <a:pt x="102" y="586"/>
                </a:lnTo>
                <a:lnTo>
                  <a:pt x="930" y="0"/>
                </a:lnTo>
                <a:lnTo>
                  <a:pt x="1330" y="134"/>
                </a:lnTo>
                <a:lnTo>
                  <a:pt x="1030" y="944"/>
                </a:lnTo>
                <a:lnTo>
                  <a:pt x="1219" y="1008"/>
                </a:lnTo>
                <a:lnTo>
                  <a:pt x="1134" y="1240"/>
                </a:lnTo>
                <a:lnTo>
                  <a:pt x="945" y="1176"/>
                </a:lnTo>
                <a:lnTo>
                  <a:pt x="852" y="1422"/>
                </a:lnTo>
                <a:lnTo>
                  <a:pt x="514" y="1308"/>
                </a:lnTo>
                <a:close/>
                <a:moveTo>
                  <a:pt x="916" y="293"/>
                </a:moveTo>
                <a:lnTo>
                  <a:pt x="911" y="293"/>
                </a:lnTo>
                <a:lnTo>
                  <a:pt x="343" y="712"/>
                </a:lnTo>
                <a:lnTo>
                  <a:pt x="715" y="837"/>
                </a:lnTo>
                <a:lnTo>
                  <a:pt x="916" y="293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5" name="组合 324"/>
          <p:cNvGrpSpPr/>
          <p:nvPr/>
        </p:nvGrpSpPr>
        <p:grpSpPr>
          <a:xfrm>
            <a:off x="89944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1051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97274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88736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84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6" name="TextBox 13"/>
          <p:cNvSpPr txBox="1">
            <a:spLocks noChangeArrowheads="1"/>
          </p:cNvSpPr>
          <p:nvPr/>
        </p:nvSpPr>
        <p:spPr bwMode="auto">
          <a:xfrm>
            <a:off x="350778" y="1957140"/>
            <a:ext cx="619312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 spc="-300" dirty="0">
                <a:ln w="0"/>
                <a:solidFill>
                  <a:srgbClr val="383635"/>
                </a:solidFill>
                <a:latin typeface="Eras Bold ITC" panose="020B0907030504020204" pitchFamily="34" charset="0"/>
                <a:ea typeface="Yu Gothic Light" panose="020B0300000000000000" pitchFamily="34" charset="-128"/>
              </a:rPr>
              <a:t>THANKYOU</a:t>
            </a:r>
            <a:endParaRPr lang="zh-CN" altLang="en-US" sz="8000" spc="-300" dirty="0">
              <a:ln w="0"/>
              <a:solidFill>
                <a:srgbClr val="383635"/>
              </a:solidFill>
              <a:latin typeface="Eras Bold ITC" panose="020B0907030504020204" pitchFamily="34" charset="0"/>
              <a:ea typeface="Yu Gothic Light" panose="020B0300000000000000" pitchFamily="34" charset="-128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27428" y="4936246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0" name="文本框 409"/>
          <p:cNvSpPr txBox="1"/>
          <p:nvPr/>
        </p:nvSpPr>
        <p:spPr>
          <a:xfrm>
            <a:off x="390415" y="1744659"/>
            <a:ext cx="4108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 spc="30">
                <a:ln w="63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defRPr>
            </a:lvl1pPr>
          </a:lstStyle>
          <a:p>
            <a:pPr defTabSz="685800"/>
            <a:r>
              <a:rPr lang="zh-CN" altLang="en-US" sz="2800" b="0" spc="600" dirty="0" smtClean="0">
                <a:ln w="6350">
                  <a:noFill/>
                </a:ln>
                <a:solidFill>
                  <a:srgbClr val="38363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新年规划型通用模板</a:t>
            </a:r>
            <a:endParaRPr lang="zh-CN" altLang="en-US" sz="2800" b="0" spc="600" dirty="0">
              <a:ln w="6350">
                <a:noFill/>
              </a:ln>
              <a:solidFill>
                <a:srgbClr val="383635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7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89944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1051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97274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88736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756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7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89944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1051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97274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88736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2289182" y="1296216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600" dirty="0" smtClean="0">
                <a:ln w="6350">
                  <a:noFill/>
                </a:ln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2800" spc="600" dirty="0">
              <a:ln w="6350">
                <a:noFill/>
              </a:ln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26" name="组合 225"/>
          <p:cNvGrpSpPr/>
          <p:nvPr/>
        </p:nvGrpSpPr>
        <p:grpSpPr>
          <a:xfrm flipH="1">
            <a:off x="1851275" y="2090011"/>
            <a:ext cx="3159712" cy="577297"/>
            <a:chOff x="49498" y="1486165"/>
            <a:chExt cx="2369784" cy="432973"/>
          </a:xfrm>
        </p:grpSpPr>
        <p:sp>
          <p:nvSpPr>
            <p:cNvPr id="227" name="椭圆 226"/>
            <p:cNvSpPr/>
            <p:nvPr/>
          </p:nvSpPr>
          <p:spPr>
            <a:xfrm>
              <a:off x="2255613" y="1621671"/>
              <a:ext cx="163669" cy="1636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8" name="五边形 227"/>
            <p:cNvSpPr/>
            <p:nvPr/>
          </p:nvSpPr>
          <p:spPr>
            <a:xfrm>
              <a:off x="49498" y="1486165"/>
              <a:ext cx="2140942" cy="432973"/>
            </a:xfrm>
            <a:prstGeom prst="homePlate">
              <a:avLst/>
            </a:prstGeom>
            <a:solidFill>
              <a:srgbClr val="2C2C2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cxnSp>
        <p:nvCxnSpPr>
          <p:cNvPr id="229" name="直接连接符 228"/>
          <p:cNvCxnSpPr>
            <a:endCxn id="245" idx="0"/>
          </p:cNvCxnSpPr>
          <p:nvPr/>
        </p:nvCxnSpPr>
        <p:spPr>
          <a:xfrm>
            <a:off x="1953184" y="1277798"/>
            <a:ext cx="17039" cy="33260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0" name="组合 229"/>
          <p:cNvGrpSpPr/>
          <p:nvPr/>
        </p:nvGrpSpPr>
        <p:grpSpPr>
          <a:xfrm>
            <a:off x="1726157" y="982543"/>
            <a:ext cx="475184" cy="621021"/>
            <a:chOff x="13133388" y="-1152525"/>
            <a:chExt cx="1241425" cy="1622425"/>
          </a:xfrm>
        </p:grpSpPr>
        <p:sp>
          <p:nvSpPr>
            <p:cNvPr id="232" name="Oval 10"/>
            <p:cNvSpPr>
              <a:spLocks noChangeArrowheads="1"/>
            </p:cNvSpPr>
            <p:nvPr/>
          </p:nvSpPr>
          <p:spPr bwMode="auto">
            <a:xfrm>
              <a:off x="13358813" y="-930275"/>
              <a:ext cx="793750" cy="79533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"/>
            <p:cNvSpPr>
              <a:spLocks noEditPoints="1"/>
            </p:cNvSpPr>
            <p:nvPr/>
          </p:nvSpPr>
          <p:spPr bwMode="auto">
            <a:xfrm>
              <a:off x="13133388" y="-1152525"/>
              <a:ext cx="1241425" cy="1622425"/>
            </a:xfrm>
            <a:custGeom>
              <a:avLst/>
              <a:gdLst>
                <a:gd name="T0" fmla="*/ 277 w 553"/>
                <a:gd name="T1" fmla="*/ 0 h 724"/>
                <a:gd name="T2" fmla="*/ 0 w 553"/>
                <a:gd name="T3" fmla="*/ 276 h 724"/>
                <a:gd name="T4" fmla="*/ 277 w 553"/>
                <a:gd name="T5" fmla="*/ 724 h 724"/>
                <a:gd name="T6" fmla="*/ 553 w 553"/>
                <a:gd name="T7" fmla="*/ 276 h 724"/>
                <a:gd name="T8" fmla="*/ 277 w 553"/>
                <a:gd name="T9" fmla="*/ 0 h 724"/>
                <a:gd name="T10" fmla="*/ 277 w 553"/>
                <a:gd name="T11" fmla="*/ 448 h 724"/>
                <a:gd name="T12" fmla="*/ 105 w 553"/>
                <a:gd name="T13" fmla="*/ 277 h 724"/>
                <a:gd name="T14" fmla="*/ 277 w 553"/>
                <a:gd name="T15" fmla="*/ 105 h 724"/>
                <a:gd name="T16" fmla="*/ 449 w 553"/>
                <a:gd name="T17" fmla="*/ 277 h 724"/>
                <a:gd name="T18" fmla="*/ 277 w 553"/>
                <a:gd name="T19" fmla="*/ 44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3" h="724">
                  <a:moveTo>
                    <a:pt x="277" y="0"/>
                  </a:moveTo>
                  <a:cubicBezTo>
                    <a:pt x="124" y="0"/>
                    <a:pt x="0" y="123"/>
                    <a:pt x="0" y="276"/>
                  </a:cubicBezTo>
                  <a:cubicBezTo>
                    <a:pt x="0" y="429"/>
                    <a:pt x="157" y="604"/>
                    <a:pt x="277" y="724"/>
                  </a:cubicBezTo>
                  <a:cubicBezTo>
                    <a:pt x="394" y="592"/>
                    <a:pt x="553" y="429"/>
                    <a:pt x="553" y="276"/>
                  </a:cubicBezTo>
                  <a:cubicBezTo>
                    <a:pt x="553" y="123"/>
                    <a:pt x="430" y="0"/>
                    <a:pt x="277" y="0"/>
                  </a:cubicBezTo>
                  <a:close/>
                  <a:moveTo>
                    <a:pt x="277" y="448"/>
                  </a:moveTo>
                  <a:cubicBezTo>
                    <a:pt x="182" y="448"/>
                    <a:pt x="105" y="371"/>
                    <a:pt x="105" y="277"/>
                  </a:cubicBezTo>
                  <a:cubicBezTo>
                    <a:pt x="105" y="182"/>
                    <a:pt x="182" y="105"/>
                    <a:pt x="277" y="105"/>
                  </a:cubicBezTo>
                  <a:cubicBezTo>
                    <a:pt x="372" y="105"/>
                    <a:pt x="449" y="182"/>
                    <a:pt x="449" y="277"/>
                  </a:cubicBezTo>
                  <a:cubicBezTo>
                    <a:pt x="449" y="371"/>
                    <a:pt x="372" y="448"/>
                    <a:pt x="277" y="448"/>
                  </a:cubicBezTo>
                  <a:close/>
                </a:path>
              </a:pathLst>
            </a:custGeom>
            <a:solidFill>
              <a:srgbClr val="DA4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2"/>
            <p:cNvSpPr>
              <a:spLocks noChangeArrowheads="1"/>
            </p:cNvSpPr>
            <p:nvPr/>
          </p:nvSpPr>
          <p:spPr bwMode="auto">
            <a:xfrm>
              <a:off x="13501688" y="-785813"/>
              <a:ext cx="506413" cy="504825"/>
            </a:xfrm>
            <a:prstGeom prst="ellipse">
              <a:avLst/>
            </a:prstGeom>
            <a:solidFill>
              <a:srgbClr val="2B3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 flipH="1">
            <a:off x="1851275" y="2895603"/>
            <a:ext cx="3159712" cy="577297"/>
            <a:chOff x="49498" y="1486165"/>
            <a:chExt cx="2369784" cy="432973"/>
          </a:xfrm>
        </p:grpSpPr>
        <p:sp>
          <p:nvSpPr>
            <p:cNvPr id="236" name="椭圆 235"/>
            <p:cNvSpPr/>
            <p:nvPr/>
          </p:nvSpPr>
          <p:spPr>
            <a:xfrm>
              <a:off x="2255613" y="1621671"/>
              <a:ext cx="163669" cy="1636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7" name="五边形 236"/>
            <p:cNvSpPr/>
            <p:nvPr/>
          </p:nvSpPr>
          <p:spPr>
            <a:xfrm>
              <a:off x="49498" y="1486165"/>
              <a:ext cx="2140942" cy="432973"/>
            </a:xfrm>
            <a:prstGeom prst="homePlate">
              <a:avLst/>
            </a:prstGeom>
            <a:solidFill>
              <a:srgbClr val="2C2C2C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38" name="组合 237"/>
          <p:cNvGrpSpPr/>
          <p:nvPr/>
        </p:nvGrpSpPr>
        <p:grpSpPr>
          <a:xfrm flipH="1">
            <a:off x="1860801" y="3673660"/>
            <a:ext cx="3159712" cy="577297"/>
            <a:chOff x="49498" y="1486165"/>
            <a:chExt cx="2369784" cy="432973"/>
          </a:xfrm>
        </p:grpSpPr>
        <p:sp>
          <p:nvSpPr>
            <p:cNvPr id="239" name="椭圆 238"/>
            <p:cNvSpPr/>
            <p:nvPr/>
          </p:nvSpPr>
          <p:spPr>
            <a:xfrm>
              <a:off x="2255613" y="1621671"/>
              <a:ext cx="163669" cy="1636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0" name="五边形 239"/>
            <p:cNvSpPr/>
            <p:nvPr/>
          </p:nvSpPr>
          <p:spPr>
            <a:xfrm>
              <a:off x="49498" y="1486165"/>
              <a:ext cx="2140942" cy="432973"/>
            </a:xfrm>
            <a:prstGeom prst="homePlate">
              <a:avLst/>
            </a:prstGeom>
            <a:solidFill>
              <a:srgbClr val="2C2C2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44" name="组合 243"/>
          <p:cNvGrpSpPr/>
          <p:nvPr/>
        </p:nvGrpSpPr>
        <p:grpSpPr>
          <a:xfrm flipH="1">
            <a:off x="1861111" y="4423130"/>
            <a:ext cx="3159712" cy="577297"/>
            <a:chOff x="49498" y="1486165"/>
            <a:chExt cx="2369784" cy="432973"/>
          </a:xfrm>
        </p:grpSpPr>
        <p:sp>
          <p:nvSpPr>
            <p:cNvPr id="245" name="椭圆 244"/>
            <p:cNvSpPr/>
            <p:nvPr/>
          </p:nvSpPr>
          <p:spPr>
            <a:xfrm>
              <a:off x="2255613" y="1621671"/>
              <a:ext cx="163669" cy="1636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" name="五边形 245"/>
            <p:cNvSpPr/>
            <p:nvPr/>
          </p:nvSpPr>
          <p:spPr>
            <a:xfrm>
              <a:off x="49498" y="1486165"/>
              <a:ext cx="2140942" cy="432973"/>
            </a:xfrm>
            <a:prstGeom prst="homePlate">
              <a:avLst/>
            </a:prstGeom>
            <a:solidFill>
              <a:srgbClr val="2C2C2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232" name="形状 231"/>
          <p:cNvSpPr/>
          <p:nvPr/>
        </p:nvSpPr>
        <p:spPr>
          <a:xfrm>
            <a:off x="1598781" y="3198230"/>
            <a:ext cx="1869003" cy="1869003"/>
          </a:xfrm>
          <a:prstGeom prst="leftCircularArrow">
            <a:avLst>
              <a:gd name="adj1" fmla="val 3021"/>
              <a:gd name="adj2" fmla="val 370612"/>
              <a:gd name="adj3" fmla="val 2146122"/>
              <a:gd name="adj4" fmla="val 9024489"/>
              <a:gd name="adj5" fmla="val 3525"/>
            </a:avLst>
          </a:prstGeom>
          <a:solidFill>
            <a:srgbClr val="2C2C2C"/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3" name="形状 232"/>
          <p:cNvSpPr/>
          <p:nvPr/>
        </p:nvSpPr>
        <p:spPr>
          <a:xfrm>
            <a:off x="5953223" y="3198230"/>
            <a:ext cx="1869003" cy="1869003"/>
          </a:xfrm>
          <a:prstGeom prst="leftCircularArrow">
            <a:avLst>
              <a:gd name="adj1" fmla="val 3021"/>
              <a:gd name="adj2" fmla="val 370612"/>
              <a:gd name="adj3" fmla="val 2146122"/>
              <a:gd name="adj4" fmla="val 9024489"/>
              <a:gd name="adj5" fmla="val 3525"/>
            </a:avLst>
          </a:prstGeom>
          <a:solidFill>
            <a:srgbClr val="2C2C2C"/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4" name="组合 233"/>
          <p:cNvGrpSpPr>
            <a:grpSpLocks/>
          </p:cNvGrpSpPr>
          <p:nvPr/>
        </p:nvGrpSpPr>
        <p:grpSpPr bwMode="auto">
          <a:xfrm>
            <a:off x="629695" y="2846954"/>
            <a:ext cx="1717250" cy="1417557"/>
            <a:chOff x="873226" y="1948161"/>
            <a:chExt cx="1482953" cy="1223126"/>
          </a:xfrm>
          <a:solidFill>
            <a:srgbClr val="131313"/>
          </a:solidFill>
        </p:grpSpPr>
        <p:sp>
          <p:nvSpPr>
            <p:cNvPr id="235" name="任意多边形 234"/>
            <p:cNvSpPr/>
            <p:nvPr/>
          </p:nvSpPr>
          <p:spPr>
            <a:xfrm>
              <a:off x="873226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solidFill>
              <a:srgbClr val="F9BC1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36" name="TextBox 11"/>
            <p:cNvSpPr txBox="1">
              <a:spLocks noChangeArrowheads="1"/>
            </p:cNvSpPr>
            <p:nvPr/>
          </p:nvSpPr>
          <p:spPr bwMode="auto">
            <a:xfrm flipH="1">
              <a:off x="973253" y="2276549"/>
              <a:ext cx="1238440" cy="5045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7" name="组合 236"/>
          <p:cNvGrpSpPr>
            <a:grpSpLocks/>
          </p:cNvGrpSpPr>
          <p:nvPr/>
        </p:nvGrpSpPr>
        <p:grpSpPr bwMode="auto">
          <a:xfrm>
            <a:off x="1010283" y="3957695"/>
            <a:ext cx="1526034" cy="606737"/>
            <a:chOff x="1202771" y="2909189"/>
            <a:chExt cx="1317814" cy="523889"/>
          </a:xfrm>
          <a:solidFill>
            <a:srgbClr val="131313"/>
          </a:solidFill>
        </p:grpSpPr>
        <p:sp>
          <p:nvSpPr>
            <p:cNvPr id="238" name="任意多边形 237"/>
            <p:cNvSpPr/>
            <p:nvPr/>
          </p:nvSpPr>
          <p:spPr>
            <a:xfrm>
              <a:off x="1202771" y="2909189"/>
              <a:ext cx="1317814" cy="523889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39" name="TextBox 70"/>
            <p:cNvSpPr txBox="1"/>
            <p:nvPr/>
          </p:nvSpPr>
          <p:spPr bwMode="auto">
            <a:xfrm>
              <a:off x="1380597" y="3015554"/>
              <a:ext cx="1081243" cy="327815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7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240" name="环形箭头 239"/>
          <p:cNvSpPr/>
          <p:nvPr/>
        </p:nvSpPr>
        <p:spPr>
          <a:xfrm>
            <a:off x="3775516" y="1981524"/>
            <a:ext cx="2088463" cy="2088463"/>
          </a:xfrm>
          <a:prstGeom prst="circularArrow">
            <a:avLst>
              <a:gd name="adj1" fmla="val 2704"/>
              <a:gd name="adj2" fmla="val 329210"/>
              <a:gd name="adj3" fmla="val 19495279"/>
              <a:gd name="adj4" fmla="val 12575511"/>
              <a:gd name="adj5" fmla="val 3154"/>
            </a:avLst>
          </a:prstGeom>
          <a:solidFill>
            <a:srgbClr val="2C2C2C"/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41" name="组合 240"/>
          <p:cNvGrpSpPr>
            <a:grpSpLocks/>
          </p:cNvGrpSpPr>
          <p:nvPr/>
        </p:nvGrpSpPr>
        <p:grpSpPr bwMode="auto">
          <a:xfrm>
            <a:off x="2803584" y="2846954"/>
            <a:ext cx="1717250" cy="1417557"/>
            <a:chOff x="873226" y="1948161"/>
            <a:chExt cx="1482953" cy="1223126"/>
          </a:xfrm>
          <a:solidFill>
            <a:srgbClr val="131313"/>
          </a:solidFill>
        </p:grpSpPr>
        <p:sp>
          <p:nvSpPr>
            <p:cNvPr id="242" name="任意多边形 241"/>
            <p:cNvSpPr/>
            <p:nvPr/>
          </p:nvSpPr>
          <p:spPr>
            <a:xfrm>
              <a:off x="873226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solidFill>
              <a:srgbClr val="F9BC1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43" name="TextBox 11"/>
            <p:cNvSpPr txBox="1">
              <a:spLocks noChangeArrowheads="1"/>
            </p:cNvSpPr>
            <p:nvPr/>
          </p:nvSpPr>
          <p:spPr bwMode="auto">
            <a:xfrm flipH="1">
              <a:off x="973253" y="2276549"/>
              <a:ext cx="1238440" cy="5045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4" name="组合 243"/>
          <p:cNvGrpSpPr>
            <a:grpSpLocks/>
          </p:cNvGrpSpPr>
          <p:nvPr/>
        </p:nvGrpSpPr>
        <p:grpSpPr bwMode="auto">
          <a:xfrm>
            <a:off x="3187180" y="2540140"/>
            <a:ext cx="1605097" cy="608575"/>
            <a:chOff x="3082650" y="1686063"/>
            <a:chExt cx="1386002" cy="524805"/>
          </a:xfrm>
          <a:solidFill>
            <a:srgbClr val="131313"/>
          </a:solidFill>
        </p:grpSpPr>
        <p:sp>
          <p:nvSpPr>
            <p:cNvPr id="245" name="任意多边形 244"/>
            <p:cNvSpPr/>
            <p:nvPr/>
          </p:nvSpPr>
          <p:spPr>
            <a:xfrm>
              <a:off x="3082650" y="1686063"/>
              <a:ext cx="1317731" cy="524805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2C2C2C"/>
            </a:solidFill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70000" extrusionH="63500" prstMaterial="matte">
              <a:bevelT w="25400" h="6350" prst="relaxedInset"/>
              <a:contourClr>
                <a:schemeClr val="bg1"/>
              </a:contourClr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46" name="TextBox 86"/>
            <p:cNvSpPr txBox="1"/>
            <p:nvPr/>
          </p:nvSpPr>
          <p:spPr bwMode="auto">
            <a:xfrm>
              <a:off x="3239826" y="1779609"/>
              <a:ext cx="1228826" cy="3273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7" b="0" spc="267" dirty="0"/>
                <a:t>添加标题</a:t>
              </a:r>
            </a:p>
          </p:txBody>
        </p:sp>
      </p:grpSp>
      <p:grpSp>
        <p:nvGrpSpPr>
          <p:cNvPr id="247" name="组合 246"/>
          <p:cNvGrpSpPr>
            <a:grpSpLocks/>
          </p:cNvGrpSpPr>
          <p:nvPr/>
        </p:nvGrpSpPr>
        <p:grpSpPr bwMode="auto">
          <a:xfrm>
            <a:off x="4967376" y="2846954"/>
            <a:ext cx="1717250" cy="1417557"/>
            <a:chOff x="873226" y="1948161"/>
            <a:chExt cx="1482953" cy="1223126"/>
          </a:xfrm>
          <a:solidFill>
            <a:srgbClr val="131313"/>
          </a:solidFill>
        </p:grpSpPr>
        <p:sp>
          <p:nvSpPr>
            <p:cNvPr id="248" name="任意多边形 247"/>
            <p:cNvSpPr/>
            <p:nvPr/>
          </p:nvSpPr>
          <p:spPr>
            <a:xfrm>
              <a:off x="873226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solidFill>
              <a:srgbClr val="F9BC1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49" name="TextBox 11"/>
            <p:cNvSpPr txBox="1">
              <a:spLocks noChangeArrowheads="1"/>
            </p:cNvSpPr>
            <p:nvPr/>
          </p:nvSpPr>
          <p:spPr bwMode="auto">
            <a:xfrm flipH="1">
              <a:off x="973253" y="2276549"/>
              <a:ext cx="1238440" cy="5045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0" name="组合 249"/>
          <p:cNvGrpSpPr>
            <a:grpSpLocks/>
          </p:cNvGrpSpPr>
          <p:nvPr/>
        </p:nvGrpSpPr>
        <p:grpSpPr bwMode="auto">
          <a:xfrm>
            <a:off x="5364077" y="3957705"/>
            <a:ext cx="1527874" cy="604898"/>
            <a:chOff x="4962529" y="2909189"/>
            <a:chExt cx="1318541" cy="523432"/>
          </a:xfrm>
          <a:solidFill>
            <a:srgbClr val="131313"/>
          </a:solidFill>
        </p:grpSpPr>
        <p:sp>
          <p:nvSpPr>
            <p:cNvPr id="251" name="任意多边形 250"/>
            <p:cNvSpPr/>
            <p:nvPr/>
          </p:nvSpPr>
          <p:spPr>
            <a:xfrm>
              <a:off x="4962529" y="2909189"/>
              <a:ext cx="1318541" cy="523432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2C2C2C"/>
            </a:solidFill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70000" extrusionH="63500" prstMaterial="matte">
              <a:bevelT w="25400" h="6350" prst="relaxedInset"/>
              <a:contourClr>
                <a:schemeClr val="bg1"/>
              </a:contourClr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52" name="TextBox 75"/>
            <p:cNvSpPr txBox="1"/>
            <p:nvPr/>
          </p:nvSpPr>
          <p:spPr bwMode="auto">
            <a:xfrm>
              <a:off x="5125959" y="3022148"/>
              <a:ext cx="1082124" cy="328525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7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253" name="组合 252"/>
          <p:cNvGrpSpPr>
            <a:grpSpLocks/>
          </p:cNvGrpSpPr>
          <p:nvPr/>
        </p:nvGrpSpPr>
        <p:grpSpPr bwMode="auto">
          <a:xfrm>
            <a:off x="7125200" y="2846954"/>
            <a:ext cx="1717250" cy="1417557"/>
            <a:chOff x="873226" y="1948161"/>
            <a:chExt cx="1482953" cy="1223126"/>
          </a:xfrm>
          <a:solidFill>
            <a:srgbClr val="131313"/>
          </a:solidFill>
        </p:grpSpPr>
        <p:sp>
          <p:nvSpPr>
            <p:cNvPr id="254" name="任意多边形 253"/>
            <p:cNvSpPr/>
            <p:nvPr/>
          </p:nvSpPr>
          <p:spPr>
            <a:xfrm>
              <a:off x="873226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solidFill>
              <a:srgbClr val="F9BC1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55" name="TextBox 11"/>
            <p:cNvSpPr txBox="1">
              <a:spLocks noChangeArrowheads="1"/>
            </p:cNvSpPr>
            <p:nvPr/>
          </p:nvSpPr>
          <p:spPr bwMode="auto">
            <a:xfrm flipH="1">
              <a:off x="973253" y="2276549"/>
              <a:ext cx="1238440" cy="5045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" name="组合 255"/>
          <p:cNvGrpSpPr>
            <a:grpSpLocks/>
          </p:cNvGrpSpPr>
          <p:nvPr/>
        </p:nvGrpSpPr>
        <p:grpSpPr bwMode="auto">
          <a:xfrm>
            <a:off x="7542810" y="2540139"/>
            <a:ext cx="1526033" cy="608575"/>
            <a:chOff x="6842407" y="1686063"/>
            <a:chExt cx="1318617" cy="524828"/>
          </a:xfrm>
          <a:solidFill>
            <a:srgbClr val="131313"/>
          </a:solidFill>
        </p:grpSpPr>
        <p:sp>
          <p:nvSpPr>
            <p:cNvPr id="257" name="任意多边形 256"/>
            <p:cNvSpPr/>
            <p:nvPr/>
          </p:nvSpPr>
          <p:spPr>
            <a:xfrm>
              <a:off x="6842407" y="1686063"/>
              <a:ext cx="1318617" cy="524828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2C2C2C"/>
            </a:solidFill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70000" extrusionH="63500" prstMaterial="matte">
              <a:bevelT w="25400" h="6350" prst="relaxedInset"/>
              <a:contourClr>
                <a:schemeClr val="bg1"/>
              </a:contourClr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58" name="TextBox 80"/>
            <p:cNvSpPr txBox="1"/>
            <p:nvPr/>
          </p:nvSpPr>
          <p:spPr bwMode="auto">
            <a:xfrm>
              <a:off x="7013986" y="1797054"/>
              <a:ext cx="1081901" cy="327411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867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865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26" name="组合 225"/>
          <p:cNvGrpSpPr>
            <a:grpSpLocks/>
          </p:cNvGrpSpPr>
          <p:nvPr/>
        </p:nvGrpSpPr>
        <p:grpSpPr bwMode="auto">
          <a:xfrm>
            <a:off x="1259730" y="1782097"/>
            <a:ext cx="6506622" cy="4381145"/>
            <a:chOff x="162842" y="954712"/>
            <a:chExt cx="4266408" cy="2872727"/>
          </a:xfrm>
        </p:grpSpPr>
        <p:sp>
          <p:nvSpPr>
            <p:cNvPr id="227" name="Freeform 5"/>
            <p:cNvSpPr>
              <a:spLocks/>
            </p:cNvSpPr>
            <p:nvPr/>
          </p:nvSpPr>
          <p:spPr bwMode="auto">
            <a:xfrm>
              <a:off x="1800349" y="2082631"/>
              <a:ext cx="976313" cy="1370013"/>
            </a:xfrm>
            <a:custGeom>
              <a:avLst/>
              <a:gdLst>
                <a:gd name="T0" fmla="*/ 307 w 615"/>
                <a:gd name="T1" fmla="*/ 0 h 863"/>
                <a:gd name="T2" fmla="*/ 461 w 615"/>
                <a:gd name="T3" fmla="*/ 435 h 863"/>
                <a:gd name="T4" fmla="*/ 615 w 615"/>
                <a:gd name="T5" fmla="*/ 863 h 863"/>
                <a:gd name="T6" fmla="*/ 307 w 615"/>
                <a:gd name="T7" fmla="*/ 863 h 863"/>
                <a:gd name="T8" fmla="*/ 0 w 615"/>
                <a:gd name="T9" fmla="*/ 863 h 863"/>
                <a:gd name="T10" fmla="*/ 154 w 615"/>
                <a:gd name="T11" fmla="*/ 435 h 863"/>
                <a:gd name="T12" fmla="*/ 307 w 61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" h="863">
                  <a:moveTo>
                    <a:pt x="307" y="0"/>
                  </a:moveTo>
                  <a:lnTo>
                    <a:pt x="461" y="435"/>
                  </a:lnTo>
                  <a:lnTo>
                    <a:pt x="615" y="863"/>
                  </a:lnTo>
                  <a:lnTo>
                    <a:pt x="307" y="863"/>
                  </a:lnTo>
                  <a:lnTo>
                    <a:pt x="0" y="863"/>
                  </a:lnTo>
                  <a:lnTo>
                    <a:pt x="154" y="435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F9BC1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  <p:sp>
          <p:nvSpPr>
            <p:cNvPr id="228" name="Freeform 6"/>
            <p:cNvSpPr>
              <a:spLocks/>
            </p:cNvSpPr>
            <p:nvPr/>
          </p:nvSpPr>
          <p:spPr bwMode="auto">
            <a:xfrm>
              <a:off x="973262" y="2804944"/>
              <a:ext cx="976312" cy="647700"/>
            </a:xfrm>
            <a:custGeom>
              <a:avLst/>
              <a:gdLst>
                <a:gd name="T0" fmla="*/ 776208523 w 615"/>
                <a:gd name="T1" fmla="*/ 0 h 408"/>
                <a:gd name="T2" fmla="*/ 1161793420 w 615"/>
                <a:gd name="T3" fmla="*/ 506552200 h 408"/>
                <a:gd name="T4" fmla="*/ 1549897681 w 615"/>
                <a:gd name="T5" fmla="*/ 1028223750 h 408"/>
                <a:gd name="T6" fmla="*/ 776208523 w 615"/>
                <a:gd name="T7" fmla="*/ 1028223750 h 408"/>
                <a:gd name="T8" fmla="*/ 0 w 615"/>
                <a:gd name="T9" fmla="*/ 1028223750 h 408"/>
                <a:gd name="T10" fmla="*/ 388104261 w 615"/>
                <a:gd name="T11" fmla="*/ 506552200 h 408"/>
                <a:gd name="T12" fmla="*/ 776208523 w 615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5" h="408">
                  <a:moveTo>
                    <a:pt x="308" y="0"/>
                  </a:moveTo>
                  <a:lnTo>
                    <a:pt x="461" y="201"/>
                  </a:lnTo>
                  <a:lnTo>
                    <a:pt x="615" y="408"/>
                  </a:lnTo>
                  <a:lnTo>
                    <a:pt x="308" y="408"/>
                  </a:lnTo>
                  <a:lnTo>
                    <a:pt x="0" y="408"/>
                  </a:lnTo>
                  <a:lnTo>
                    <a:pt x="154" y="201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9BC1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  <p:sp>
          <p:nvSpPr>
            <p:cNvPr id="229" name="Freeform 7"/>
            <p:cNvSpPr>
              <a:spLocks/>
            </p:cNvSpPr>
            <p:nvPr/>
          </p:nvSpPr>
          <p:spPr bwMode="auto">
            <a:xfrm>
              <a:off x="162842" y="3186523"/>
              <a:ext cx="974725" cy="266121"/>
            </a:xfrm>
            <a:custGeom>
              <a:avLst/>
              <a:gdLst>
                <a:gd name="T0" fmla="*/ 307 w 614"/>
                <a:gd name="T1" fmla="*/ 0 h 107"/>
                <a:gd name="T2" fmla="*/ 460 w 614"/>
                <a:gd name="T3" fmla="*/ 53 h 107"/>
                <a:gd name="T4" fmla="*/ 614 w 614"/>
                <a:gd name="T5" fmla="*/ 107 h 107"/>
                <a:gd name="T6" fmla="*/ 307 w 614"/>
                <a:gd name="T7" fmla="*/ 107 h 107"/>
                <a:gd name="T8" fmla="*/ 0 w 614"/>
                <a:gd name="T9" fmla="*/ 107 h 107"/>
                <a:gd name="T10" fmla="*/ 153 w 614"/>
                <a:gd name="T11" fmla="*/ 53 h 107"/>
                <a:gd name="T12" fmla="*/ 307 w 614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107">
                  <a:moveTo>
                    <a:pt x="307" y="0"/>
                  </a:moveTo>
                  <a:lnTo>
                    <a:pt x="460" y="53"/>
                  </a:lnTo>
                  <a:lnTo>
                    <a:pt x="614" y="107"/>
                  </a:lnTo>
                  <a:lnTo>
                    <a:pt x="307" y="107"/>
                  </a:lnTo>
                  <a:lnTo>
                    <a:pt x="0" y="107"/>
                  </a:lnTo>
                  <a:lnTo>
                    <a:pt x="153" y="53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F9BC1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 dirty="0"/>
            </a:p>
          </p:txBody>
        </p:sp>
        <p:sp>
          <p:nvSpPr>
            <p:cNvPr id="230" name="Freeform 8"/>
            <p:cNvSpPr>
              <a:spLocks/>
            </p:cNvSpPr>
            <p:nvPr/>
          </p:nvSpPr>
          <p:spPr bwMode="auto">
            <a:xfrm>
              <a:off x="2627438" y="1285706"/>
              <a:ext cx="974725" cy="2166938"/>
            </a:xfrm>
            <a:custGeom>
              <a:avLst/>
              <a:gdLst>
                <a:gd name="T0" fmla="*/ 773688763 w 614"/>
                <a:gd name="T1" fmla="*/ 0 h 1365"/>
                <a:gd name="T2" fmla="*/ 1161792825 w 614"/>
                <a:gd name="T3" fmla="*/ 1718746959 h 1365"/>
                <a:gd name="T4" fmla="*/ 1547375938 w 614"/>
                <a:gd name="T5" fmla="*/ 2147483647 h 1365"/>
                <a:gd name="T6" fmla="*/ 773688763 w 614"/>
                <a:gd name="T7" fmla="*/ 2147483647 h 1365"/>
                <a:gd name="T8" fmla="*/ 0 w 614"/>
                <a:gd name="T9" fmla="*/ 2147483647 h 1365"/>
                <a:gd name="T10" fmla="*/ 388104063 w 614"/>
                <a:gd name="T11" fmla="*/ 1718746959 h 1365"/>
                <a:gd name="T12" fmla="*/ 773688763 w 614"/>
                <a:gd name="T13" fmla="*/ 0 h 13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4" h="1365">
                  <a:moveTo>
                    <a:pt x="307" y="0"/>
                  </a:moveTo>
                  <a:lnTo>
                    <a:pt x="461" y="682"/>
                  </a:lnTo>
                  <a:lnTo>
                    <a:pt x="614" y="1365"/>
                  </a:lnTo>
                  <a:lnTo>
                    <a:pt x="307" y="1365"/>
                  </a:lnTo>
                  <a:lnTo>
                    <a:pt x="0" y="1365"/>
                  </a:lnTo>
                  <a:lnTo>
                    <a:pt x="154" y="68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93" name="Freeform 9"/>
            <p:cNvSpPr>
              <a:spLocks/>
            </p:cNvSpPr>
            <p:nvPr/>
          </p:nvSpPr>
          <p:spPr bwMode="auto">
            <a:xfrm>
              <a:off x="3454525" y="2442994"/>
              <a:ext cx="974725" cy="1009650"/>
            </a:xfrm>
            <a:custGeom>
              <a:avLst/>
              <a:gdLst>
                <a:gd name="T0" fmla="*/ 307 w 614"/>
                <a:gd name="T1" fmla="*/ 0 h 636"/>
                <a:gd name="T2" fmla="*/ 461 w 614"/>
                <a:gd name="T3" fmla="*/ 321 h 636"/>
                <a:gd name="T4" fmla="*/ 614 w 614"/>
                <a:gd name="T5" fmla="*/ 636 h 636"/>
                <a:gd name="T6" fmla="*/ 307 w 614"/>
                <a:gd name="T7" fmla="*/ 636 h 636"/>
                <a:gd name="T8" fmla="*/ 0 w 614"/>
                <a:gd name="T9" fmla="*/ 636 h 636"/>
                <a:gd name="T10" fmla="*/ 154 w 614"/>
                <a:gd name="T11" fmla="*/ 321 h 636"/>
                <a:gd name="T12" fmla="*/ 307 w 614"/>
                <a:gd name="T1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36">
                  <a:moveTo>
                    <a:pt x="307" y="0"/>
                  </a:moveTo>
                  <a:lnTo>
                    <a:pt x="461" y="321"/>
                  </a:lnTo>
                  <a:lnTo>
                    <a:pt x="614" y="636"/>
                  </a:lnTo>
                  <a:lnTo>
                    <a:pt x="307" y="636"/>
                  </a:lnTo>
                  <a:lnTo>
                    <a:pt x="0" y="636"/>
                  </a:lnTo>
                  <a:lnTo>
                    <a:pt x="154" y="321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F9BC1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  <p:sp>
          <p:nvSpPr>
            <p:cNvPr id="294" name="TextBox 6"/>
            <p:cNvSpPr txBox="1"/>
            <p:nvPr/>
          </p:nvSpPr>
          <p:spPr bwMode="auto">
            <a:xfrm>
              <a:off x="439862" y="2901781"/>
              <a:ext cx="427040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67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18</a:t>
              </a:r>
              <a:endParaRPr lang="zh-CN" altLang="en-US" sz="1867" spc="4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95" name="TextBox 7"/>
            <p:cNvSpPr txBox="1"/>
            <p:nvPr/>
          </p:nvSpPr>
          <p:spPr bwMode="auto">
            <a:xfrm>
              <a:off x="398213" y="3571706"/>
              <a:ext cx="503984" cy="253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/>
                  </a:solidFill>
                </a:rPr>
                <a:t>标题</a:t>
              </a:r>
            </a:p>
          </p:txBody>
        </p:sp>
        <p:sp>
          <p:nvSpPr>
            <p:cNvPr id="296" name="TextBox 8"/>
            <p:cNvSpPr txBox="1"/>
            <p:nvPr/>
          </p:nvSpPr>
          <p:spPr bwMode="auto">
            <a:xfrm>
              <a:off x="1199660" y="3571706"/>
              <a:ext cx="503984" cy="253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/>
                  </a:solidFill>
                </a:rPr>
                <a:t>标题</a:t>
              </a:r>
            </a:p>
          </p:txBody>
        </p:sp>
        <p:sp>
          <p:nvSpPr>
            <p:cNvPr id="297" name="TextBox 9"/>
            <p:cNvSpPr txBox="1"/>
            <p:nvPr/>
          </p:nvSpPr>
          <p:spPr bwMode="auto">
            <a:xfrm>
              <a:off x="1979712" y="3571706"/>
              <a:ext cx="523220" cy="253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600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标题</a:t>
              </a:r>
            </a:p>
          </p:txBody>
        </p:sp>
        <p:sp>
          <p:nvSpPr>
            <p:cNvPr id="298" name="TextBox 10"/>
            <p:cNvSpPr txBox="1"/>
            <p:nvPr/>
          </p:nvSpPr>
          <p:spPr bwMode="auto">
            <a:xfrm>
              <a:off x="2822326" y="3571706"/>
              <a:ext cx="503984" cy="253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8BC925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/>
                  </a:solidFill>
                </a:rPr>
                <a:t>标题</a:t>
              </a:r>
            </a:p>
          </p:txBody>
        </p:sp>
        <p:sp>
          <p:nvSpPr>
            <p:cNvPr id="299" name="TextBox 11"/>
            <p:cNvSpPr txBox="1"/>
            <p:nvPr/>
          </p:nvSpPr>
          <p:spPr bwMode="auto">
            <a:xfrm>
              <a:off x="3726487" y="3573524"/>
              <a:ext cx="503984" cy="253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/>
                  </a:solidFill>
                </a:rPr>
                <a:t>标题</a:t>
              </a:r>
            </a:p>
          </p:txBody>
        </p:sp>
        <p:sp>
          <p:nvSpPr>
            <p:cNvPr id="300" name="TextBox 12"/>
            <p:cNvSpPr txBox="1"/>
            <p:nvPr/>
          </p:nvSpPr>
          <p:spPr bwMode="auto">
            <a:xfrm>
              <a:off x="1263271" y="2471216"/>
              <a:ext cx="427040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67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38</a:t>
              </a:r>
              <a:endParaRPr lang="zh-CN" altLang="en-US" sz="1867" spc="4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01" name="TextBox 13"/>
            <p:cNvSpPr txBox="1"/>
            <p:nvPr/>
          </p:nvSpPr>
          <p:spPr bwMode="auto">
            <a:xfrm>
              <a:off x="2076024" y="1682504"/>
              <a:ext cx="427040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67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97</a:t>
              </a:r>
              <a:endParaRPr lang="zh-CN" altLang="en-US" sz="1867" spc="4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02" name="TextBox 14"/>
            <p:cNvSpPr txBox="1"/>
            <p:nvPr/>
          </p:nvSpPr>
          <p:spPr bwMode="auto">
            <a:xfrm>
              <a:off x="2836988" y="954712"/>
              <a:ext cx="571310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67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125</a:t>
              </a:r>
              <a:endParaRPr lang="zh-CN" altLang="en-US" sz="1867" spc="4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03" name="TextBox 15"/>
            <p:cNvSpPr txBox="1"/>
            <p:nvPr/>
          </p:nvSpPr>
          <p:spPr bwMode="auto">
            <a:xfrm>
              <a:off x="3719638" y="2088981"/>
              <a:ext cx="427040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67" spc="4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55</a:t>
              </a:r>
              <a:endParaRPr lang="zh-CN" altLang="en-US" sz="1867" spc="4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305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174" name="组合 5120"/>
          <p:cNvGrpSpPr>
            <a:grpSpLocks/>
          </p:cNvGrpSpPr>
          <p:nvPr/>
        </p:nvGrpSpPr>
        <p:grpSpPr bwMode="auto">
          <a:xfrm>
            <a:off x="1235236" y="1873167"/>
            <a:ext cx="3531493" cy="3544869"/>
            <a:chOff x="2424425" y="1401000"/>
            <a:chExt cx="2933700" cy="2944812"/>
          </a:xfrm>
        </p:grpSpPr>
        <p:grpSp>
          <p:nvGrpSpPr>
            <p:cNvPr id="175" name="组合 5"/>
            <p:cNvGrpSpPr>
              <a:grpSpLocks/>
            </p:cNvGrpSpPr>
            <p:nvPr/>
          </p:nvGrpSpPr>
          <p:grpSpPr bwMode="auto">
            <a:xfrm>
              <a:off x="3146738" y="1401000"/>
              <a:ext cx="1573212" cy="1817687"/>
              <a:chOff x="3146738" y="1401000"/>
              <a:chExt cx="1573212" cy="1817687"/>
            </a:xfrm>
          </p:grpSpPr>
          <p:sp>
            <p:nvSpPr>
              <p:cNvPr id="233" name="Freeform 9"/>
              <p:cNvSpPr>
                <a:spLocks/>
              </p:cNvSpPr>
              <p:nvPr/>
            </p:nvSpPr>
            <p:spPr bwMode="auto">
              <a:xfrm>
                <a:off x="3146738" y="1401000"/>
                <a:ext cx="1573212" cy="1817687"/>
              </a:xfrm>
              <a:custGeom>
                <a:avLst/>
                <a:gdLst>
                  <a:gd name="T0" fmla="*/ 2147483647 w 1199"/>
                  <a:gd name="T1" fmla="*/ 2147483647 h 1386"/>
                  <a:gd name="T2" fmla="*/ 2147483647 w 1199"/>
                  <a:gd name="T3" fmla="*/ 2147483647 h 1386"/>
                  <a:gd name="T4" fmla="*/ 2147483647 w 1199"/>
                  <a:gd name="T5" fmla="*/ 2147483647 h 1386"/>
                  <a:gd name="T6" fmla="*/ 2147483647 w 1199"/>
                  <a:gd name="T7" fmla="*/ 2147483647 h 1386"/>
                  <a:gd name="T8" fmla="*/ 2147483647 w 1199"/>
                  <a:gd name="T9" fmla="*/ 2147483647 h 1386"/>
                  <a:gd name="T10" fmla="*/ 2147483647 w 1199"/>
                  <a:gd name="T11" fmla="*/ 2147483647 h 1386"/>
                  <a:gd name="T12" fmla="*/ 2147483647 w 1199"/>
                  <a:gd name="T13" fmla="*/ 2147483647 h 1386"/>
                  <a:gd name="T14" fmla="*/ 2147483647 w 1199"/>
                  <a:gd name="T15" fmla="*/ 2147483647 h 1386"/>
                  <a:gd name="T16" fmla="*/ 2147483647 w 1199"/>
                  <a:gd name="T17" fmla="*/ 2147483647 h 1386"/>
                  <a:gd name="T18" fmla="*/ 2147483647 w 1199"/>
                  <a:gd name="T19" fmla="*/ 2147483647 h 1386"/>
                  <a:gd name="T20" fmla="*/ 2147483647 w 1199"/>
                  <a:gd name="T21" fmla="*/ 2147483647 h 1386"/>
                  <a:gd name="T22" fmla="*/ 2147483647 w 1199"/>
                  <a:gd name="T23" fmla="*/ 2147483647 h 1386"/>
                  <a:gd name="T24" fmla="*/ 0 w 1199"/>
                  <a:gd name="T25" fmla="*/ 2147483647 h 1386"/>
                  <a:gd name="T26" fmla="*/ 2147483647 w 1199"/>
                  <a:gd name="T27" fmla="*/ 0 h 1386"/>
                  <a:gd name="T28" fmla="*/ 2147483647 w 1199"/>
                  <a:gd name="T29" fmla="*/ 2147483647 h 13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99" h="1386">
                    <a:moveTo>
                      <a:pt x="1199" y="601"/>
                    </a:moveTo>
                    <a:cubicBezTo>
                      <a:pt x="1199" y="601"/>
                      <a:pt x="942" y="859"/>
                      <a:pt x="765" y="1036"/>
                    </a:cubicBezTo>
                    <a:cubicBezTo>
                      <a:pt x="755" y="1044"/>
                      <a:pt x="747" y="1052"/>
                      <a:pt x="738" y="1060"/>
                    </a:cubicBezTo>
                    <a:cubicBezTo>
                      <a:pt x="729" y="1063"/>
                      <a:pt x="719" y="1064"/>
                      <a:pt x="694" y="1057"/>
                    </a:cubicBezTo>
                    <a:cubicBezTo>
                      <a:pt x="630" y="1042"/>
                      <a:pt x="562" y="1045"/>
                      <a:pt x="508" y="1087"/>
                    </a:cubicBezTo>
                    <a:cubicBezTo>
                      <a:pt x="447" y="1135"/>
                      <a:pt x="414" y="1225"/>
                      <a:pt x="466" y="1296"/>
                    </a:cubicBezTo>
                    <a:cubicBezTo>
                      <a:pt x="495" y="1338"/>
                      <a:pt x="553" y="1357"/>
                      <a:pt x="598" y="1338"/>
                    </a:cubicBezTo>
                    <a:cubicBezTo>
                      <a:pt x="624" y="1325"/>
                      <a:pt x="640" y="1303"/>
                      <a:pt x="640" y="1270"/>
                    </a:cubicBezTo>
                    <a:cubicBezTo>
                      <a:pt x="669" y="1319"/>
                      <a:pt x="620" y="1367"/>
                      <a:pt x="575" y="1380"/>
                    </a:cubicBezTo>
                    <a:cubicBezTo>
                      <a:pt x="543" y="1386"/>
                      <a:pt x="508" y="1377"/>
                      <a:pt x="479" y="1360"/>
                    </a:cubicBezTo>
                    <a:cubicBezTo>
                      <a:pt x="373" y="1293"/>
                      <a:pt x="389" y="1148"/>
                      <a:pt x="458" y="1062"/>
                    </a:cubicBezTo>
                    <a:cubicBezTo>
                      <a:pt x="451" y="1054"/>
                      <a:pt x="444" y="1045"/>
                      <a:pt x="437" y="1035"/>
                    </a:cubicBezTo>
                    <a:cubicBezTo>
                      <a:pt x="259" y="857"/>
                      <a:pt x="0" y="598"/>
                      <a:pt x="0" y="598"/>
                    </a:cubicBezTo>
                    <a:cubicBezTo>
                      <a:pt x="598" y="0"/>
                      <a:pt x="598" y="0"/>
                      <a:pt x="598" y="0"/>
                    </a:cubicBezTo>
                    <a:lnTo>
                      <a:pt x="1199" y="601"/>
                    </a:lnTo>
                    <a:close/>
                  </a:path>
                </a:pathLst>
              </a:custGeom>
              <a:solidFill>
                <a:srgbClr val="F9BC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472176" y="2043912"/>
                <a:ext cx="1184275" cy="31539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867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    </a:t>
                </a:r>
                <a:endParaRPr lang="en-US" altLang="zh-CN" sz="1867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6" name="组合 12"/>
            <p:cNvGrpSpPr>
              <a:grpSpLocks/>
            </p:cNvGrpSpPr>
            <p:nvPr/>
          </p:nvGrpSpPr>
          <p:grpSpPr bwMode="auto">
            <a:xfrm>
              <a:off x="2424425" y="2337625"/>
              <a:ext cx="1684338" cy="1430337"/>
              <a:chOff x="2424425" y="2337625"/>
              <a:chExt cx="1684338" cy="1430337"/>
            </a:xfrm>
          </p:grpSpPr>
          <p:sp>
            <p:nvSpPr>
              <p:cNvPr id="230" name="Freeform 7"/>
              <p:cNvSpPr>
                <a:spLocks/>
              </p:cNvSpPr>
              <p:nvPr/>
            </p:nvSpPr>
            <p:spPr bwMode="auto">
              <a:xfrm>
                <a:off x="2424425" y="2337625"/>
                <a:ext cx="1684338" cy="1430337"/>
              </a:xfrm>
              <a:custGeom>
                <a:avLst/>
                <a:gdLst>
                  <a:gd name="T0" fmla="*/ 1138 w 1283"/>
                  <a:gd name="T1" fmla="*/ 488 h 1090"/>
                  <a:gd name="T2" fmla="*/ 1225 w 1283"/>
                  <a:gd name="T3" fmla="*/ 482 h 1090"/>
                  <a:gd name="T4" fmla="*/ 1267 w 1283"/>
                  <a:gd name="T5" fmla="*/ 621 h 1090"/>
                  <a:gd name="T6" fmla="*/ 994 w 1283"/>
                  <a:gd name="T7" fmla="*/ 704 h 1090"/>
                  <a:gd name="T8" fmla="*/ 941 w 1283"/>
                  <a:gd name="T9" fmla="*/ 695 h 1090"/>
                  <a:gd name="T10" fmla="*/ 546 w 1283"/>
                  <a:gd name="T11" fmla="*/ 1090 h 1090"/>
                  <a:gd name="T12" fmla="*/ 0 w 1283"/>
                  <a:gd name="T13" fmla="*/ 544 h 1090"/>
                  <a:gd name="T14" fmla="*/ 543 w 1283"/>
                  <a:gd name="T15" fmla="*/ 0 h 1090"/>
                  <a:gd name="T16" fmla="*/ 941 w 1283"/>
                  <a:gd name="T17" fmla="*/ 397 h 1090"/>
                  <a:gd name="T18" fmla="*/ 946 w 1283"/>
                  <a:gd name="T19" fmla="*/ 420 h 1090"/>
                  <a:gd name="T20" fmla="*/ 1100 w 1283"/>
                  <a:gd name="T21" fmla="*/ 691 h 1090"/>
                  <a:gd name="T22" fmla="*/ 1235 w 1283"/>
                  <a:gd name="T23" fmla="*/ 537 h 1090"/>
                  <a:gd name="T24" fmla="*/ 1153 w 1283"/>
                  <a:gd name="T25" fmla="*/ 486 h 1090"/>
                  <a:gd name="T26" fmla="*/ 1138 w 1283"/>
                  <a:gd name="T27" fmla="*/ 48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3" h="1090">
                    <a:moveTo>
                      <a:pt x="1138" y="488"/>
                    </a:moveTo>
                    <a:cubicBezTo>
                      <a:pt x="1167" y="470"/>
                      <a:pt x="1196" y="466"/>
                      <a:pt x="1225" y="482"/>
                    </a:cubicBezTo>
                    <a:cubicBezTo>
                      <a:pt x="1270" y="515"/>
                      <a:pt x="1283" y="572"/>
                      <a:pt x="1267" y="621"/>
                    </a:cubicBezTo>
                    <a:cubicBezTo>
                      <a:pt x="1225" y="727"/>
                      <a:pt x="1084" y="765"/>
                      <a:pt x="994" y="704"/>
                    </a:cubicBezTo>
                    <a:cubicBezTo>
                      <a:pt x="960" y="684"/>
                      <a:pt x="951" y="690"/>
                      <a:pt x="941" y="695"/>
                    </a:cubicBezTo>
                    <a:cubicBezTo>
                      <a:pt x="780" y="856"/>
                      <a:pt x="546" y="1090"/>
                      <a:pt x="546" y="1090"/>
                    </a:cubicBezTo>
                    <a:cubicBezTo>
                      <a:pt x="0" y="544"/>
                      <a:pt x="0" y="544"/>
                      <a:pt x="0" y="544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3" y="0"/>
                      <a:pt x="779" y="235"/>
                      <a:pt x="941" y="397"/>
                    </a:cubicBezTo>
                    <a:cubicBezTo>
                      <a:pt x="943" y="403"/>
                      <a:pt x="945" y="410"/>
                      <a:pt x="946" y="420"/>
                    </a:cubicBezTo>
                    <a:cubicBezTo>
                      <a:pt x="900" y="537"/>
                      <a:pt x="968" y="682"/>
                      <a:pt x="1100" y="691"/>
                    </a:cubicBezTo>
                    <a:cubicBezTo>
                      <a:pt x="1183" y="698"/>
                      <a:pt x="1260" y="621"/>
                      <a:pt x="1235" y="537"/>
                    </a:cubicBezTo>
                    <a:cubicBezTo>
                      <a:pt x="1222" y="505"/>
                      <a:pt x="1186" y="482"/>
                      <a:pt x="1153" y="486"/>
                    </a:cubicBezTo>
                    <a:cubicBezTo>
                      <a:pt x="1143" y="486"/>
                      <a:pt x="1138" y="488"/>
                      <a:pt x="1138" y="488"/>
                    </a:cubicBezTo>
                    <a:close/>
                  </a:path>
                </a:pathLst>
              </a:custGeom>
              <a:solidFill>
                <a:srgbClr val="2C2C2C">
                  <a:alpha val="80000"/>
                </a:srgb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23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648262" y="2859370"/>
                <a:ext cx="1055210" cy="31539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867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    </a:t>
                </a:r>
                <a:endParaRPr lang="en-US" altLang="zh-CN" sz="1867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88" name="组合 10"/>
            <p:cNvGrpSpPr>
              <a:grpSpLocks/>
            </p:cNvGrpSpPr>
            <p:nvPr/>
          </p:nvGrpSpPr>
          <p:grpSpPr bwMode="auto">
            <a:xfrm>
              <a:off x="3740463" y="2370962"/>
              <a:ext cx="1617662" cy="1350963"/>
              <a:chOff x="3740463" y="2370962"/>
              <a:chExt cx="1617662" cy="1350963"/>
            </a:xfrm>
          </p:grpSpPr>
          <p:sp>
            <p:nvSpPr>
              <p:cNvPr id="228" name="Freeform 13"/>
              <p:cNvSpPr>
                <a:spLocks/>
              </p:cNvSpPr>
              <p:nvPr/>
            </p:nvSpPr>
            <p:spPr bwMode="auto">
              <a:xfrm>
                <a:off x="3740463" y="2370962"/>
                <a:ext cx="1617662" cy="1350963"/>
              </a:xfrm>
              <a:custGeom>
                <a:avLst/>
                <a:gdLst>
                  <a:gd name="T0" fmla="*/ 1232 w 1232"/>
                  <a:gd name="T1" fmla="*/ 514 h 1029"/>
                  <a:gd name="T2" fmla="*/ 717 w 1232"/>
                  <a:gd name="T3" fmla="*/ 1029 h 1029"/>
                  <a:gd name="T4" fmla="*/ 353 w 1232"/>
                  <a:gd name="T5" fmla="*/ 664 h 1029"/>
                  <a:gd name="T6" fmla="*/ 331 w 1232"/>
                  <a:gd name="T7" fmla="*/ 634 h 1029"/>
                  <a:gd name="T8" fmla="*/ 296 w 1232"/>
                  <a:gd name="T9" fmla="*/ 415 h 1029"/>
                  <a:gd name="T10" fmla="*/ 164 w 1232"/>
                  <a:gd name="T11" fmla="*/ 360 h 1029"/>
                  <a:gd name="T12" fmla="*/ 39 w 1232"/>
                  <a:gd name="T13" fmla="*/ 472 h 1029"/>
                  <a:gd name="T14" fmla="*/ 100 w 1232"/>
                  <a:gd name="T15" fmla="*/ 572 h 1029"/>
                  <a:gd name="T16" fmla="*/ 10 w 1232"/>
                  <a:gd name="T17" fmla="*/ 501 h 1029"/>
                  <a:gd name="T18" fmla="*/ 52 w 1232"/>
                  <a:gd name="T19" fmla="*/ 370 h 1029"/>
                  <a:gd name="T20" fmla="*/ 325 w 1232"/>
                  <a:gd name="T21" fmla="*/ 384 h 1029"/>
                  <a:gd name="T22" fmla="*/ 353 w 1232"/>
                  <a:gd name="T23" fmla="*/ 364 h 1029"/>
                  <a:gd name="T24" fmla="*/ 717 w 1232"/>
                  <a:gd name="T25" fmla="*/ 0 h 1029"/>
                  <a:gd name="T26" fmla="*/ 1232 w 1232"/>
                  <a:gd name="T27" fmla="*/ 514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2" h="1029">
                    <a:moveTo>
                      <a:pt x="1232" y="514"/>
                    </a:moveTo>
                    <a:cubicBezTo>
                      <a:pt x="717" y="1029"/>
                      <a:pt x="717" y="1029"/>
                      <a:pt x="717" y="1029"/>
                    </a:cubicBezTo>
                    <a:cubicBezTo>
                      <a:pt x="717" y="1029"/>
                      <a:pt x="505" y="816"/>
                      <a:pt x="353" y="664"/>
                    </a:cubicBezTo>
                    <a:cubicBezTo>
                      <a:pt x="345" y="654"/>
                      <a:pt x="338" y="645"/>
                      <a:pt x="331" y="634"/>
                    </a:cubicBezTo>
                    <a:cubicBezTo>
                      <a:pt x="357" y="559"/>
                      <a:pt x="347" y="472"/>
                      <a:pt x="296" y="415"/>
                    </a:cubicBezTo>
                    <a:cubicBezTo>
                      <a:pt x="261" y="379"/>
                      <a:pt x="216" y="360"/>
                      <a:pt x="164" y="360"/>
                    </a:cubicBezTo>
                    <a:cubicBezTo>
                      <a:pt x="103" y="363"/>
                      <a:pt x="45" y="408"/>
                      <a:pt x="39" y="472"/>
                    </a:cubicBezTo>
                    <a:cubicBezTo>
                      <a:pt x="35" y="514"/>
                      <a:pt x="64" y="550"/>
                      <a:pt x="100" y="572"/>
                    </a:cubicBezTo>
                    <a:cubicBezTo>
                      <a:pt x="58" y="575"/>
                      <a:pt x="23" y="540"/>
                      <a:pt x="10" y="501"/>
                    </a:cubicBezTo>
                    <a:cubicBezTo>
                      <a:pt x="0" y="453"/>
                      <a:pt x="16" y="405"/>
                      <a:pt x="52" y="370"/>
                    </a:cubicBezTo>
                    <a:cubicBezTo>
                      <a:pt x="129" y="299"/>
                      <a:pt x="257" y="305"/>
                      <a:pt x="325" y="384"/>
                    </a:cubicBezTo>
                    <a:cubicBezTo>
                      <a:pt x="334" y="378"/>
                      <a:pt x="344" y="371"/>
                      <a:pt x="353" y="364"/>
                    </a:cubicBezTo>
                    <a:cubicBezTo>
                      <a:pt x="505" y="212"/>
                      <a:pt x="717" y="0"/>
                      <a:pt x="717" y="0"/>
                    </a:cubicBezTo>
                    <a:lnTo>
                      <a:pt x="1232" y="514"/>
                    </a:lnTo>
                    <a:close/>
                  </a:path>
                </a:pathLst>
              </a:custGeom>
              <a:solidFill>
                <a:srgbClr val="2C2C2C">
                  <a:alpha val="80000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2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221527" y="2859370"/>
                <a:ext cx="1020265" cy="31539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867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    </a:t>
                </a:r>
                <a:endParaRPr lang="en-US" altLang="zh-CN" sz="1867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89" name="组合 11"/>
            <p:cNvGrpSpPr>
              <a:grpSpLocks/>
            </p:cNvGrpSpPr>
            <p:nvPr/>
          </p:nvGrpSpPr>
          <p:grpSpPr bwMode="auto">
            <a:xfrm>
              <a:off x="3318188" y="2864675"/>
              <a:ext cx="1220787" cy="1481137"/>
              <a:chOff x="3318188" y="2864675"/>
              <a:chExt cx="1220787" cy="1481137"/>
            </a:xfrm>
          </p:grpSpPr>
          <p:sp>
            <p:nvSpPr>
              <p:cNvPr id="226" name="Freeform 11"/>
              <p:cNvSpPr>
                <a:spLocks/>
              </p:cNvSpPr>
              <p:nvPr/>
            </p:nvSpPr>
            <p:spPr bwMode="auto">
              <a:xfrm>
                <a:off x="3318188" y="2864675"/>
                <a:ext cx="1220787" cy="1481137"/>
              </a:xfrm>
              <a:custGeom>
                <a:avLst/>
                <a:gdLst>
                  <a:gd name="T0" fmla="*/ 930 w 930"/>
                  <a:gd name="T1" fmla="*/ 666 h 1129"/>
                  <a:gd name="T2" fmla="*/ 467 w 930"/>
                  <a:gd name="T3" fmla="*/ 1129 h 1129"/>
                  <a:gd name="T4" fmla="*/ 0 w 930"/>
                  <a:gd name="T5" fmla="*/ 663 h 1129"/>
                  <a:gd name="T6" fmla="*/ 305 w 930"/>
                  <a:gd name="T7" fmla="*/ 358 h 1129"/>
                  <a:gd name="T8" fmla="*/ 331 w 930"/>
                  <a:gd name="T9" fmla="*/ 336 h 1129"/>
                  <a:gd name="T10" fmla="*/ 576 w 930"/>
                  <a:gd name="T11" fmla="*/ 273 h 1129"/>
                  <a:gd name="T12" fmla="*/ 605 w 930"/>
                  <a:gd name="T13" fmla="*/ 122 h 1129"/>
                  <a:gd name="T14" fmla="*/ 448 w 930"/>
                  <a:gd name="T15" fmla="*/ 48 h 1129"/>
                  <a:gd name="T16" fmla="*/ 399 w 930"/>
                  <a:gd name="T17" fmla="*/ 116 h 1129"/>
                  <a:gd name="T18" fmla="*/ 406 w 930"/>
                  <a:gd name="T19" fmla="*/ 58 h 1129"/>
                  <a:gd name="T20" fmla="*/ 522 w 930"/>
                  <a:gd name="T21" fmla="*/ 6 h 1129"/>
                  <a:gd name="T22" fmla="*/ 619 w 930"/>
                  <a:gd name="T23" fmla="*/ 292 h 1129"/>
                  <a:gd name="T24" fmla="*/ 601 w 930"/>
                  <a:gd name="T25" fmla="*/ 334 h 1129"/>
                  <a:gd name="T26" fmla="*/ 623 w 930"/>
                  <a:gd name="T27" fmla="*/ 359 h 1129"/>
                  <a:gd name="T28" fmla="*/ 930 w 930"/>
                  <a:gd name="T29" fmla="*/ 666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0" h="1129">
                    <a:moveTo>
                      <a:pt x="930" y="666"/>
                    </a:moveTo>
                    <a:cubicBezTo>
                      <a:pt x="467" y="1129"/>
                      <a:pt x="467" y="1129"/>
                      <a:pt x="467" y="1129"/>
                    </a:cubicBezTo>
                    <a:cubicBezTo>
                      <a:pt x="0" y="663"/>
                      <a:pt x="0" y="663"/>
                      <a:pt x="0" y="663"/>
                    </a:cubicBezTo>
                    <a:cubicBezTo>
                      <a:pt x="0" y="663"/>
                      <a:pt x="171" y="492"/>
                      <a:pt x="305" y="358"/>
                    </a:cubicBezTo>
                    <a:cubicBezTo>
                      <a:pt x="314" y="350"/>
                      <a:pt x="323" y="343"/>
                      <a:pt x="331" y="336"/>
                    </a:cubicBezTo>
                    <a:cubicBezTo>
                      <a:pt x="419" y="347"/>
                      <a:pt x="518" y="351"/>
                      <a:pt x="576" y="273"/>
                    </a:cubicBezTo>
                    <a:cubicBezTo>
                      <a:pt x="608" y="228"/>
                      <a:pt x="621" y="177"/>
                      <a:pt x="605" y="122"/>
                    </a:cubicBezTo>
                    <a:cubicBezTo>
                      <a:pt x="583" y="55"/>
                      <a:pt x="512" y="23"/>
                      <a:pt x="448" y="48"/>
                    </a:cubicBezTo>
                    <a:cubicBezTo>
                      <a:pt x="422" y="61"/>
                      <a:pt x="403" y="87"/>
                      <a:pt x="399" y="116"/>
                    </a:cubicBezTo>
                    <a:cubicBezTo>
                      <a:pt x="396" y="93"/>
                      <a:pt x="396" y="74"/>
                      <a:pt x="406" y="58"/>
                    </a:cubicBezTo>
                    <a:cubicBezTo>
                      <a:pt x="431" y="19"/>
                      <a:pt x="476" y="0"/>
                      <a:pt x="522" y="6"/>
                    </a:cubicBezTo>
                    <a:cubicBezTo>
                      <a:pt x="657" y="32"/>
                      <a:pt x="679" y="190"/>
                      <a:pt x="619" y="292"/>
                    </a:cubicBezTo>
                    <a:cubicBezTo>
                      <a:pt x="610" y="310"/>
                      <a:pt x="605" y="322"/>
                      <a:pt x="601" y="334"/>
                    </a:cubicBezTo>
                    <a:cubicBezTo>
                      <a:pt x="608" y="342"/>
                      <a:pt x="616" y="350"/>
                      <a:pt x="623" y="359"/>
                    </a:cubicBezTo>
                    <a:cubicBezTo>
                      <a:pt x="758" y="494"/>
                      <a:pt x="930" y="666"/>
                      <a:pt x="930" y="666"/>
                    </a:cubicBezTo>
                    <a:close/>
                  </a:path>
                </a:pathLst>
              </a:custGeom>
              <a:solidFill>
                <a:srgbClr val="F9BC1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22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465825" y="3611661"/>
                <a:ext cx="1043161" cy="31260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867" kern="0" dirty="0">
                    <a:latin typeface="微软雅黑" pitchFamily="34" charset="-122"/>
                    <a:ea typeface="微软雅黑" pitchFamily="34" charset="-122"/>
                  </a:rPr>
                  <a:t>添加文本    </a:t>
                </a:r>
                <a:endParaRPr lang="en-US" altLang="zh-CN" sz="1867" kern="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36" name="矩形 235"/>
          <p:cNvSpPr>
            <a:spLocks noChangeArrowheads="1"/>
          </p:cNvSpPr>
          <p:nvPr/>
        </p:nvSpPr>
        <p:spPr bwMode="auto">
          <a:xfrm>
            <a:off x="4997598" y="2858279"/>
            <a:ext cx="3478868" cy="9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911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21753" y="2032383"/>
            <a:ext cx="4595072" cy="3607485"/>
            <a:chOff x="528000" y="1433843"/>
            <a:chExt cx="5841806" cy="4586267"/>
          </a:xfrm>
        </p:grpSpPr>
        <p:pic>
          <p:nvPicPr>
            <p:cNvPr id="17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00" y="1433846"/>
              <a:ext cx="5841806" cy="458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" name="矩形 174"/>
            <p:cNvSpPr/>
            <p:nvPr/>
          </p:nvSpPr>
          <p:spPr>
            <a:xfrm>
              <a:off x="528000" y="1433844"/>
              <a:ext cx="1228230" cy="1251299"/>
            </a:xfrm>
            <a:prstGeom prst="rect">
              <a:avLst/>
            </a:prstGeom>
            <a:solidFill>
              <a:srgbClr val="F9BC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3913346" y="1433843"/>
              <a:ext cx="1228230" cy="1251299"/>
            </a:xfrm>
            <a:prstGeom prst="rect">
              <a:avLst/>
            </a:prstGeom>
            <a:solidFill>
              <a:srgbClr val="2C2C2C">
                <a:alpha val="95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>
              <a:off x="528000" y="3789363"/>
              <a:ext cx="1228230" cy="1251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5141576" y="4768811"/>
              <a:ext cx="1228230" cy="1251299"/>
            </a:xfrm>
            <a:prstGeom prst="rect">
              <a:avLst/>
            </a:prstGeom>
            <a:solidFill>
              <a:srgbClr val="F9BC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5944183" y="3041650"/>
            <a:ext cx="3398492" cy="707546"/>
            <a:chOff x="5828409" y="1483768"/>
            <a:chExt cx="2546941" cy="530660"/>
          </a:xfrm>
        </p:grpSpPr>
        <p:sp>
          <p:nvSpPr>
            <p:cNvPr id="227" name="TextBox 34"/>
            <p:cNvSpPr txBox="1">
              <a:spLocks noChangeArrowheads="1"/>
            </p:cNvSpPr>
            <p:nvPr/>
          </p:nvSpPr>
          <p:spPr bwMode="auto">
            <a:xfrm>
              <a:off x="5828409" y="1483768"/>
              <a:ext cx="1061026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28" name="矩形​​ 57"/>
            <p:cNvSpPr>
              <a:spLocks noChangeArrowheads="1"/>
            </p:cNvSpPr>
            <p:nvPr/>
          </p:nvSpPr>
          <p:spPr bwMode="auto">
            <a:xfrm>
              <a:off x="5828409" y="1767726"/>
              <a:ext cx="2546941" cy="246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91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73700" y="2061103"/>
            <a:ext cx="6953175" cy="3172965"/>
            <a:chOff x="1461747" y="1818218"/>
            <a:chExt cx="9318966" cy="4252554"/>
          </a:xfrm>
        </p:grpSpPr>
        <p:sp>
          <p:nvSpPr>
            <p:cNvPr id="175" name="燕尾形 174"/>
            <p:cNvSpPr/>
            <p:nvPr/>
          </p:nvSpPr>
          <p:spPr bwMode="auto">
            <a:xfrm>
              <a:off x="3641048" y="1818218"/>
              <a:ext cx="3347306" cy="637283"/>
            </a:xfrm>
            <a:prstGeom prst="chevron">
              <a:avLst>
                <a:gd name="adj" fmla="val 31881"/>
              </a:avLst>
            </a:prstGeom>
            <a:solidFill>
              <a:srgbClr val="F9BC1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2533637" y="2137903"/>
              <a:ext cx="7139664" cy="1213974"/>
              <a:chOff x="2533637" y="1883903"/>
              <a:chExt cx="7139664" cy="1213974"/>
            </a:xfrm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6988353" y="1883903"/>
                <a:ext cx="1610970" cy="0"/>
              </a:xfrm>
              <a:prstGeom prst="line">
                <a:avLst/>
              </a:prstGeom>
              <a:ln>
                <a:solidFill>
                  <a:srgbClr val="2C2C2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>
                <a:off x="8599323" y="1883904"/>
                <a:ext cx="0" cy="666536"/>
              </a:xfrm>
              <a:prstGeom prst="line">
                <a:avLst/>
              </a:prstGeom>
              <a:ln>
                <a:solidFill>
                  <a:srgbClr val="2C2C2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/>
              <p:cNvCxnSpPr/>
              <p:nvPr/>
            </p:nvCxnSpPr>
            <p:spPr>
              <a:xfrm>
                <a:off x="6117051" y="2552528"/>
                <a:ext cx="2482272" cy="0"/>
              </a:xfrm>
              <a:prstGeom prst="line">
                <a:avLst/>
              </a:prstGeom>
              <a:ln>
                <a:solidFill>
                  <a:srgbClr val="2C2C2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/>
              <p:cNvCxnSpPr/>
              <p:nvPr/>
            </p:nvCxnSpPr>
            <p:spPr>
              <a:xfrm>
                <a:off x="6117051" y="2544170"/>
                <a:ext cx="0" cy="275808"/>
              </a:xfrm>
              <a:prstGeom prst="line">
                <a:avLst/>
              </a:prstGeom>
              <a:ln>
                <a:solidFill>
                  <a:srgbClr val="2C2C2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>
                <a:off x="2541993" y="2824158"/>
                <a:ext cx="7131308" cy="0"/>
              </a:xfrm>
              <a:prstGeom prst="line">
                <a:avLst/>
              </a:prstGeom>
              <a:ln>
                <a:solidFill>
                  <a:srgbClr val="2C2C2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0" name="组合 229"/>
              <p:cNvGrpSpPr>
                <a:grpSpLocks/>
              </p:cNvGrpSpPr>
              <p:nvPr/>
            </p:nvGrpSpPr>
            <p:grpSpPr bwMode="auto">
              <a:xfrm>
                <a:off x="2533637" y="2824158"/>
                <a:ext cx="7135487" cy="273719"/>
                <a:chOff x="1835696" y="1872966"/>
                <a:chExt cx="5420196" cy="208213"/>
              </a:xfrm>
            </p:grpSpPr>
            <p:cxnSp>
              <p:nvCxnSpPr>
                <p:cNvPr id="232" name="直接连接符 231"/>
                <p:cNvCxnSpPr/>
                <p:nvPr/>
              </p:nvCxnSpPr>
              <p:spPr>
                <a:xfrm>
                  <a:off x="1835696" y="1872966"/>
                  <a:ext cx="0" cy="208213"/>
                </a:xfrm>
                <a:prstGeom prst="line">
                  <a:avLst/>
                </a:prstGeom>
                <a:ln>
                  <a:solidFill>
                    <a:srgbClr val="2C2C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/>
                <p:cNvCxnSpPr/>
                <p:nvPr/>
              </p:nvCxnSpPr>
              <p:spPr>
                <a:xfrm>
                  <a:off x="3675230" y="1872966"/>
                  <a:ext cx="0" cy="208213"/>
                </a:xfrm>
                <a:prstGeom prst="line">
                  <a:avLst/>
                </a:prstGeom>
                <a:ln>
                  <a:solidFill>
                    <a:srgbClr val="2C2C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直接连接符 233"/>
                <p:cNvCxnSpPr/>
                <p:nvPr/>
              </p:nvCxnSpPr>
              <p:spPr>
                <a:xfrm>
                  <a:off x="5484607" y="1872966"/>
                  <a:ext cx="0" cy="208213"/>
                </a:xfrm>
                <a:prstGeom prst="line">
                  <a:avLst/>
                </a:prstGeom>
                <a:ln>
                  <a:solidFill>
                    <a:srgbClr val="2C2C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7255892" y="1872966"/>
                  <a:ext cx="0" cy="208213"/>
                </a:xfrm>
                <a:prstGeom prst="line">
                  <a:avLst/>
                </a:prstGeom>
                <a:ln>
                  <a:solidFill>
                    <a:srgbClr val="2C2C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6" name="组合 235"/>
            <p:cNvGrpSpPr/>
            <p:nvPr/>
          </p:nvGrpSpPr>
          <p:grpSpPr>
            <a:xfrm>
              <a:off x="1461747" y="3389487"/>
              <a:ext cx="2179300" cy="2681285"/>
              <a:chOff x="1461747" y="3135487"/>
              <a:chExt cx="2179300" cy="2681285"/>
            </a:xfrm>
          </p:grpSpPr>
          <p:sp>
            <p:nvSpPr>
              <p:cNvPr id="240" name="圆角矩形 239"/>
              <p:cNvSpPr/>
              <p:nvPr/>
            </p:nvSpPr>
            <p:spPr bwMode="auto">
              <a:xfrm>
                <a:off x="1465926" y="3480248"/>
                <a:ext cx="2158406" cy="2336524"/>
              </a:xfrm>
              <a:prstGeom prst="roundRect">
                <a:avLst>
                  <a:gd name="adj" fmla="val 7202"/>
                </a:avLst>
              </a:prstGeom>
              <a:solidFill>
                <a:srgbClr val="2C2C2C"/>
              </a:solidFill>
              <a:ln w="63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8" name="矩形 237"/>
              <p:cNvSpPr/>
              <p:nvPr/>
            </p:nvSpPr>
            <p:spPr bwMode="auto">
              <a:xfrm>
                <a:off x="1461747" y="3135487"/>
                <a:ext cx="2179300" cy="687430"/>
              </a:xfrm>
              <a:prstGeom prst="rect">
                <a:avLst/>
              </a:prstGeom>
              <a:solidFill>
                <a:srgbClr val="F9BC1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9" name="TextBox 34"/>
              <p:cNvSpPr txBox="1">
                <a:spLocks noChangeArrowheads="1"/>
              </p:cNvSpPr>
              <p:nvPr/>
            </p:nvSpPr>
            <p:spPr bwMode="auto">
              <a:xfrm>
                <a:off x="1637111" y="3263584"/>
                <a:ext cx="1415771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3841635" y="3389487"/>
              <a:ext cx="2179301" cy="2681285"/>
              <a:chOff x="3841635" y="3135487"/>
              <a:chExt cx="2179301" cy="2681285"/>
            </a:xfrm>
          </p:grpSpPr>
          <p:sp>
            <p:nvSpPr>
              <p:cNvPr id="246" name="圆角矩形 245"/>
              <p:cNvSpPr/>
              <p:nvPr/>
            </p:nvSpPr>
            <p:spPr bwMode="auto">
              <a:xfrm>
                <a:off x="3858349" y="3480246"/>
                <a:ext cx="2154228" cy="2336526"/>
              </a:xfrm>
              <a:prstGeom prst="roundRect">
                <a:avLst>
                  <a:gd name="adj" fmla="val 7202"/>
                </a:avLst>
              </a:prstGeom>
              <a:solidFill>
                <a:srgbClr val="2C2C2C"/>
              </a:solidFill>
              <a:ln w="63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4" name="矩形 243"/>
              <p:cNvSpPr/>
              <p:nvPr/>
            </p:nvSpPr>
            <p:spPr bwMode="auto">
              <a:xfrm>
                <a:off x="3841635" y="3135487"/>
                <a:ext cx="2179301" cy="687430"/>
              </a:xfrm>
              <a:prstGeom prst="rect">
                <a:avLst/>
              </a:prstGeom>
              <a:solidFill>
                <a:srgbClr val="F9BC1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5" name="TextBox 34"/>
              <p:cNvSpPr txBox="1">
                <a:spLocks noChangeArrowheads="1"/>
              </p:cNvSpPr>
              <p:nvPr/>
            </p:nvSpPr>
            <p:spPr bwMode="auto">
              <a:xfrm>
                <a:off x="4031399" y="3282755"/>
                <a:ext cx="1415772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>
              <a:off x="6219433" y="3389487"/>
              <a:ext cx="2181390" cy="2681285"/>
              <a:chOff x="6219433" y="3135487"/>
              <a:chExt cx="2181390" cy="2681285"/>
            </a:xfrm>
          </p:grpSpPr>
          <p:grpSp>
            <p:nvGrpSpPr>
              <p:cNvPr id="249" name="组合 248"/>
              <p:cNvGrpSpPr>
                <a:grpSpLocks/>
              </p:cNvGrpSpPr>
              <p:nvPr/>
            </p:nvGrpSpPr>
            <p:grpSpPr bwMode="auto">
              <a:xfrm>
                <a:off x="6229882" y="3480247"/>
                <a:ext cx="2156317" cy="2336525"/>
                <a:chOff x="4644009" y="2371078"/>
                <a:chExt cx="1638299" cy="1776211"/>
              </a:xfrm>
              <a:solidFill>
                <a:schemeClr val="bg1"/>
              </a:solidFill>
            </p:grpSpPr>
            <p:sp>
              <p:nvSpPr>
                <p:cNvPr id="252" name="圆角矩形 251"/>
                <p:cNvSpPr/>
                <p:nvPr/>
              </p:nvSpPr>
              <p:spPr>
                <a:xfrm>
                  <a:off x="4644009" y="2371078"/>
                  <a:ext cx="1638299" cy="1776211"/>
                </a:xfrm>
                <a:prstGeom prst="roundRect">
                  <a:avLst>
                    <a:gd name="adj" fmla="val 7202"/>
                  </a:avLst>
                </a:prstGeom>
                <a:solidFill>
                  <a:srgbClr val="2C2C2C"/>
                </a:solidFill>
                <a:ln w="6350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/>
                </a:p>
              </p:txBody>
            </p:sp>
            <p:sp>
              <p:nvSpPr>
                <p:cNvPr id="253" name="TextBox 9"/>
                <p:cNvSpPr txBox="1"/>
                <p:nvPr/>
              </p:nvSpPr>
              <p:spPr bwMode="auto">
                <a:xfrm>
                  <a:off x="4767015" y="2970385"/>
                  <a:ext cx="1423368" cy="281044"/>
                </a:xfrm>
                <a:prstGeom prst="rect">
                  <a:avLst/>
                </a:prstGeom>
                <a:noFill/>
                <a:scene3d>
                  <a:camera prst="orthographicFront"/>
                  <a:lightRig rig="flat" dir="t"/>
                </a:scene3d>
                <a:sp3d prstMaterial="plastic"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defTabSz="912813" eaLnBrk="0" hangingPunct="0">
                    <a:lnSpc>
                      <a:spcPts val="1400"/>
                    </a:lnSpc>
                    <a:spcBef>
                      <a:spcPct val="50000"/>
                    </a:spcBef>
                    <a:buClr>
                      <a:schemeClr val="accent2"/>
                    </a:buClr>
                    <a:buSzPct val="100000"/>
                    <a:tabLst>
                      <a:tab pos="136525" algn="l"/>
                    </a:tabLst>
                    <a:defRPr sz="1200"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 algn="ctr">
                    <a:defRPr/>
                  </a:pPr>
                  <a:endParaRPr lang="en-US" altLang="zh-CN" sz="16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50" name="矩形 249"/>
              <p:cNvSpPr/>
              <p:nvPr/>
            </p:nvSpPr>
            <p:spPr bwMode="auto">
              <a:xfrm>
                <a:off x="6219433" y="3135487"/>
                <a:ext cx="2181390" cy="687430"/>
              </a:xfrm>
              <a:prstGeom prst="rect">
                <a:avLst/>
              </a:prstGeom>
              <a:solidFill>
                <a:srgbClr val="F9BC1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1" name="TextBox 34"/>
              <p:cNvSpPr txBox="1">
                <a:spLocks noChangeArrowheads="1"/>
              </p:cNvSpPr>
              <p:nvPr/>
            </p:nvSpPr>
            <p:spPr bwMode="auto">
              <a:xfrm>
                <a:off x="6386263" y="3304905"/>
                <a:ext cx="1415772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>
              <a:off x="8599323" y="3389487"/>
              <a:ext cx="2181390" cy="2681285"/>
              <a:chOff x="8599323" y="3135487"/>
              <a:chExt cx="2181390" cy="2681285"/>
            </a:xfrm>
          </p:grpSpPr>
          <p:sp>
            <p:nvSpPr>
              <p:cNvPr id="258" name="圆角矩形 257"/>
              <p:cNvSpPr/>
              <p:nvPr/>
            </p:nvSpPr>
            <p:spPr bwMode="auto">
              <a:xfrm>
                <a:off x="8603501" y="3480246"/>
                <a:ext cx="2156317" cy="2336526"/>
              </a:xfrm>
              <a:prstGeom prst="roundRect">
                <a:avLst>
                  <a:gd name="adj" fmla="val 7202"/>
                </a:avLst>
              </a:prstGeom>
              <a:solidFill>
                <a:srgbClr val="2C2C2C"/>
              </a:solidFill>
              <a:ln w="63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256" name="矩形 255"/>
              <p:cNvSpPr/>
              <p:nvPr/>
            </p:nvSpPr>
            <p:spPr bwMode="auto">
              <a:xfrm>
                <a:off x="8599323" y="3135487"/>
                <a:ext cx="2181390" cy="687430"/>
              </a:xfrm>
              <a:prstGeom prst="rect">
                <a:avLst/>
              </a:prstGeom>
              <a:solidFill>
                <a:srgbClr val="F9BC1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7" name="TextBox 34"/>
              <p:cNvSpPr txBox="1">
                <a:spLocks noChangeArrowheads="1"/>
              </p:cNvSpPr>
              <p:nvPr/>
            </p:nvSpPr>
            <p:spPr bwMode="auto">
              <a:xfrm>
                <a:off x="8778570" y="3293983"/>
                <a:ext cx="1415772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sp>
        <p:nvSpPr>
          <p:cNvPr id="293" name="TextBox 34"/>
          <p:cNvSpPr txBox="1">
            <a:spLocks noChangeArrowheads="1"/>
          </p:cNvSpPr>
          <p:nvPr/>
        </p:nvSpPr>
        <p:spPr bwMode="auto">
          <a:xfrm>
            <a:off x="3423460" y="2140330"/>
            <a:ext cx="1056352" cy="25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6530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98515" y="2370781"/>
            <a:ext cx="8214496" cy="3010844"/>
            <a:chOff x="1003300" y="2204658"/>
            <a:chExt cx="10313988" cy="378036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1003300" y="2784625"/>
              <a:ext cx="10313988" cy="2620434"/>
              <a:chOff x="1003300" y="2517925"/>
              <a:chExt cx="10313988" cy="2620434"/>
            </a:xfrm>
          </p:grpSpPr>
          <p:sp>
            <p:nvSpPr>
              <p:cNvPr id="175" name="矩形 174"/>
              <p:cNvSpPr/>
              <p:nvPr/>
            </p:nvSpPr>
            <p:spPr bwMode="auto">
              <a:xfrm>
                <a:off x="1003300" y="2517925"/>
                <a:ext cx="10313988" cy="2620434"/>
              </a:xfrm>
              <a:prstGeom prst="rect">
                <a:avLst/>
              </a:prstGeom>
              <a:solidFill>
                <a:srgbClr val="F9BC1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Text Box 11"/>
              <p:cNvSpPr txBox="1">
                <a:spLocks noChangeArrowheads="1"/>
              </p:cNvSpPr>
              <p:nvPr/>
            </p:nvSpPr>
            <p:spPr bwMode="auto">
              <a:xfrm>
                <a:off x="1477474" y="2596728"/>
                <a:ext cx="4118620" cy="473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0070C0"/>
                  </a:buClr>
                  <a:defRPr/>
                </a:pP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8" name="组合 187"/>
            <p:cNvGrpSpPr>
              <a:grpSpLocks/>
            </p:cNvGrpSpPr>
            <p:nvPr/>
          </p:nvGrpSpPr>
          <p:grpSpPr bwMode="auto">
            <a:xfrm>
              <a:off x="5987521" y="2204658"/>
              <a:ext cx="4847167" cy="3780367"/>
              <a:chOff x="5173580" y="1281199"/>
              <a:chExt cx="3635940" cy="2834933"/>
            </a:xfrm>
          </p:grpSpPr>
          <p:grpSp>
            <p:nvGrpSpPr>
              <p:cNvPr id="189" name="组合 9"/>
              <p:cNvGrpSpPr>
                <a:grpSpLocks/>
              </p:cNvGrpSpPr>
              <p:nvPr/>
            </p:nvGrpSpPr>
            <p:grpSpPr bwMode="auto">
              <a:xfrm>
                <a:off x="5173580" y="1281199"/>
                <a:ext cx="3635940" cy="2834933"/>
                <a:chOff x="5436096" y="982324"/>
                <a:chExt cx="3170875" cy="2472323"/>
              </a:xfrm>
            </p:grpSpPr>
            <p:sp>
              <p:nvSpPr>
                <p:cNvPr id="228" name="矩形 227"/>
                <p:cNvSpPr/>
                <p:nvPr/>
              </p:nvSpPr>
              <p:spPr>
                <a:xfrm>
                  <a:off x="5436096" y="982324"/>
                  <a:ext cx="3170875" cy="2472323"/>
                </a:xfrm>
                <a:prstGeom prst="rect">
                  <a:avLst/>
                </a:prstGeom>
                <a:solidFill>
                  <a:srgbClr val="2C2C2C">
                    <a:alpha val="75000"/>
                  </a:srgbClr>
                </a:solidFill>
                <a:ln w="635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9" name="矩形 228"/>
                <p:cNvSpPr/>
                <p:nvPr/>
              </p:nvSpPr>
              <p:spPr>
                <a:xfrm>
                  <a:off x="5493722" y="1031828"/>
                  <a:ext cx="3063186" cy="23922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chemeClr val="tx1"/>
                    </a:solidFill>
                  </a:endParaRPr>
                </a:p>
              </p:txBody>
            </p:sp>
          </p:grpSp>
          <p:pic>
            <p:nvPicPr>
              <p:cNvPr id="226" name="Picture 2" descr="C:\Documents and Settings\Administrator\桌面\9337298_120431092349_2副本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34215" y="2692400"/>
                <a:ext cx="1586795" cy="138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7" name="Picture 2" descr="C:\Documents and Settings\Administrator\桌面\9337298_120431092349_2副本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6295" y="1721436"/>
                <a:ext cx="2724748" cy="238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4217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-14515" y="835025"/>
            <a:ext cx="12347467" cy="5038725"/>
          </a:xfrm>
          <a:custGeom>
            <a:avLst/>
            <a:gdLst>
              <a:gd name="connsiteX0" fmla="*/ 12700 w 10375900"/>
              <a:gd name="connsiteY0" fmla="*/ 0 h 5537200"/>
              <a:gd name="connsiteX1" fmla="*/ 10375900 w 10375900"/>
              <a:gd name="connsiteY1" fmla="*/ 0 h 5537200"/>
              <a:gd name="connsiteX2" fmla="*/ 7124700 w 10375900"/>
              <a:gd name="connsiteY2" fmla="*/ 5537200 h 5537200"/>
              <a:gd name="connsiteX3" fmla="*/ 0 w 10375900"/>
              <a:gd name="connsiteY3" fmla="*/ 5537200 h 5537200"/>
              <a:gd name="connsiteX4" fmla="*/ 12700 w 10375900"/>
              <a:gd name="connsiteY4" fmla="*/ 0 h 5537200"/>
              <a:gd name="connsiteX0" fmla="*/ 12700 w 10895425"/>
              <a:gd name="connsiteY0" fmla="*/ 0 h 5537200"/>
              <a:gd name="connsiteX1" fmla="*/ 10895425 w 10895425"/>
              <a:gd name="connsiteY1" fmla="*/ 0 h 5537200"/>
              <a:gd name="connsiteX2" fmla="*/ 7124700 w 10895425"/>
              <a:gd name="connsiteY2" fmla="*/ 5537200 h 5537200"/>
              <a:gd name="connsiteX3" fmla="*/ 0 w 10895425"/>
              <a:gd name="connsiteY3" fmla="*/ 5537200 h 5537200"/>
              <a:gd name="connsiteX4" fmla="*/ 12700 w 1089542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961729 w 8038035"/>
              <a:gd name="connsiteY2" fmla="*/ 546293 h 5537200"/>
              <a:gd name="connsiteX3" fmla="*/ 7124700 w 8038035"/>
              <a:gd name="connsiteY3" fmla="*/ 5537200 h 5537200"/>
              <a:gd name="connsiteX4" fmla="*/ 0 w 8038035"/>
              <a:gd name="connsiteY4" fmla="*/ 5537200 h 5537200"/>
              <a:gd name="connsiteX5" fmla="*/ 12700 w 8038035"/>
              <a:gd name="connsiteY5" fmla="*/ 0 h 5537200"/>
              <a:gd name="connsiteX0" fmla="*/ 12700 w 9845009"/>
              <a:gd name="connsiteY0" fmla="*/ 0 h 5537200"/>
              <a:gd name="connsiteX1" fmla="*/ 8038035 w 9845009"/>
              <a:gd name="connsiteY1" fmla="*/ 0 h 5537200"/>
              <a:gd name="connsiteX2" fmla="*/ 9845009 w 9845009"/>
              <a:gd name="connsiteY2" fmla="*/ 1088598 h 5537200"/>
              <a:gd name="connsiteX3" fmla="*/ 7124700 w 9845009"/>
              <a:gd name="connsiteY3" fmla="*/ 5537200 h 5537200"/>
              <a:gd name="connsiteX4" fmla="*/ 0 w 9845009"/>
              <a:gd name="connsiteY4" fmla="*/ 5537200 h 5537200"/>
              <a:gd name="connsiteX5" fmla="*/ 12700 w 9845009"/>
              <a:gd name="connsiteY5" fmla="*/ 0 h 5537200"/>
              <a:gd name="connsiteX0" fmla="*/ 12700 w 9455365"/>
              <a:gd name="connsiteY0" fmla="*/ 0 h 5537200"/>
              <a:gd name="connsiteX1" fmla="*/ 8038035 w 9455365"/>
              <a:gd name="connsiteY1" fmla="*/ 0 h 5537200"/>
              <a:gd name="connsiteX2" fmla="*/ 9455365 w 9455365"/>
              <a:gd name="connsiteY2" fmla="*/ 1104549 h 5537200"/>
              <a:gd name="connsiteX3" fmla="*/ 7124700 w 9455365"/>
              <a:gd name="connsiteY3" fmla="*/ 5537200 h 5537200"/>
              <a:gd name="connsiteX4" fmla="*/ 0 w 9455365"/>
              <a:gd name="connsiteY4" fmla="*/ 5537200 h 5537200"/>
              <a:gd name="connsiteX5" fmla="*/ 12700 w 9455365"/>
              <a:gd name="connsiteY5" fmla="*/ 0 h 5537200"/>
              <a:gd name="connsiteX0" fmla="*/ 12700 w 8038035"/>
              <a:gd name="connsiteY0" fmla="*/ 0 h 5537200"/>
              <a:gd name="connsiteX1" fmla="*/ 8038035 w 8038035"/>
              <a:gd name="connsiteY1" fmla="*/ 0 h 5537200"/>
              <a:gd name="connsiteX2" fmla="*/ 7124700 w 8038035"/>
              <a:gd name="connsiteY2" fmla="*/ 5537200 h 5537200"/>
              <a:gd name="connsiteX3" fmla="*/ 0 w 8038035"/>
              <a:gd name="connsiteY3" fmla="*/ 5537200 h 5537200"/>
              <a:gd name="connsiteX4" fmla="*/ 12700 w 8038035"/>
              <a:gd name="connsiteY4" fmla="*/ 0 h 5537200"/>
              <a:gd name="connsiteX0" fmla="*/ 12700 w 7124700"/>
              <a:gd name="connsiteY0" fmla="*/ 0 h 5537200"/>
              <a:gd name="connsiteX1" fmla="*/ 7058161 w 7124700"/>
              <a:gd name="connsiteY1" fmla="*/ 0 h 5537200"/>
              <a:gd name="connsiteX2" fmla="*/ 7124700 w 7124700"/>
              <a:gd name="connsiteY2" fmla="*/ 5537200 h 5537200"/>
              <a:gd name="connsiteX3" fmla="*/ 0 w 7124700"/>
              <a:gd name="connsiteY3" fmla="*/ 5537200 h 5537200"/>
              <a:gd name="connsiteX4" fmla="*/ 12700 w 7124700"/>
              <a:gd name="connsiteY4" fmla="*/ 0 h 553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4700" h="5537200">
                <a:moveTo>
                  <a:pt x="12700" y="0"/>
                </a:moveTo>
                <a:lnTo>
                  <a:pt x="7058161" y="0"/>
                </a:lnTo>
                <a:lnTo>
                  <a:pt x="7124700" y="5537200"/>
                </a:lnTo>
                <a:lnTo>
                  <a:pt x="0" y="5537200"/>
                </a:lnTo>
                <a:cubicBezTo>
                  <a:pt x="4233" y="3691467"/>
                  <a:pt x="8467" y="1845733"/>
                  <a:pt x="12700" y="0"/>
                </a:cubicBezTo>
                <a:close/>
              </a:path>
            </a:pathLst>
          </a:custGeom>
          <a:gradFill>
            <a:gsLst>
              <a:gs pos="3000">
                <a:srgbClr val="E4E5E6"/>
              </a:gs>
              <a:gs pos="100000">
                <a:srgbClr val="E9EAEB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1915" y="5873785"/>
            <a:ext cx="3556000" cy="1357313"/>
            <a:chOff x="2363788" y="5456238"/>
            <a:chExt cx="3556000" cy="1357313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848100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8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235450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7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21213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008563" y="545623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5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363788" y="5462588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6 w 574"/>
                <a:gd name="T3" fmla="*/ 2 h 851"/>
                <a:gd name="T4" fmla="*/ 0 w 574"/>
                <a:gd name="T5" fmla="*/ 851 h 851"/>
                <a:gd name="T6" fmla="*/ 147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751138" y="5462588"/>
              <a:ext cx="909637" cy="1347788"/>
            </a:xfrm>
            <a:custGeom>
              <a:avLst/>
              <a:gdLst>
                <a:gd name="T0" fmla="*/ 573 w 573"/>
                <a:gd name="T1" fmla="*/ 0 h 849"/>
                <a:gd name="T2" fmla="*/ 426 w 573"/>
                <a:gd name="T3" fmla="*/ 0 h 849"/>
                <a:gd name="T4" fmla="*/ 0 w 573"/>
                <a:gd name="T5" fmla="*/ 849 h 849"/>
                <a:gd name="T6" fmla="*/ 145 w 573"/>
                <a:gd name="T7" fmla="*/ 849 h 849"/>
                <a:gd name="T8" fmla="*/ 573 w 573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49">
                  <a:moveTo>
                    <a:pt x="573" y="0"/>
                  </a:moveTo>
                  <a:lnTo>
                    <a:pt x="426" y="0"/>
                  </a:lnTo>
                  <a:lnTo>
                    <a:pt x="0" y="849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136900" y="5459413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6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6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2006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524250" y="5456238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6 w 573"/>
                <a:gd name="T3" fmla="*/ 2 h 851"/>
                <a:gd name="T4" fmla="*/ 0 w 573"/>
                <a:gd name="T5" fmla="*/ 851 h 851"/>
                <a:gd name="T6" fmla="*/ 145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40156" y="-321245"/>
            <a:ext cx="4301332" cy="1369332"/>
            <a:chOff x="5572125" y="-12019"/>
            <a:chExt cx="4301332" cy="1369332"/>
          </a:xfrm>
        </p:grpSpPr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7061200" y="6350"/>
              <a:ext cx="906462" cy="1350963"/>
            </a:xfrm>
            <a:custGeom>
              <a:avLst/>
              <a:gdLst>
                <a:gd name="T0" fmla="*/ 571 w 571"/>
                <a:gd name="T1" fmla="*/ 0 h 851"/>
                <a:gd name="T2" fmla="*/ 426 w 571"/>
                <a:gd name="T3" fmla="*/ 2 h 851"/>
                <a:gd name="T4" fmla="*/ 0 w 571"/>
                <a:gd name="T5" fmla="*/ 851 h 851"/>
                <a:gd name="T6" fmla="*/ 145 w 571"/>
                <a:gd name="T7" fmla="*/ 849 h 851"/>
                <a:gd name="T8" fmla="*/ 571 w 571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851">
                  <a:moveTo>
                    <a:pt x="571" y="0"/>
                  </a:moveTo>
                  <a:lnTo>
                    <a:pt x="426" y="2"/>
                  </a:lnTo>
                  <a:lnTo>
                    <a:pt x="0" y="851"/>
                  </a:lnTo>
                  <a:lnTo>
                    <a:pt x="145" y="849"/>
                  </a:lnTo>
                  <a:lnTo>
                    <a:pt x="5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443788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7831138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216900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572125" y="6350"/>
              <a:ext cx="911225" cy="1350963"/>
            </a:xfrm>
            <a:custGeom>
              <a:avLst/>
              <a:gdLst>
                <a:gd name="T0" fmla="*/ 574 w 574"/>
                <a:gd name="T1" fmla="*/ 0 h 851"/>
                <a:gd name="T2" fmla="*/ 429 w 574"/>
                <a:gd name="T3" fmla="*/ 2 h 851"/>
                <a:gd name="T4" fmla="*/ 0 w 574"/>
                <a:gd name="T5" fmla="*/ 851 h 851"/>
                <a:gd name="T6" fmla="*/ 148 w 574"/>
                <a:gd name="T7" fmla="*/ 849 h 851"/>
                <a:gd name="T8" fmla="*/ 574 w 5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51">
                  <a:moveTo>
                    <a:pt x="574" y="0"/>
                  </a:moveTo>
                  <a:lnTo>
                    <a:pt x="429" y="2"/>
                  </a:lnTo>
                  <a:lnTo>
                    <a:pt x="0" y="851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59475" y="6350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8 w 574"/>
                <a:gd name="T3" fmla="*/ 0 h 849"/>
                <a:gd name="T4" fmla="*/ 0 w 574"/>
                <a:gd name="T5" fmla="*/ 849 h 849"/>
                <a:gd name="T6" fmla="*/ 147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8" y="0"/>
                  </a:lnTo>
                  <a:lnTo>
                    <a:pt x="0" y="849"/>
                  </a:lnTo>
                  <a:lnTo>
                    <a:pt x="147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346825" y="3175"/>
              <a:ext cx="909637" cy="1350963"/>
            </a:xfrm>
            <a:custGeom>
              <a:avLst/>
              <a:gdLst>
                <a:gd name="T0" fmla="*/ 573 w 573"/>
                <a:gd name="T1" fmla="*/ 0 h 851"/>
                <a:gd name="T2" fmla="*/ 428 w 573"/>
                <a:gd name="T3" fmla="*/ 2 h 851"/>
                <a:gd name="T4" fmla="*/ 0 w 573"/>
                <a:gd name="T5" fmla="*/ 851 h 851"/>
                <a:gd name="T6" fmla="*/ 147 w 573"/>
                <a:gd name="T7" fmla="*/ 849 h 851"/>
                <a:gd name="T8" fmla="*/ 573 w 57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851">
                  <a:moveTo>
                    <a:pt x="573" y="0"/>
                  </a:moveTo>
                  <a:lnTo>
                    <a:pt x="428" y="2"/>
                  </a:lnTo>
                  <a:lnTo>
                    <a:pt x="0" y="851"/>
                  </a:lnTo>
                  <a:lnTo>
                    <a:pt x="147" y="849"/>
                  </a:ln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732588" y="3175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7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7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"/>
            <p:cNvSpPr>
              <a:spLocks/>
            </p:cNvSpPr>
            <p:nvPr/>
          </p:nvSpPr>
          <p:spPr bwMode="auto">
            <a:xfrm>
              <a:off x="8589566" y="-4422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"/>
            <p:cNvSpPr>
              <a:spLocks/>
            </p:cNvSpPr>
            <p:nvPr/>
          </p:nvSpPr>
          <p:spPr bwMode="auto">
            <a:xfrm>
              <a:off x="8962232" y="-12019"/>
              <a:ext cx="911225" cy="1347788"/>
            </a:xfrm>
            <a:custGeom>
              <a:avLst/>
              <a:gdLst>
                <a:gd name="T0" fmla="*/ 574 w 574"/>
                <a:gd name="T1" fmla="*/ 0 h 849"/>
                <a:gd name="T2" fmla="*/ 429 w 574"/>
                <a:gd name="T3" fmla="*/ 0 h 849"/>
                <a:gd name="T4" fmla="*/ 0 w 574"/>
                <a:gd name="T5" fmla="*/ 849 h 849"/>
                <a:gd name="T6" fmla="*/ 148 w 574"/>
                <a:gd name="T7" fmla="*/ 849 h 849"/>
                <a:gd name="T8" fmla="*/ 574 w 574"/>
                <a:gd name="T9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849">
                  <a:moveTo>
                    <a:pt x="574" y="0"/>
                  </a:moveTo>
                  <a:lnTo>
                    <a:pt x="429" y="0"/>
                  </a:lnTo>
                  <a:lnTo>
                    <a:pt x="0" y="849"/>
                  </a:lnTo>
                  <a:lnTo>
                    <a:pt x="148" y="849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109CDA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-1917099" y="1813899"/>
            <a:ext cx="2716212" cy="1776413"/>
            <a:chOff x="6405563" y="3906838"/>
            <a:chExt cx="2716212" cy="1776413"/>
          </a:xfrm>
        </p:grpSpPr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6405563" y="391318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2 w 752"/>
                <a:gd name="T3" fmla="*/ 2 h 1115"/>
                <a:gd name="T4" fmla="*/ 0 w 752"/>
                <a:gd name="T5" fmla="*/ 1115 h 1115"/>
                <a:gd name="T6" fmla="*/ 193 w 752"/>
                <a:gd name="T7" fmla="*/ 1115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2" y="2"/>
                  </a:lnTo>
                  <a:lnTo>
                    <a:pt x="0" y="1115"/>
                  </a:lnTo>
                  <a:lnTo>
                    <a:pt x="193" y="1115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6913563" y="3910013"/>
              <a:ext cx="1195387" cy="1773238"/>
            </a:xfrm>
            <a:custGeom>
              <a:avLst/>
              <a:gdLst>
                <a:gd name="T0" fmla="*/ 753 w 753"/>
                <a:gd name="T1" fmla="*/ 0 h 1117"/>
                <a:gd name="T2" fmla="*/ 560 w 753"/>
                <a:gd name="T3" fmla="*/ 2 h 1117"/>
                <a:gd name="T4" fmla="*/ 0 w 753"/>
                <a:gd name="T5" fmla="*/ 1117 h 1117"/>
                <a:gd name="T6" fmla="*/ 193 w 753"/>
                <a:gd name="T7" fmla="*/ 1115 h 1117"/>
                <a:gd name="T8" fmla="*/ 753 w 753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117">
                  <a:moveTo>
                    <a:pt x="753" y="0"/>
                  </a:moveTo>
                  <a:lnTo>
                    <a:pt x="560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"/>
            <p:cNvSpPr>
              <a:spLocks/>
            </p:cNvSpPr>
            <p:nvPr/>
          </p:nvSpPr>
          <p:spPr bwMode="auto">
            <a:xfrm>
              <a:off x="7418388" y="3906838"/>
              <a:ext cx="1198562" cy="1773238"/>
            </a:xfrm>
            <a:custGeom>
              <a:avLst/>
              <a:gdLst>
                <a:gd name="T0" fmla="*/ 755 w 755"/>
                <a:gd name="T1" fmla="*/ 0 h 1117"/>
                <a:gd name="T2" fmla="*/ 562 w 755"/>
                <a:gd name="T3" fmla="*/ 2 h 1117"/>
                <a:gd name="T4" fmla="*/ 0 w 755"/>
                <a:gd name="T5" fmla="*/ 1117 h 1117"/>
                <a:gd name="T6" fmla="*/ 193 w 755"/>
                <a:gd name="T7" fmla="*/ 1115 h 1117"/>
                <a:gd name="T8" fmla="*/ 755 w 755"/>
                <a:gd name="T9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117">
                  <a:moveTo>
                    <a:pt x="755" y="0"/>
                  </a:moveTo>
                  <a:lnTo>
                    <a:pt x="562" y="2"/>
                  </a:lnTo>
                  <a:lnTo>
                    <a:pt x="0" y="1117"/>
                  </a:lnTo>
                  <a:lnTo>
                    <a:pt x="193" y="1115"/>
                  </a:lnTo>
                  <a:lnTo>
                    <a:pt x="7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F9BC13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"/>
            <p:cNvSpPr>
              <a:spLocks/>
            </p:cNvSpPr>
            <p:nvPr/>
          </p:nvSpPr>
          <p:spPr bwMode="auto">
            <a:xfrm>
              <a:off x="7927975" y="3906838"/>
              <a:ext cx="1193800" cy="1770063"/>
            </a:xfrm>
            <a:custGeom>
              <a:avLst/>
              <a:gdLst>
                <a:gd name="T0" fmla="*/ 752 w 752"/>
                <a:gd name="T1" fmla="*/ 0 h 1115"/>
                <a:gd name="T2" fmla="*/ 560 w 752"/>
                <a:gd name="T3" fmla="*/ 0 h 1115"/>
                <a:gd name="T4" fmla="*/ 0 w 752"/>
                <a:gd name="T5" fmla="*/ 1115 h 1115"/>
                <a:gd name="T6" fmla="*/ 192 w 752"/>
                <a:gd name="T7" fmla="*/ 1113 h 1115"/>
                <a:gd name="T8" fmla="*/ 752 w 752"/>
                <a:gd name="T9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115">
                  <a:moveTo>
                    <a:pt x="752" y="0"/>
                  </a:moveTo>
                  <a:lnTo>
                    <a:pt x="560" y="0"/>
                  </a:lnTo>
                  <a:lnTo>
                    <a:pt x="0" y="1115"/>
                  </a:lnTo>
                  <a:lnTo>
                    <a:pt x="192" y="1113"/>
                  </a:lnTo>
                  <a:lnTo>
                    <a:pt x="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561915" y="863823"/>
            <a:ext cx="830378" cy="910610"/>
            <a:chOff x="15467013" y="-1916680"/>
            <a:chExt cx="328612" cy="360363"/>
          </a:xfrm>
        </p:grpSpPr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5555913" y="-1651567"/>
              <a:ext cx="106363" cy="95250"/>
            </a:xfrm>
            <a:custGeom>
              <a:avLst/>
              <a:gdLst>
                <a:gd name="T0" fmla="*/ 74 w 78"/>
                <a:gd name="T1" fmla="*/ 36 h 70"/>
                <a:gd name="T2" fmla="*/ 76 w 78"/>
                <a:gd name="T3" fmla="*/ 47 h 70"/>
                <a:gd name="T4" fmla="*/ 63 w 78"/>
                <a:gd name="T5" fmla="*/ 65 h 70"/>
                <a:gd name="T6" fmla="*/ 51 w 78"/>
                <a:gd name="T7" fmla="*/ 67 h 70"/>
                <a:gd name="T8" fmla="*/ 5 w 78"/>
                <a:gd name="T9" fmla="*/ 35 h 70"/>
                <a:gd name="T10" fmla="*/ 3 w 78"/>
                <a:gd name="T11" fmla="*/ 23 h 70"/>
                <a:gd name="T12" fmla="*/ 16 w 78"/>
                <a:gd name="T13" fmla="*/ 5 h 70"/>
                <a:gd name="T14" fmla="*/ 27 w 78"/>
                <a:gd name="T15" fmla="*/ 3 h 70"/>
                <a:gd name="T16" fmla="*/ 74 w 78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0">
                  <a:moveTo>
                    <a:pt x="74" y="36"/>
                  </a:moveTo>
                  <a:cubicBezTo>
                    <a:pt x="77" y="38"/>
                    <a:pt x="78" y="43"/>
                    <a:pt x="76" y="47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0" y="69"/>
                    <a:pt x="55" y="70"/>
                    <a:pt x="51" y="6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0" y="27"/>
                    <a:pt x="3" y="2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1"/>
                    <a:pt x="23" y="0"/>
                    <a:pt x="27" y="3"/>
                  </a:cubicBezTo>
                  <a:lnTo>
                    <a:pt x="7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15647988" y="-1811905"/>
              <a:ext cx="42863" cy="41275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5 h 31"/>
                <a:gd name="T4" fmla="*/ 15 w 31"/>
                <a:gd name="T5" fmla="*/ 31 h 31"/>
                <a:gd name="T6" fmla="*/ 15 w 31"/>
                <a:gd name="T7" fmla="*/ 31 h 31"/>
                <a:gd name="T8" fmla="*/ 15 w 31"/>
                <a:gd name="T9" fmla="*/ 31 h 31"/>
                <a:gd name="T10" fmla="*/ 31 w 31"/>
                <a:gd name="T11" fmla="*/ 15 h 31"/>
                <a:gd name="T12" fmla="*/ 15 w 3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15528925" y="-1856355"/>
              <a:ext cx="147638" cy="182563"/>
            </a:xfrm>
            <a:custGeom>
              <a:avLst/>
              <a:gdLst>
                <a:gd name="T0" fmla="*/ 0 w 108"/>
                <a:gd name="T1" fmla="*/ 87 h 133"/>
                <a:gd name="T2" fmla="*/ 46 w 108"/>
                <a:gd name="T3" fmla="*/ 133 h 133"/>
                <a:gd name="T4" fmla="*/ 108 w 108"/>
                <a:gd name="T5" fmla="*/ 71 h 133"/>
                <a:gd name="T6" fmla="*/ 37 w 108"/>
                <a:gd name="T7" fmla="*/ 0 h 133"/>
                <a:gd name="T8" fmla="*/ 20 w 108"/>
                <a:gd name="T9" fmla="*/ 65 h 133"/>
                <a:gd name="T10" fmla="*/ 0 w 108"/>
                <a:gd name="T11" fmla="*/ 8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0" y="87"/>
                  </a:moveTo>
                  <a:cubicBezTo>
                    <a:pt x="46" y="133"/>
                    <a:pt x="46" y="133"/>
                    <a:pt x="46" y="13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23"/>
                    <a:pt x="33" y="46"/>
                    <a:pt x="20" y="65"/>
                  </a:cubicBezTo>
                  <a:cubicBezTo>
                    <a:pt x="14" y="74"/>
                    <a:pt x="8" y="81"/>
                    <a:pt x="0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15467013" y="-1740467"/>
              <a:ext cx="150813" cy="150813"/>
            </a:xfrm>
            <a:custGeom>
              <a:avLst/>
              <a:gdLst>
                <a:gd name="T0" fmla="*/ 47 w 110"/>
                <a:gd name="T1" fmla="*/ 0 h 110"/>
                <a:gd name="T2" fmla="*/ 13 w 110"/>
                <a:gd name="T3" fmla="*/ 34 h 110"/>
                <a:gd name="T4" fmla="*/ 13 w 110"/>
                <a:gd name="T5" fmla="*/ 81 h 110"/>
                <a:gd name="T6" fmla="*/ 29 w 110"/>
                <a:gd name="T7" fmla="*/ 97 h 110"/>
                <a:gd name="T8" fmla="*/ 76 w 110"/>
                <a:gd name="T9" fmla="*/ 97 h 110"/>
                <a:gd name="T10" fmla="*/ 110 w 110"/>
                <a:gd name="T11" fmla="*/ 63 h 110"/>
                <a:gd name="T12" fmla="*/ 47 w 110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10">
                  <a:moveTo>
                    <a:pt x="47" y="0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0" y="47"/>
                    <a:pt x="0" y="68"/>
                    <a:pt x="13" y="8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2" y="110"/>
                    <a:pt x="63" y="110"/>
                    <a:pt x="76" y="97"/>
                  </a:cubicBezTo>
                  <a:cubicBezTo>
                    <a:pt x="110" y="63"/>
                    <a:pt x="110" y="63"/>
                    <a:pt x="110" y="6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15574963" y="-1876992"/>
              <a:ext cx="179388" cy="180975"/>
            </a:xfrm>
            <a:custGeom>
              <a:avLst/>
              <a:gdLst>
                <a:gd name="T0" fmla="*/ 123 w 131"/>
                <a:gd name="T1" fmla="*/ 129 h 132"/>
                <a:gd name="T2" fmla="*/ 112 w 131"/>
                <a:gd name="T3" fmla="*/ 128 h 132"/>
                <a:gd name="T4" fmla="*/ 4 w 131"/>
                <a:gd name="T5" fmla="*/ 20 h 132"/>
                <a:gd name="T6" fmla="*/ 3 w 131"/>
                <a:gd name="T7" fmla="*/ 9 h 132"/>
                <a:gd name="T8" fmla="*/ 8 w 131"/>
                <a:gd name="T9" fmla="*/ 3 h 132"/>
                <a:gd name="T10" fmla="*/ 20 w 131"/>
                <a:gd name="T11" fmla="*/ 4 h 132"/>
                <a:gd name="T12" fmla="*/ 128 w 131"/>
                <a:gd name="T13" fmla="*/ 112 h 132"/>
                <a:gd name="T14" fmla="*/ 128 w 131"/>
                <a:gd name="T15" fmla="*/ 123 h 132"/>
                <a:gd name="T16" fmla="*/ 123 w 13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32">
                  <a:moveTo>
                    <a:pt x="123" y="129"/>
                  </a:moveTo>
                  <a:cubicBezTo>
                    <a:pt x="120" y="132"/>
                    <a:pt x="115" y="131"/>
                    <a:pt x="112" y="12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7"/>
                    <a:pt x="0" y="12"/>
                    <a:pt x="3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0"/>
                    <a:pt x="16" y="1"/>
                    <a:pt x="20" y="4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1" y="115"/>
                    <a:pt x="131" y="120"/>
                    <a:pt x="128" y="123"/>
                  </a:cubicBezTo>
                  <a:lnTo>
                    <a:pt x="123" y="12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15571788" y="-1780155"/>
              <a:ext cx="161925" cy="128588"/>
            </a:xfrm>
            <a:custGeom>
              <a:avLst/>
              <a:gdLst>
                <a:gd name="T0" fmla="*/ 118 w 118"/>
                <a:gd name="T1" fmla="*/ 57 h 93"/>
                <a:gd name="T2" fmla="*/ 62 w 118"/>
                <a:gd name="T3" fmla="*/ 0 h 93"/>
                <a:gd name="T4" fmla="*/ 0 w 118"/>
                <a:gd name="T5" fmla="*/ 62 h 93"/>
                <a:gd name="T6" fmla="*/ 32 w 118"/>
                <a:gd name="T7" fmla="*/ 93 h 93"/>
                <a:gd name="T8" fmla="*/ 53 w 118"/>
                <a:gd name="T9" fmla="*/ 73 h 93"/>
                <a:gd name="T10" fmla="*/ 118 w 118"/>
                <a:gd name="T11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3">
                  <a:moveTo>
                    <a:pt x="118" y="57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8" y="86"/>
                    <a:pt x="45" y="79"/>
                    <a:pt x="53" y="73"/>
                  </a:cubicBezTo>
                  <a:cubicBezTo>
                    <a:pt x="72" y="61"/>
                    <a:pt x="95" y="55"/>
                    <a:pt x="118" y="5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15495588" y="-1697605"/>
              <a:ext cx="122238" cy="107950"/>
            </a:xfrm>
            <a:custGeom>
              <a:avLst/>
              <a:gdLst>
                <a:gd name="T0" fmla="*/ 57 w 89"/>
                <a:gd name="T1" fmla="*/ 0 h 79"/>
                <a:gd name="T2" fmla="*/ 0 w 89"/>
                <a:gd name="T3" fmla="*/ 57 h 79"/>
                <a:gd name="T4" fmla="*/ 8 w 89"/>
                <a:gd name="T5" fmla="*/ 66 h 79"/>
                <a:gd name="T6" fmla="*/ 55 w 89"/>
                <a:gd name="T7" fmla="*/ 66 h 79"/>
                <a:gd name="T8" fmla="*/ 89 w 89"/>
                <a:gd name="T9" fmla="*/ 32 h 79"/>
                <a:gd name="T10" fmla="*/ 57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1" y="79"/>
                    <a:pt x="42" y="79"/>
                    <a:pt x="55" y="66"/>
                  </a:cubicBezTo>
                  <a:cubicBezTo>
                    <a:pt x="89" y="32"/>
                    <a:pt x="89" y="32"/>
                    <a:pt x="89" y="32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15652750" y="-1797617"/>
              <a:ext cx="101600" cy="101600"/>
            </a:xfrm>
            <a:custGeom>
              <a:avLst/>
              <a:gdLst>
                <a:gd name="T0" fmla="*/ 71 w 74"/>
                <a:gd name="T1" fmla="*/ 54 h 74"/>
                <a:gd name="T2" fmla="*/ 16 w 74"/>
                <a:gd name="T3" fmla="*/ 0 h 74"/>
                <a:gd name="T4" fmla="*/ 0 w 74"/>
                <a:gd name="T5" fmla="*/ 16 h 74"/>
                <a:gd name="T6" fmla="*/ 55 w 74"/>
                <a:gd name="T7" fmla="*/ 70 h 74"/>
                <a:gd name="T8" fmla="*/ 66 w 74"/>
                <a:gd name="T9" fmla="*/ 71 h 74"/>
                <a:gd name="T10" fmla="*/ 71 w 74"/>
                <a:gd name="T11" fmla="*/ 65 h 74"/>
                <a:gd name="T12" fmla="*/ 71 w 74"/>
                <a:gd name="T1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1" y="5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8" y="73"/>
                    <a:pt x="63" y="74"/>
                    <a:pt x="66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57"/>
                    <a:pt x="71" y="54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15576550" y="-1613467"/>
              <a:ext cx="63500" cy="49213"/>
            </a:xfrm>
            <a:custGeom>
              <a:avLst/>
              <a:gdLst>
                <a:gd name="T0" fmla="*/ 9 w 46"/>
                <a:gd name="T1" fmla="*/ 2 h 36"/>
                <a:gd name="T2" fmla="*/ 1 w 46"/>
                <a:gd name="T3" fmla="*/ 3 h 36"/>
                <a:gd name="T4" fmla="*/ 3 w 46"/>
                <a:gd name="T5" fmla="*/ 11 h 36"/>
                <a:gd name="T6" fmla="*/ 37 w 46"/>
                <a:gd name="T7" fmla="*/ 35 h 36"/>
                <a:gd name="T8" fmla="*/ 45 w 46"/>
                <a:gd name="T9" fmla="*/ 33 h 36"/>
                <a:gd name="T10" fmla="*/ 43 w 46"/>
                <a:gd name="T11" fmla="*/ 26 h 36"/>
                <a:gd name="T12" fmla="*/ 9 w 4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6">
                  <a:moveTo>
                    <a:pt x="9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3" y="1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0" y="36"/>
                    <a:pt x="43" y="36"/>
                    <a:pt x="45" y="33"/>
                  </a:cubicBezTo>
                  <a:cubicBezTo>
                    <a:pt x="46" y="31"/>
                    <a:pt x="46" y="27"/>
                    <a:pt x="43" y="2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15695613" y="-1883342"/>
              <a:ext cx="66675" cy="68263"/>
            </a:xfrm>
            <a:custGeom>
              <a:avLst/>
              <a:gdLst>
                <a:gd name="T0" fmla="*/ 3 w 49"/>
                <a:gd name="T1" fmla="*/ 49 h 50"/>
                <a:gd name="T2" fmla="*/ 48 w 49"/>
                <a:gd name="T3" fmla="*/ 3 h 50"/>
                <a:gd name="T4" fmla="*/ 48 w 49"/>
                <a:gd name="T5" fmla="*/ 1 h 50"/>
                <a:gd name="T6" fmla="*/ 46 w 49"/>
                <a:gd name="T7" fmla="*/ 1 h 50"/>
                <a:gd name="T8" fmla="*/ 0 w 49"/>
                <a:gd name="T9" fmla="*/ 46 h 50"/>
                <a:gd name="T10" fmla="*/ 0 w 49"/>
                <a:gd name="T11" fmla="*/ 49 h 50"/>
                <a:gd name="T12" fmla="*/ 3 w 49"/>
                <a:gd name="T1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3" y="49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8" y="1"/>
                  </a:cubicBezTo>
                  <a:cubicBezTo>
                    <a:pt x="48" y="0"/>
                    <a:pt x="47" y="0"/>
                    <a:pt x="4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1" y="50"/>
                    <a:pt x="2" y="50"/>
                    <a:pt x="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15679738" y="-1916680"/>
              <a:ext cx="34925" cy="88900"/>
            </a:xfrm>
            <a:custGeom>
              <a:avLst/>
              <a:gdLst>
                <a:gd name="T0" fmla="*/ 4 w 25"/>
                <a:gd name="T1" fmla="*/ 63 h 65"/>
                <a:gd name="T2" fmla="*/ 24 w 25"/>
                <a:gd name="T3" fmla="*/ 2 h 65"/>
                <a:gd name="T4" fmla="*/ 23 w 25"/>
                <a:gd name="T5" fmla="*/ 0 h 65"/>
                <a:gd name="T6" fmla="*/ 21 w 25"/>
                <a:gd name="T7" fmla="*/ 1 h 65"/>
                <a:gd name="T8" fmla="*/ 0 w 25"/>
                <a:gd name="T9" fmla="*/ 62 h 65"/>
                <a:gd name="T10" fmla="*/ 1 w 25"/>
                <a:gd name="T11" fmla="*/ 64 h 65"/>
                <a:gd name="T12" fmla="*/ 4 w 25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4" y="63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1" y="64"/>
                  </a:cubicBezTo>
                  <a:cubicBezTo>
                    <a:pt x="2" y="65"/>
                    <a:pt x="3" y="64"/>
                    <a:pt x="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15706725" y="-1834130"/>
              <a:ext cx="88900" cy="33338"/>
            </a:xfrm>
            <a:custGeom>
              <a:avLst/>
              <a:gdLst>
                <a:gd name="T0" fmla="*/ 2 w 65"/>
                <a:gd name="T1" fmla="*/ 24 h 24"/>
                <a:gd name="T2" fmla="*/ 63 w 65"/>
                <a:gd name="T3" fmla="*/ 3 h 24"/>
                <a:gd name="T4" fmla="*/ 64 w 65"/>
                <a:gd name="T5" fmla="*/ 1 h 24"/>
                <a:gd name="T6" fmla="*/ 62 w 65"/>
                <a:gd name="T7" fmla="*/ 0 h 24"/>
                <a:gd name="T8" fmla="*/ 1 w 65"/>
                <a:gd name="T9" fmla="*/ 21 h 24"/>
                <a:gd name="T10" fmla="*/ 0 w 65"/>
                <a:gd name="T11" fmla="*/ 23 h 24"/>
                <a:gd name="T12" fmla="*/ 2 w 65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2" y="24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5834016" y="4119519"/>
            <a:ext cx="5638256" cy="1778035"/>
            <a:chOff x="7956949" y="4109261"/>
            <a:chExt cx="5638256" cy="1778035"/>
          </a:xfrm>
        </p:grpSpPr>
        <p:grpSp>
          <p:nvGrpSpPr>
            <p:cNvPr id="51" name="组合 50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5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10322999" y="4113186"/>
            <a:ext cx="5638256" cy="1778035"/>
            <a:chOff x="7956949" y="4109261"/>
            <a:chExt cx="5638256" cy="1778035"/>
          </a:xfrm>
        </p:grpSpPr>
        <p:grpSp>
          <p:nvGrpSpPr>
            <p:cNvPr id="366" name="组合 365"/>
            <p:cNvGrpSpPr/>
            <p:nvPr/>
          </p:nvGrpSpPr>
          <p:grpSpPr>
            <a:xfrm>
              <a:off x="7956949" y="4109261"/>
              <a:ext cx="2716212" cy="1776413"/>
              <a:chOff x="6405563" y="3906838"/>
              <a:chExt cx="2716212" cy="1776413"/>
            </a:xfrm>
          </p:grpSpPr>
          <p:sp>
            <p:nvSpPr>
              <p:cNvPr id="383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9417971" y="4110072"/>
              <a:ext cx="2716212" cy="1776413"/>
              <a:chOff x="6405563" y="3906838"/>
              <a:chExt cx="2716212" cy="1776413"/>
            </a:xfrm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878993" y="4110883"/>
              <a:ext cx="2716212" cy="1776413"/>
              <a:chOff x="6405563" y="3906838"/>
              <a:chExt cx="2716212" cy="1776413"/>
            </a:xfrm>
          </p:grpSpPr>
          <p:sp>
            <p:nvSpPr>
              <p:cNvPr id="369" name="Freeform 5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6"/>
              <p:cNvSpPr>
                <a:spLocks/>
              </p:cNvSpPr>
              <p:nvPr/>
            </p:nvSpPr>
            <p:spPr bwMode="auto">
              <a:xfrm>
                <a:off x="6405563" y="391318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2 w 752"/>
                  <a:gd name="T3" fmla="*/ 2 h 1115"/>
                  <a:gd name="T4" fmla="*/ 0 w 752"/>
                  <a:gd name="T5" fmla="*/ 1115 h 1115"/>
                  <a:gd name="T6" fmla="*/ 193 w 752"/>
                  <a:gd name="T7" fmla="*/ 1115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2" y="2"/>
                    </a:lnTo>
                    <a:lnTo>
                      <a:pt x="0" y="1115"/>
                    </a:lnTo>
                    <a:lnTo>
                      <a:pt x="193" y="1115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7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"/>
              <p:cNvSpPr>
                <a:spLocks/>
              </p:cNvSpPr>
              <p:nvPr/>
            </p:nvSpPr>
            <p:spPr bwMode="auto">
              <a:xfrm>
                <a:off x="6913563" y="3910013"/>
                <a:ext cx="1195387" cy="1773238"/>
              </a:xfrm>
              <a:custGeom>
                <a:avLst/>
                <a:gdLst>
                  <a:gd name="T0" fmla="*/ 753 w 753"/>
                  <a:gd name="T1" fmla="*/ 0 h 1117"/>
                  <a:gd name="T2" fmla="*/ 560 w 753"/>
                  <a:gd name="T3" fmla="*/ 2 h 1117"/>
                  <a:gd name="T4" fmla="*/ 0 w 753"/>
                  <a:gd name="T5" fmla="*/ 1117 h 1117"/>
                  <a:gd name="T6" fmla="*/ 193 w 753"/>
                  <a:gd name="T7" fmla="*/ 1115 h 1117"/>
                  <a:gd name="T8" fmla="*/ 753 w 753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3" h="1117">
                    <a:moveTo>
                      <a:pt x="753" y="0"/>
                    </a:moveTo>
                    <a:lnTo>
                      <a:pt x="560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EB640C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"/>
              <p:cNvSpPr>
                <a:spLocks/>
              </p:cNvSpPr>
              <p:nvPr/>
            </p:nvSpPr>
            <p:spPr bwMode="auto">
              <a:xfrm>
                <a:off x="7418388" y="3906838"/>
                <a:ext cx="1198562" cy="1773238"/>
              </a:xfrm>
              <a:custGeom>
                <a:avLst/>
                <a:gdLst>
                  <a:gd name="T0" fmla="*/ 755 w 755"/>
                  <a:gd name="T1" fmla="*/ 0 h 1117"/>
                  <a:gd name="T2" fmla="*/ 562 w 755"/>
                  <a:gd name="T3" fmla="*/ 2 h 1117"/>
                  <a:gd name="T4" fmla="*/ 0 w 755"/>
                  <a:gd name="T5" fmla="*/ 1117 h 1117"/>
                  <a:gd name="T6" fmla="*/ 193 w 755"/>
                  <a:gd name="T7" fmla="*/ 1115 h 1117"/>
                  <a:gd name="T8" fmla="*/ 755 w 755"/>
                  <a:gd name="T9" fmla="*/ 0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" h="1117">
                    <a:moveTo>
                      <a:pt x="755" y="0"/>
                    </a:moveTo>
                    <a:lnTo>
                      <a:pt x="562" y="2"/>
                    </a:lnTo>
                    <a:lnTo>
                      <a:pt x="0" y="1117"/>
                    </a:lnTo>
                    <a:lnTo>
                      <a:pt x="193" y="1115"/>
                    </a:lnTo>
                    <a:lnTo>
                      <a:pt x="7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7927975" y="3906838"/>
                <a:ext cx="1193800" cy="1770063"/>
              </a:xfrm>
              <a:custGeom>
                <a:avLst/>
                <a:gdLst>
                  <a:gd name="T0" fmla="*/ 752 w 752"/>
                  <a:gd name="T1" fmla="*/ 0 h 1115"/>
                  <a:gd name="T2" fmla="*/ 560 w 752"/>
                  <a:gd name="T3" fmla="*/ 0 h 1115"/>
                  <a:gd name="T4" fmla="*/ 0 w 752"/>
                  <a:gd name="T5" fmla="*/ 1115 h 1115"/>
                  <a:gd name="T6" fmla="*/ 192 w 752"/>
                  <a:gd name="T7" fmla="*/ 1113 h 1115"/>
                  <a:gd name="T8" fmla="*/ 752 w 752"/>
                  <a:gd name="T9" fmla="*/ 0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1115">
                    <a:moveTo>
                      <a:pt x="752" y="0"/>
                    </a:moveTo>
                    <a:lnTo>
                      <a:pt x="560" y="0"/>
                    </a:lnTo>
                    <a:lnTo>
                      <a:pt x="0" y="1115"/>
                    </a:lnTo>
                    <a:lnTo>
                      <a:pt x="192" y="1113"/>
                    </a:lnTo>
                    <a:lnTo>
                      <a:pt x="7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833" y="366550"/>
            <a:ext cx="4877593" cy="6596744"/>
          </a:xfrm>
          <a:prstGeom prst="rect">
            <a:avLst/>
          </a:prstGeom>
        </p:spPr>
      </p:pic>
      <p:grpSp>
        <p:nvGrpSpPr>
          <p:cNvPr id="325" name="组合 324"/>
          <p:cNvGrpSpPr/>
          <p:nvPr/>
        </p:nvGrpSpPr>
        <p:grpSpPr>
          <a:xfrm>
            <a:off x="9794593" y="1232581"/>
            <a:ext cx="683027" cy="683027"/>
            <a:chOff x="14150975" y="-1913505"/>
            <a:chExt cx="355600" cy="355600"/>
          </a:xfrm>
        </p:grpSpPr>
        <p:sp>
          <p:nvSpPr>
            <p:cNvPr id="196" name="Freeform 54"/>
            <p:cNvSpPr>
              <a:spLocks noEditPoints="1"/>
            </p:cNvSpPr>
            <p:nvPr/>
          </p:nvSpPr>
          <p:spPr bwMode="auto">
            <a:xfrm>
              <a:off x="14150975" y="-1913505"/>
              <a:ext cx="355600" cy="355600"/>
            </a:xfrm>
            <a:custGeom>
              <a:avLst/>
              <a:gdLst>
                <a:gd name="T0" fmla="*/ 237 w 260"/>
                <a:gd name="T1" fmla="*/ 108 h 260"/>
                <a:gd name="T2" fmla="*/ 246 w 260"/>
                <a:gd name="T3" fmla="*/ 84 h 260"/>
                <a:gd name="T4" fmla="*/ 235 w 260"/>
                <a:gd name="T5" fmla="*/ 52 h 260"/>
                <a:gd name="T6" fmla="*/ 212 w 260"/>
                <a:gd name="T7" fmla="*/ 57 h 260"/>
                <a:gd name="T8" fmla="*/ 207 w 260"/>
                <a:gd name="T9" fmla="*/ 32 h 260"/>
                <a:gd name="T10" fmla="*/ 182 w 260"/>
                <a:gd name="T11" fmla="*/ 10 h 260"/>
                <a:gd name="T12" fmla="*/ 165 w 260"/>
                <a:gd name="T13" fmla="*/ 26 h 260"/>
                <a:gd name="T14" fmla="*/ 148 w 260"/>
                <a:gd name="T15" fmla="*/ 6 h 260"/>
                <a:gd name="T16" fmla="*/ 115 w 260"/>
                <a:gd name="T17" fmla="*/ 0 h 260"/>
                <a:gd name="T18" fmla="*/ 108 w 260"/>
                <a:gd name="T19" fmla="*/ 22 h 260"/>
                <a:gd name="T20" fmla="*/ 84 w 260"/>
                <a:gd name="T21" fmla="*/ 14 h 260"/>
                <a:gd name="T22" fmla="*/ 52 w 260"/>
                <a:gd name="T23" fmla="*/ 25 h 260"/>
                <a:gd name="T24" fmla="*/ 57 w 260"/>
                <a:gd name="T25" fmla="*/ 48 h 260"/>
                <a:gd name="T26" fmla="*/ 32 w 260"/>
                <a:gd name="T27" fmla="*/ 52 h 260"/>
                <a:gd name="T28" fmla="*/ 10 w 260"/>
                <a:gd name="T29" fmla="*/ 78 h 260"/>
                <a:gd name="T30" fmla="*/ 26 w 260"/>
                <a:gd name="T31" fmla="*/ 95 h 260"/>
                <a:gd name="T32" fmla="*/ 6 w 260"/>
                <a:gd name="T33" fmla="*/ 111 h 260"/>
                <a:gd name="T34" fmla="*/ 0 w 260"/>
                <a:gd name="T35" fmla="*/ 145 h 260"/>
                <a:gd name="T36" fmla="*/ 22 w 260"/>
                <a:gd name="T37" fmla="*/ 151 h 260"/>
                <a:gd name="T38" fmla="*/ 14 w 260"/>
                <a:gd name="T39" fmla="*/ 175 h 260"/>
                <a:gd name="T40" fmla="*/ 25 w 260"/>
                <a:gd name="T41" fmla="*/ 208 h 260"/>
                <a:gd name="T42" fmla="*/ 48 w 260"/>
                <a:gd name="T43" fmla="*/ 202 h 260"/>
                <a:gd name="T44" fmla="*/ 52 w 260"/>
                <a:gd name="T45" fmla="*/ 227 h 260"/>
                <a:gd name="T46" fmla="*/ 78 w 260"/>
                <a:gd name="T47" fmla="*/ 250 h 260"/>
                <a:gd name="T48" fmla="*/ 95 w 260"/>
                <a:gd name="T49" fmla="*/ 233 h 260"/>
                <a:gd name="T50" fmla="*/ 111 w 260"/>
                <a:gd name="T51" fmla="*/ 253 h 260"/>
                <a:gd name="T52" fmla="*/ 145 w 260"/>
                <a:gd name="T53" fmla="*/ 260 h 260"/>
                <a:gd name="T54" fmla="*/ 151 w 260"/>
                <a:gd name="T55" fmla="*/ 237 h 260"/>
                <a:gd name="T56" fmla="*/ 175 w 260"/>
                <a:gd name="T57" fmla="*/ 246 h 260"/>
                <a:gd name="T58" fmla="*/ 208 w 260"/>
                <a:gd name="T59" fmla="*/ 235 h 260"/>
                <a:gd name="T60" fmla="*/ 202 w 260"/>
                <a:gd name="T61" fmla="*/ 212 h 260"/>
                <a:gd name="T62" fmla="*/ 227 w 260"/>
                <a:gd name="T63" fmla="*/ 207 h 260"/>
                <a:gd name="T64" fmla="*/ 250 w 260"/>
                <a:gd name="T65" fmla="*/ 182 h 260"/>
                <a:gd name="T66" fmla="*/ 233 w 260"/>
                <a:gd name="T67" fmla="*/ 165 h 260"/>
                <a:gd name="T68" fmla="*/ 253 w 260"/>
                <a:gd name="T69" fmla="*/ 148 h 260"/>
                <a:gd name="T70" fmla="*/ 260 w 260"/>
                <a:gd name="T71" fmla="*/ 115 h 260"/>
                <a:gd name="T72" fmla="*/ 130 w 260"/>
                <a:gd name="T73" fmla="*/ 183 h 260"/>
                <a:gd name="T74" fmla="*/ 130 w 260"/>
                <a:gd name="T75" fmla="*/ 76 h 260"/>
                <a:gd name="T76" fmla="*/ 130 w 260"/>
                <a:gd name="T77" fmla="*/ 18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0" h="260">
                  <a:moveTo>
                    <a:pt x="253" y="108"/>
                  </a:moveTo>
                  <a:cubicBezTo>
                    <a:pt x="237" y="108"/>
                    <a:pt x="237" y="108"/>
                    <a:pt x="237" y="108"/>
                  </a:cubicBezTo>
                  <a:cubicBezTo>
                    <a:pt x="236" y="103"/>
                    <a:pt x="234" y="97"/>
                    <a:pt x="232" y="92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9" y="82"/>
                    <a:pt x="250" y="78"/>
                    <a:pt x="248" y="75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3" y="49"/>
                    <a:pt x="229" y="48"/>
                    <a:pt x="226" y="4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08" y="53"/>
                    <a:pt x="204" y="49"/>
                    <a:pt x="200" y="46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29"/>
                    <a:pt x="208" y="25"/>
                    <a:pt x="205" y="23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79" y="8"/>
                    <a:pt x="175" y="9"/>
                    <a:pt x="173" y="12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59" y="24"/>
                    <a:pt x="154" y="23"/>
                    <a:pt x="148" y="22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3"/>
                    <a:pt x="145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8" y="260"/>
                    <a:pt x="151" y="257"/>
                    <a:pt x="151" y="253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7" y="236"/>
                    <a:pt x="162" y="234"/>
                    <a:pt x="168" y="232"/>
                  </a:cubicBezTo>
                  <a:cubicBezTo>
                    <a:pt x="175" y="246"/>
                    <a:pt x="175" y="246"/>
                    <a:pt x="175" y="246"/>
                  </a:cubicBezTo>
                  <a:cubicBezTo>
                    <a:pt x="177" y="249"/>
                    <a:pt x="181" y="250"/>
                    <a:pt x="184" y="248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3"/>
                    <a:pt x="212" y="229"/>
                    <a:pt x="210" y="226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6" y="208"/>
                    <a:pt x="210" y="204"/>
                    <a:pt x="214" y="200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230" y="209"/>
                    <a:pt x="234" y="208"/>
                    <a:pt x="236" y="205"/>
                  </a:cubicBezTo>
                  <a:cubicBezTo>
                    <a:pt x="250" y="182"/>
                    <a:pt x="250" y="182"/>
                    <a:pt x="250" y="182"/>
                  </a:cubicBezTo>
                  <a:cubicBezTo>
                    <a:pt x="252" y="179"/>
                    <a:pt x="250" y="175"/>
                    <a:pt x="247" y="173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5" y="159"/>
                    <a:pt x="237" y="154"/>
                    <a:pt x="238" y="148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7" y="148"/>
                    <a:pt x="260" y="145"/>
                    <a:pt x="260" y="142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60" y="111"/>
                    <a:pt x="257" y="108"/>
                    <a:pt x="253" y="108"/>
                  </a:cubicBezTo>
                  <a:close/>
                  <a:moveTo>
                    <a:pt x="130" y="183"/>
                  </a:moveTo>
                  <a:cubicBezTo>
                    <a:pt x="100" y="183"/>
                    <a:pt x="76" y="159"/>
                    <a:pt x="76" y="130"/>
                  </a:cubicBezTo>
                  <a:cubicBezTo>
                    <a:pt x="76" y="100"/>
                    <a:pt x="100" y="76"/>
                    <a:pt x="130" y="76"/>
                  </a:cubicBezTo>
                  <a:cubicBezTo>
                    <a:pt x="159" y="76"/>
                    <a:pt x="183" y="100"/>
                    <a:pt x="183" y="130"/>
                  </a:cubicBezTo>
                  <a:cubicBezTo>
                    <a:pt x="183" y="159"/>
                    <a:pt x="159" y="183"/>
                    <a:pt x="130" y="18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14150975" y="-1913505"/>
              <a:ext cx="174625" cy="355600"/>
            </a:xfrm>
            <a:custGeom>
              <a:avLst/>
              <a:gdLst>
                <a:gd name="T0" fmla="*/ 127 w 127"/>
                <a:gd name="T1" fmla="*/ 199 h 260"/>
                <a:gd name="T2" fmla="*/ 60 w 127"/>
                <a:gd name="T3" fmla="*/ 130 h 260"/>
                <a:gd name="T4" fmla="*/ 127 w 127"/>
                <a:gd name="T5" fmla="*/ 60 h 260"/>
                <a:gd name="T6" fmla="*/ 127 w 127"/>
                <a:gd name="T7" fmla="*/ 0 h 260"/>
                <a:gd name="T8" fmla="*/ 115 w 127"/>
                <a:gd name="T9" fmla="*/ 0 h 260"/>
                <a:gd name="T10" fmla="*/ 108 w 127"/>
                <a:gd name="T11" fmla="*/ 6 h 260"/>
                <a:gd name="T12" fmla="*/ 108 w 127"/>
                <a:gd name="T13" fmla="*/ 22 h 260"/>
                <a:gd name="T14" fmla="*/ 92 w 127"/>
                <a:gd name="T15" fmla="*/ 27 h 260"/>
                <a:gd name="T16" fmla="*/ 84 w 127"/>
                <a:gd name="T17" fmla="*/ 14 h 260"/>
                <a:gd name="T18" fmla="*/ 75 w 127"/>
                <a:gd name="T19" fmla="*/ 11 h 260"/>
                <a:gd name="T20" fmla="*/ 52 w 127"/>
                <a:gd name="T21" fmla="*/ 25 h 260"/>
                <a:gd name="T22" fmla="*/ 49 w 127"/>
                <a:gd name="T23" fmla="*/ 34 h 260"/>
                <a:gd name="T24" fmla="*/ 57 w 127"/>
                <a:gd name="T25" fmla="*/ 48 h 260"/>
                <a:gd name="T26" fmla="*/ 46 w 127"/>
                <a:gd name="T27" fmla="*/ 60 h 260"/>
                <a:gd name="T28" fmla="*/ 32 w 127"/>
                <a:gd name="T29" fmla="*/ 52 h 260"/>
                <a:gd name="T30" fmla="*/ 23 w 127"/>
                <a:gd name="T31" fmla="*/ 54 h 260"/>
                <a:gd name="T32" fmla="*/ 10 w 127"/>
                <a:gd name="T33" fmla="*/ 78 h 260"/>
                <a:gd name="T34" fmla="*/ 12 w 127"/>
                <a:gd name="T35" fmla="*/ 87 h 260"/>
                <a:gd name="T36" fmla="*/ 26 w 127"/>
                <a:gd name="T37" fmla="*/ 95 h 260"/>
                <a:gd name="T38" fmla="*/ 22 w 127"/>
                <a:gd name="T39" fmla="*/ 111 h 260"/>
                <a:gd name="T40" fmla="*/ 6 w 127"/>
                <a:gd name="T41" fmla="*/ 111 h 260"/>
                <a:gd name="T42" fmla="*/ 0 w 127"/>
                <a:gd name="T43" fmla="*/ 118 h 260"/>
                <a:gd name="T44" fmla="*/ 0 w 127"/>
                <a:gd name="T45" fmla="*/ 145 h 260"/>
                <a:gd name="T46" fmla="*/ 6 w 127"/>
                <a:gd name="T47" fmla="*/ 151 h 260"/>
                <a:gd name="T48" fmla="*/ 22 w 127"/>
                <a:gd name="T49" fmla="*/ 151 h 260"/>
                <a:gd name="T50" fmla="*/ 27 w 127"/>
                <a:gd name="T51" fmla="*/ 168 h 260"/>
                <a:gd name="T52" fmla="*/ 14 w 127"/>
                <a:gd name="T53" fmla="*/ 175 h 260"/>
                <a:gd name="T54" fmla="*/ 11 w 127"/>
                <a:gd name="T55" fmla="*/ 184 h 260"/>
                <a:gd name="T56" fmla="*/ 25 w 127"/>
                <a:gd name="T57" fmla="*/ 208 h 260"/>
                <a:gd name="T58" fmla="*/ 34 w 127"/>
                <a:gd name="T59" fmla="*/ 210 h 260"/>
                <a:gd name="T60" fmla="*/ 48 w 127"/>
                <a:gd name="T61" fmla="*/ 202 h 260"/>
                <a:gd name="T62" fmla="*/ 60 w 127"/>
                <a:gd name="T63" fmla="*/ 214 h 260"/>
                <a:gd name="T64" fmla="*/ 52 w 127"/>
                <a:gd name="T65" fmla="*/ 227 h 260"/>
                <a:gd name="T66" fmla="*/ 54 w 127"/>
                <a:gd name="T67" fmla="*/ 236 h 260"/>
                <a:gd name="T68" fmla="*/ 78 w 127"/>
                <a:gd name="T69" fmla="*/ 250 h 260"/>
                <a:gd name="T70" fmla="*/ 87 w 127"/>
                <a:gd name="T71" fmla="*/ 247 h 260"/>
                <a:gd name="T72" fmla="*/ 95 w 127"/>
                <a:gd name="T73" fmla="*/ 233 h 260"/>
                <a:gd name="T74" fmla="*/ 111 w 127"/>
                <a:gd name="T75" fmla="*/ 238 h 260"/>
                <a:gd name="T76" fmla="*/ 111 w 127"/>
                <a:gd name="T77" fmla="*/ 253 h 260"/>
                <a:gd name="T78" fmla="*/ 118 w 127"/>
                <a:gd name="T79" fmla="*/ 260 h 260"/>
                <a:gd name="T80" fmla="*/ 127 w 127"/>
                <a:gd name="T81" fmla="*/ 260 h 260"/>
                <a:gd name="T82" fmla="*/ 127 w 127"/>
                <a:gd name="T83" fmla="*/ 19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60">
                  <a:moveTo>
                    <a:pt x="127" y="199"/>
                  </a:moveTo>
                  <a:cubicBezTo>
                    <a:pt x="90" y="198"/>
                    <a:pt x="60" y="167"/>
                    <a:pt x="60" y="130"/>
                  </a:cubicBezTo>
                  <a:cubicBezTo>
                    <a:pt x="60" y="92"/>
                    <a:pt x="90" y="62"/>
                    <a:pt x="127" y="6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08" y="3"/>
                    <a:pt x="108" y="6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3" y="24"/>
                    <a:pt x="97" y="25"/>
                    <a:pt x="92" y="27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0"/>
                    <a:pt x="78" y="9"/>
                    <a:pt x="75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9" y="26"/>
                    <a:pt x="48" y="31"/>
                    <a:pt x="49" y="3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3" y="51"/>
                    <a:pt x="49" y="55"/>
                    <a:pt x="46" y="6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9" y="50"/>
                    <a:pt x="25" y="51"/>
                    <a:pt x="23" y="5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8" y="81"/>
                    <a:pt x="9" y="85"/>
                    <a:pt x="12" y="87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100"/>
                    <a:pt x="23" y="106"/>
                    <a:pt x="22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8"/>
                    <a:pt x="3" y="151"/>
                    <a:pt x="6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3" y="157"/>
                    <a:pt x="25" y="162"/>
                    <a:pt x="27" y="1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0" y="177"/>
                    <a:pt x="9" y="181"/>
                    <a:pt x="11" y="184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26" y="211"/>
                    <a:pt x="30" y="212"/>
                    <a:pt x="34" y="210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1" y="206"/>
                    <a:pt x="55" y="210"/>
                    <a:pt x="60" y="214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0" y="230"/>
                    <a:pt x="51" y="235"/>
                    <a:pt x="54" y="236"/>
                  </a:cubicBezTo>
                  <a:cubicBezTo>
                    <a:pt x="78" y="250"/>
                    <a:pt x="78" y="250"/>
                    <a:pt x="78" y="250"/>
                  </a:cubicBezTo>
                  <a:cubicBezTo>
                    <a:pt x="81" y="252"/>
                    <a:pt x="85" y="250"/>
                    <a:pt x="87" y="247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100" y="235"/>
                    <a:pt x="105" y="237"/>
                    <a:pt x="111" y="238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1" y="257"/>
                    <a:pt x="114" y="260"/>
                    <a:pt x="118" y="260"/>
                  </a:cubicBezTo>
                  <a:cubicBezTo>
                    <a:pt x="127" y="260"/>
                    <a:pt x="127" y="260"/>
                    <a:pt x="127" y="260"/>
                  </a:cubicBezTo>
                  <a:lnTo>
                    <a:pt x="127" y="19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 noEditPoints="1"/>
            </p:cNvSpPr>
            <p:nvPr/>
          </p:nvSpPr>
          <p:spPr bwMode="auto">
            <a:xfrm>
              <a:off x="14198600" y="-1865880"/>
              <a:ext cx="258763" cy="258763"/>
            </a:xfrm>
            <a:custGeom>
              <a:avLst/>
              <a:gdLst>
                <a:gd name="T0" fmla="*/ 95 w 189"/>
                <a:gd name="T1" fmla="*/ 0 h 189"/>
                <a:gd name="T2" fmla="*/ 0 w 189"/>
                <a:gd name="T3" fmla="*/ 95 h 189"/>
                <a:gd name="T4" fmla="*/ 95 w 189"/>
                <a:gd name="T5" fmla="*/ 189 h 189"/>
                <a:gd name="T6" fmla="*/ 189 w 189"/>
                <a:gd name="T7" fmla="*/ 95 h 189"/>
                <a:gd name="T8" fmla="*/ 95 w 189"/>
                <a:gd name="T9" fmla="*/ 0 h 189"/>
                <a:gd name="T10" fmla="*/ 95 w 189"/>
                <a:gd name="T11" fmla="*/ 172 h 189"/>
                <a:gd name="T12" fmla="*/ 17 w 189"/>
                <a:gd name="T13" fmla="*/ 95 h 189"/>
                <a:gd name="T14" fmla="*/ 95 w 189"/>
                <a:gd name="T15" fmla="*/ 17 h 189"/>
                <a:gd name="T16" fmla="*/ 172 w 189"/>
                <a:gd name="T17" fmla="*/ 95 h 189"/>
                <a:gd name="T18" fmla="*/ 95 w 189"/>
                <a:gd name="T19" fmla="*/ 17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47"/>
                    <a:pt x="42" y="189"/>
                    <a:pt x="95" y="189"/>
                  </a:cubicBezTo>
                  <a:cubicBezTo>
                    <a:pt x="147" y="189"/>
                    <a:pt x="189" y="147"/>
                    <a:pt x="189" y="95"/>
                  </a:cubicBezTo>
                  <a:cubicBezTo>
                    <a:pt x="189" y="43"/>
                    <a:pt x="147" y="0"/>
                    <a:pt x="95" y="0"/>
                  </a:cubicBezTo>
                  <a:close/>
                  <a:moveTo>
                    <a:pt x="95" y="172"/>
                  </a:moveTo>
                  <a:cubicBezTo>
                    <a:pt x="52" y="172"/>
                    <a:pt x="17" y="138"/>
                    <a:pt x="17" y="95"/>
                  </a:cubicBezTo>
                  <a:cubicBezTo>
                    <a:pt x="17" y="52"/>
                    <a:pt x="52" y="17"/>
                    <a:pt x="95" y="17"/>
                  </a:cubicBezTo>
                  <a:cubicBezTo>
                    <a:pt x="138" y="17"/>
                    <a:pt x="172" y="52"/>
                    <a:pt x="172" y="95"/>
                  </a:cubicBezTo>
                  <a:cubicBezTo>
                    <a:pt x="172" y="138"/>
                    <a:pt x="138" y="172"/>
                    <a:pt x="95" y="172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14325600" y="-1865880"/>
              <a:ext cx="131763" cy="258763"/>
            </a:xfrm>
            <a:custGeom>
              <a:avLst/>
              <a:gdLst>
                <a:gd name="T0" fmla="*/ 3 w 97"/>
                <a:gd name="T1" fmla="*/ 0 h 189"/>
                <a:gd name="T2" fmla="*/ 0 w 97"/>
                <a:gd name="T3" fmla="*/ 0 h 189"/>
                <a:gd name="T4" fmla="*/ 0 w 97"/>
                <a:gd name="T5" fmla="*/ 17 h 189"/>
                <a:gd name="T6" fmla="*/ 3 w 97"/>
                <a:gd name="T7" fmla="*/ 17 h 189"/>
                <a:gd name="T8" fmla="*/ 80 w 97"/>
                <a:gd name="T9" fmla="*/ 95 h 189"/>
                <a:gd name="T10" fmla="*/ 3 w 97"/>
                <a:gd name="T11" fmla="*/ 172 h 189"/>
                <a:gd name="T12" fmla="*/ 0 w 97"/>
                <a:gd name="T13" fmla="*/ 172 h 189"/>
                <a:gd name="T14" fmla="*/ 0 w 97"/>
                <a:gd name="T15" fmla="*/ 189 h 189"/>
                <a:gd name="T16" fmla="*/ 3 w 97"/>
                <a:gd name="T17" fmla="*/ 189 h 189"/>
                <a:gd name="T18" fmla="*/ 97 w 97"/>
                <a:gd name="T19" fmla="*/ 95 h 189"/>
                <a:gd name="T20" fmla="*/ 3 w 97"/>
                <a:gd name="T2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9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6" y="17"/>
                    <a:pt x="80" y="52"/>
                    <a:pt x="80" y="95"/>
                  </a:cubicBezTo>
                  <a:cubicBezTo>
                    <a:pt x="80" y="138"/>
                    <a:pt x="46" y="172"/>
                    <a:pt x="3" y="172"/>
                  </a:cubicBezTo>
                  <a:cubicBezTo>
                    <a:pt x="2" y="172"/>
                    <a:pt x="1" y="172"/>
                    <a:pt x="0" y="17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" y="189"/>
                    <a:pt x="2" y="189"/>
                    <a:pt x="3" y="189"/>
                  </a:cubicBezTo>
                  <a:cubicBezTo>
                    <a:pt x="55" y="189"/>
                    <a:pt x="97" y="147"/>
                    <a:pt x="97" y="95"/>
                  </a:cubicBezTo>
                  <a:cubicBezTo>
                    <a:pt x="97" y="43"/>
                    <a:pt x="55" y="0"/>
                    <a:pt x="3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14214475" y="-1850005"/>
              <a:ext cx="230188" cy="230188"/>
            </a:xfrm>
            <a:custGeom>
              <a:avLst/>
              <a:gdLst>
                <a:gd name="T0" fmla="*/ 167 w 168"/>
                <a:gd name="T1" fmla="*/ 90 h 168"/>
                <a:gd name="T2" fmla="*/ 168 w 168"/>
                <a:gd name="T3" fmla="*/ 88 h 168"/>
                <a:gd name="T4" fmla="*/ 168 w 168"/>
                <a:gd name="T5" fmla="*/ 84 h 168"/>
                <a:gd name="T6" fmla="*/ 168 w 168"/>
                <a:gd name="T7" fmla="*/ 80 h 168"/>
                <a:gd name="T8" fmla="*/ 167 w 168"/>
                <a:gd name="T9" fmla="*/ 77 h 168"/>
                <a:gd name="T10" fmla="*/ 167 w 168"/>
                <a:gd name="T11" fmla="*/ 76 h 168"/>
                <a:gd name="T12" fmla="*/ 84 w 168"/>
                <a:gd name="T13" fmla="*/ 0 h 168"/>
                <a:gd name="T14" fmla="*/ 0 w 168"/>
                <a:gd name="T15" fmla="*/ 72 h 168"/>
                <a:gd name="T16" fmla="*/ 0 w 168"/>
                <a:gd name="T17" fmla="*/ 73 h 168"/>
                <a:gd name="T18" fmla="*/ 0 w 168"/>
                <a:gd name="T19" fmla="*/ 76 h 168"/>
                <a:gd name="T20" fmla="*/ 0 w 168"/>
                <a:gd name="T21" fmla="*/ 77 h 168"/>
                <a:gd name="T22" fmla="*/ 0 w 168"/>
                <a:gd name="T23" fmla="*/ 80 h 168"/>
                <a:gd name="T24" fmla="*/ 0 w 168"/>
                <a:gd name="T25" fmla="*/ 84 h 168"/>
                <a:gd name="T26" fmla="*/ 0 w 168"/>
                <a:gd name="T27" fmla="*/ 88 h 168"/>
                <a:gd name="T28" fmla="*/ 0 w 168"/>
                <a:gd name="T29" fmla="*/ 90 h 168"/>
                <a:gd name="T30" fmla="*/ 0 w 168"/>
                <a:gd name="T31" fmla="*/ 91 h 168"/>
                <a:gd name="T32" fmla="*/ 0 w 168"/>
                <a:gd name="T33" fmla="*/ 95 h 168"/>
                <a:gd name="T34" fmla="*/ 0 w 168"/>
                <a:gd name="T35" fmla="*/ 95 h 168"/>
                <a:gd name="T36" fmla="*/ 84 w 168"/>
                <a:gd name="T37" fmla="*/ 168 h 168"/>
                <a:gd name="T38" fmla="*/ 167 w 168"/>
                <a:gd name="T39" fmla="*/ 91 h 168"/>
                <a:gd name="T40" fmla="*/ 167 w 168"/>
                <a:gd name="T41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168">
                  <a:moveTo>
                    <a:pt x="167" y="90"/>
                  </a:moveTo>
                  <a:cubicBezTo>
                    <a:pt x="167" y="89"/>
                    <a:pt x="168" y="89"/>
                    <a:pt x="168" y="88"/>
                  </a:cubicBezTo>
                  <a:cubicBezTo>
                    <a:pt x="168" y="86"/>
                    <a:pt x="168" y="85"/>
                    <a:pt x="168" y="84"/>
                  </a:cubicBezTo>
                  <a:cubicBezTo>
                    <a:pt x="168" y="82"/>
                    <a:pt x="168" y="81"/>
                    <a:pt x="168" y="80"/>
                  </a:cubicBezTo>
                  <a:cubicBezTo>
                    <a:pt x="168" y="79"/>
                    <a:pt x="167" y="78"/>
                    <a:pt x="167" y="77"/>
                  </a:cubicBezTo>
                  <a:cubicBezTo>
                    <a:pt x="167" y="77"/>
                    <a:pt x="167" y="76"/>
                    <a:pt x="167" y="76"/>
                  </a:cubicBezTo>
                  <a:cubicBezTo>
                    <a:pt x="163" y="33"/>
                    <a:pt x="127" y="0"/>
                    <a:pt x="84" y="0"/>
                  </a:cubicBez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  <a:cubicBezTo>
                    <a:pt x="127" y="168"/>
                    <a:pt x="163" y="134"/>
                    <a:pt x="167" y="91"/>
                  </a:cubicBezTo>
                  <a:cubicBezTo>
                    <a:pt x="167" y="91"/>
                    <a:pt x="167" y="91"/>
                    <a:pt x="167" y="9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14214475" y="-1850005"/>
              <a:ext cx="114300" cy="230188"/>
            </a:xfrm>
            <a:custGeom>
              <a:avLst/>
              <a:gdLst>
                <a:gd name="T0" fmla="*/ 84 w 84"/>
                <a:gd name="T1" fmla="*/ 0 h 168"/>
                <a:gd name="T2" fmla="*/ 0 w 84"/>
                <a:gd name="T3" fmla="*/ 72 h 168"/>
                <a:gd name="T4" fmla="*/ 0 w 84"/>
                <a:gd name="T5" fmla="*/ 73 h 168"/>
                <a:gd name="T6" fmla="*/ 0 w 84"/>
                <a:gd name="T7" fmla="*/ 76 h 168"/>
                <a:gd name="T8" fmla="*/ 0 w 84"/>
                <a:gd name="T9" fmla="*/ 77 h 168"/>
                <a:gd name="T10" fmla="*/ 0 w 84"/>
                <a:gd name="T11" fmla="*/ 80 h 168"/>
                <a:gd name="T12" fmla="*/ 0 w 84"/>
                <a:gd name="T13" fmla="*/ 84 h 168"/>
                <a:gd name="T14" fmla="*/ 0 w 84"/>
                <a:gd name="T15" fmla="*/ 88 h 168"/>
                <a:gd name="T16" fmla="*/ 0 w 84"/>
                <a:gd name="T17" fmla="*/ 90 h 168"/>
                <a:gd name="T18" fmla="*/ 0 w 84"/>
                <a:gd name="T19" fmla="*/ 91 h 168"/>
                <a:gd name="T20" fmla="*/ 0 w 84"/>
                <a:gd name="T21" fmla="*/ 95 h 168"/>
                <a:gd name="T22" fmla="*/ 0 w 84"/>
                <a:gd name="T23" fmla="*/ 95 h 168"/>
                <a:gd name="T24" fmla="*/ 84 w 84"/>
                <a:gd name="T2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68">
                  <a:moveTo>
                    <a:pt x="84" y="0"/>
                  </a:moveTo>
                  <a:cubicBezTo>
                    <a:pt x="41" y="0"/>
                    <a:pt x="6" y="31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1"/>
                    <a:pt x="0" y="82"/>
                    <a:pt x="0" y="84"/>
                  </a:cubicBezTo>
                  <a:cubicBezTo>
                    <a:pt x="0" y="85"/>
                    <a:pt x="0" y="86"/>
                    <a:pt x="0" y="88"/>
                  </a:cubicBezTo>
                  <a:cubicBezTo>
                    <a:pt x="0" y="88"/>
                    <a:pt x="0" y="89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" y="136"/>
                    <a:pt x="41" y="168"/>
                    <a:pt x="84" y="168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14363700" y="-1691255"/>
              <a:ext cx="60325" cy="53975"/>
            </a:xfrm>
            <a:custGeom>
              <a:avLst/>
              <a:gdLst>
                <a:gd name="T0" fmla="*/ 43 w 44"/>
                <a:gd name="T1" fmla="*/ 2 h 40"/>
                <a:gd name="T2" fmla="*/ 42 w 44"/>
                <a:gd name="T3" fmla="*/ 4 h 40"/>
                <a:gd name="T4" fmla="*/ 41 w 44"/>
                <a:gd name="T5" fmla="*/ 5 h 40"/>
                <a:gd name="T6" fmla="*/ 40 w 44"/>
                <a:gd name="T7" fmla="*/ 7 h 40"/>
                <a:gd name="T8" fmla="*/ 40 w 44"/>
                <a:gd name="T9" fmla="*/ 8 h 40"/>
                <a:gd name="T10" fmla="*/ 39 w 44"/>
                <a:gd name="T11" fmla="*/ 10 h 40"/>
                <a:gd name="T12" fmla="*/ 38 w 44"/>
                <a:gd name="T13" fmla="*/ 11 h 40"/>
                <a:gd name="T14" fmla="*/ 36 w 44"/>
                <a:gd name="T15" fmla="*/ 13 h 40"/>
                <a:gd name="T16" fmla="*/ 35 w 44"/>
                <a:gd name="T17" fmla="*/ 14 h 40"/>
                <a:gd name="T18" fmla="*/ 34 w 44"/>
                <a:gd name="T19" fmla="*/ 16 h 40"/>
                <a:gd name="T20" fmla="*/ 33 w 44"/>
                <a:gd name="T21" fmla="*/ 17 h 40"/>
                <a:gd name="T22" fmla="*/ 32 w 44"/>
                <a:gd name="T23" fmla="*/ 19 h 40"/>
                <a:gd name="T24" fmla="*/ 31 w 44"/>
                <a:gd name="T25" fmla="*/ 20 h 40"/>
                <a:gd name="T26" fmla="*/ 29 w 44"/>
                <a:gd name="T27" fmla="*/ 21 h 40"/>
                <a:gd name="T28" fmla="*/ 28 w 44"/>
                <a:gd name="T29" fmla="*/ 23 h 40"/>
                <a:gd name="T30" fmla="*/ 27 w 44"/>
                <a:gd name="T31" fmla="*/ 24 h 40"/>
                <a:gd name="T32" fmla="*/ 26 w 44"/>
                <a:gd name="T33" fmla="*/ 25 h 40"/>
                <a:gd name="T34" fmla="*/ 24 w 44"/>
                <a:gd name="T35" fmla="*/ 26 h 40"/>
                <a:gd name="T36" fmla="*/ 23 w 44"/>
                <a:gd name="T37" fmla="*/ 27 h 40"/>
                <a:gd name="T38" fmla="*/ 21 w 44"/>
                <a:gd name="T39" fmla="*/ 29 h 40"/>
                <a:gd name="T40" fmla="*/ 20 w 44"/>
                <a:gd name="T41" fmla="*/ 30 h 40"/>
                <a:gd name="T42" fmla="*/ 18 w 44"/>
                <a:gd name="T43" fmla="*/ 31 h 40"/>
                <a:gd name="T44" fmla="*/ 17 w 44"/>
                <a:gd name="T45" fmla="*/ 32 h 40"/>
                <a:gd name="T46" fmla="*/ 15 w 44"/>
                <a:gd name="T47" fmla="*/ 33 h 40"/>
                <a:gd name="T48" fmla="*/ 14 w 44"/>
                <a:gd name="T49" fmla="*/ 34 h 40"/>
                <a:gd name="T50" fmla="*/ 12 w 44"/>
                <a:gd name="T51" fmla="*/ 35 h 40"/>
                <a:gd name="T52" fmla="*/ 11 w 44"/>
                <a:gd name="T53" fmla="*/ 35 h 40"/>
                <a:gd name="T54" fmla="*/ 9 w 44"/>
                <a:gd name="T55" fmla="*/ 36 h 40"/>
                <a:gd name="T56" fmla="*/ 7 w 44"/>
                <a:gd name="T57" fmla="*/ 37 h 40"/>
                <a:gd name="T58" fmla="*/ 6 w 44"/>
                <a:gd name="T59" fmla="*/ 38 h 40"/>
                <a:gd name="T60" fmla="*/ 4 w 44"/>
                <a:gd name="T61" fmla="*/ 39 h 40"/>
                <a:gd name="T62" fmla="*/ 2 w 44"/>
                <a:gd name="T63" fmla="*/ 39 h 40"/>
                <a:gd name="T64" fmla="*/ 1 w 44"/>
                <a:gd name="T65" fmla="*/ 40 h 40"/>
                <a:gd name="T66" fmla="*/ 0 w 44"/>
                <a:gd name="T67" fmla="*/ 40 h 40"/>
                <a:gd name="T68" fmla="*/ 21 w 44"/>
                <a:gd name="T69" fmla="*/ 0 h 40"/>
                <a:gd name="T70" fmla="*/ 44 w 44"/>
                <a:gd name="T71" fmla="*/ 0 h 40"/>
                <a:gd name="T72" fmla="*/ 44 w 44"/>
                <a:gd name="T73" fmla="*/ 0 h 40"/>
                <a:gd name="T74" fmla="*/ 43 w 44"/>
                <a:gd name="T7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43" y="2"/>
                  </a:move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0" y="7"/>
                  </a:cubicBezTo>
                  <a:cubicBezTo>
                    <a:pt x="40" y="7"/>
                    <a:pt x="40" y="8"/>
                    <a:pt x="40" y="8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2"/>
                    <a:pt x="37" y="12"/>
                    <a:pt x="36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5" y="15"/>
                    <a:pt x="35" y="15"/>
                    <a:pt x="34" y="16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2" y="19"/>
                    <a:pt x="31" y="20"/>
                    <a:pt x="31" y="20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28" y="23"/>
                    <a:pt x="27" y="23"/>
                    <a:pt x="27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2"/>
                    <a:pt x="16" y="32"/>
                    <a:pt x="15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0" y="36"/>
                    <a:pt x="9" y="36"/>
                    <a:pt x="9" y="36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7" y="37"/>
                    <a:pt x="6" y="38"/>
                    <a:pt x="6" y="38"/>
                  </a:cubicBezTo>
                  <a:cubicBezTo>
                    <a:pt x="5" y="38"/>
                    <a:pt x="5" y="38"/>
                    <a:pt x="4" y="39"/>
                  </a:cubicBezTo>
                  <a:cubicBezTo>
                    <a:pt x="3" y="39"/>
                    <a:pt x="3" y="39"/>
                    <a:pt x="2" y="39"/>
                  </a:cubicBezTo>
                  <a:cubicBezTo>
                    <a:pt x="2" y="39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1"/>
                    <a:pt x="17" y="17"/>
                    <a:pt x="2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2"/>
                    <a:pt x="43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14363700" y="-1834130"/>
              <a:ext cx="60325" cy="53975"/>
            </a:xfrm>
            <a:custGeom>
              <a:avLst/>
              <a:gdLst>
                <a:gd name="T0" fmla="*/ 2 w 44"/>
                <a:gd name="T1" fmla="*/ 0 h 40"/>
                <a:gd name="T2" fmla="*/ 4 w 44"/>
                <a:gd name="T3" fmla="*/ 1 h 40"/>
                <a:gd name="T4" fmla="*/ 6 w 44"/>
                <a:gd name="T5" fmla="*/ 2 h 40"/>
                <a:gd name="T6" fmla="*/ 7 w 44"/>
                <a:gd name="T7" fmla="*/ 2 h 40"/>
                <a:gd name="T8" fmla="*/ 9 w 44"/>
                <a:gd name="T9" fmla="*/ 3 h 40"/>
                <a:gd name="T10" fmla="*/ 11 w 44"/>
                <a:gd name="T11" fmla="*/ 4 h 40"/>
                <a:gd name="T12" fmla="*/ 12 w 44"/>
                <a:gd name="T13" fmla="*/ 5 h 40"/>
                <a:gd name="T14" fmla="*/ 14 w 44"/>
                <a:gd name="T15" fmla="*/ 6 h 40"/>
                <a:gd name="T16" fmla="*/ 15 w 44"/>
                <a:gd name="T17" fmla="*/ 7 h 40"/>
                <a:gd name="T18" fmla="*/ 17 w 44"/>
                <a:gd name="T19" fmla="*/ 8 h 40"/>
                <a:gd name="T20" fmla="*/ 18 w 44"/>
                <a:gd name="T21" fmla="*/ 9 h 40"/>
                <a:gd name="T22" fmla="*/ 20 w 44"/>
                <a:gd name="T23" fmla="*/ 10 h 40"/>
                <a:gd name="T24" fmla="*/ 21 w 44"/>
                <a:gd name="T25" fmla="*/ 11 h 40"/>
                <a:gd name="T26" fmla="*/ 23 w 44"/>
                <a:gd name="T27" fmla="*/ 12 h 40"/>
                <a:gd name="T28" fmla="*/ 24 w 44"/>
                <a:gd name="T29" fmla="*/ 13 h 40"/>
                <a:gd name="T30" fmla="*/ 26 w 44"/>
                <a:gd name="T31" fmla="*/ 14 h 40"/>
                <a:gd name="T32" fmla="*/ 27 w 44"/>
                <a:gd name="T33" fmla="*/ 16 h 40"/>
                <a:gd name="T34" fmla="*/ 28 w 44"/>
                <a:gd name="T35" fmla="*/ 17 h 40"/>
                <a:gd name="T36" fmla="*/ 29 w 44"/>
                <a:gd name="T37" fmla="*/ 18 h 40"/>
                <a:gd name="T38" fmla="*/ 31 w 44"/>
                <a:gd name="T39" fmla="*/ 20 h 40"/>
                <a:gd name="T40" fmla="*/ 32 w 44"/>
                <a:gd name="T41" fmla="*/ 21 h 40"/>
                <a:gd name="T42" fmla="*/ 33 w 44"/>
                <a:gd name="T43" fmla="*/ 22 h 40"/>
                <a:gd name="T44" fmla="*/ 34 w 44"/>
                <a:gd name="T45" fmla="*/ 24 h 40"/>
                <a:gd name="T46" fmla="*/ 35 w 44"/>
                <a:gd name="T47" fmla="*/ 25 h 40"/>
                <a:gd name="T48" fmla="*/ 36 w 44"/>
                <a:gd name="T49" fmla="*/ 26 h 40"/>
                <a:gd name="T50" fmla="*/ 38 w 44"/>
                <a:gd name="T51" fmla="*/ 28 h 40"/>
                <a:gd name="T52" fmla="*/ 39 w 44"/>
                <a:gd name="T53" fmla="*/ 29 h 40"/>
                <a:gd name="T54" fmla="*/ 40 w 44"/>
                <a:gd name="T55" fmla="*/ 31 h 40"/>
                <a:gd name="T56" fmla="*/ 40 w 44"/>
                <a:gd name="T57" fmla="*/ 33 h 40"/>
                <a:gd name="T58" fmla="*/ 41 w 44"/>
                <a:gd name="T59" fmla="*/ 34 h 40"/>
                <a:gd name="T60" fmla="*/ 42 w 44"/>
                <a:gd name="T61" fmla="*/ 36 h 40"/>
                <a:gd name="T62" fmla="*/ 43 w 44"/>
                <a:gd name="T63" fmla="*/ 37 h 40"/>
                <a:gd name="T64" fmla="*/ 44 w 44"/>
                <a:gd name="T65" fmla="*/ 39 h 40"/>
                <a:gd name="T66" fmla="*/ 44 w 44"/>
                <a:gd name="T67" fmla="*/ 40 h 40"/>
                <a:gd name="T68" fmla="*/ 21 w 44"/>
                <a:gd name="T69" fmla="*/ 40 h 40"/>
                <a:gd name="T70" fmla="*/ 0 w 44"/>
                <a:gd name="T71" fmla="*/ 0 h 40"/>
                <a:gd name="T72" fmla="*/ 1 w 44"/>
                <a:gd name="T73" fmla="*/ 0 h 40"/>
                <a:gd name="T74" fmla="*/ 2 w 44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0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5" y="6"/>
                    <a:pt x="15" y="7"/>
                  </a:cubicBezTo>
                  <a:cubicBezTo>
                    <a:pt x="16" y="7"/>
                    <a:pt x="16" y="7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10"/>
                    <a:pt x="21" y="11"/>
                    <a:pt x="21" y="11"/>
                  </a:cubicBezTo>
                  <a:cubicBezTo>
                    <a:pt x="22" y="11"/>
                    <a:pt x="22" y="12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5"/>
                    <a:pt x="26" y="15"/>
                    <a:pt x="27" y="16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30" y="19"/>
                    <a:pt x="30" y="19"/>
                    <a:pt x="31" y="20"/>
                  </a:cubicBezTo>
                  <a:cubicBezTo>
                    <a:pt x="31" y="20"/>
                    <a:pt x="32" y="20"/>
                    <a:pt x="32" y="21"/>
                  </a:cubicBezTo>
                  <a:cubicBezTo>
                    <a:pt x="32" y="21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7"/>
                    <a:pt x="37" y="28"/>
                    <a:pt x="38" y="28"/>
                  </a:cubicBezTo>
                  <a:cubicBezTo>
                    <a:pt x="38" y="28"/>
                    <a:pt x="38" y="29"/>
                    <a:pt x="39" y="29"/>
                  </a:cubicBezTo>
                  <a:cubicBezTo>
                    <a:pt x="39" y="30"/>
                    <a:pt x="39" y="31"/>
                    <a:pt x="40" y="31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7" y="23"/>
                    <a:pt x="10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14333538" y="-1770630"/>
              <a:ext cx="53975" cy="68263"/>
            </a:xfrm>
            <a:custGeom>
              <a:avLst/>
              <a:gdLst>
                <a:gd name="T0" fmla="*/ 39 w 39"/>
                <a:gd name="T1" fmla="*/ 25 h 49"/>
                <a:gd name="T2" fmla="*/ 37 w 39"/>
                <a:gd name="T3" fmla="*/ 49 h 49"/>
                <a:gd name="T4" fmla="*/ 0 w 39"/>
                <a:gd name="T5" fmla="*/ 49 h 49"/>
                <a:gd name="T6" fmla="*/ 0 w 39"/>
                <a:gd name="T7" fmla="*/ 0 h 49"/>
                <a:gd name="T8" fmla="*/ 37 w 39"/>
                <a:gd name="T9" fmla="*/ 0 h 49"/>
                <a:gd name="T10" fmla="*/ 39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39" y="25"/>
                  </a:moveTo>
                  <a:cubicBezTo>
                    <a:pt x="39" y="33"/>
                    <a:pt x="39" y="42"/>
                    <a:pt x="3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8"/>
                    <a:pt x="39" y="16"/>
                    <a:pt x="39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14333538" y="-1691255"/>
              <a:ext cx="49213" cy="60325"/>
            </a:xfrm>
            <a:custGeom>
              <a:avLst/>
              <a:gdLst>
                <a:gd name="T0" fmla="*/ 36 w 36"/>
                <a:gd name="T1" fmla="*/ 0 h 44"/>
                <a:gd name="T2" fmla="*/ 0 w 36"/>
                <a:gd name="T3" fmla="*/ 44 h 44"/>
                <a:gd name="T4" fmla="*/ 0 w 36"/>
                <a:gd name="T5" fmla="*/ 0 h 44"/>
                <a:gd name="T6" fmla="*/ 36 w 3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cubicBezTo>
                    <a:pt x="29" y="24"/>
                    <a:pt x="16" y="42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14333538" y="-1840480"/>
              <a:ext cx="49213" cy="60325"/>
            </a:xfrm>
            <a:custGeom>
              <a:avLst/>
              <a:gdLst>
                <a:gd name="T0" fmla="*/ 0 w 36"/>
                <a:gd name="T1" fmla="*/ 45 h 45"/>
                <a:gd name="T2" fmla="*/ 0 w 36"/>
                <a:gd name="T3" fmla="*/ 0 h 45"/>
                <a:gd name="T4" fmla="*/ 36 w 36"/>
                <a:gd name="T5" fmla="*/ 45 h 45"/>
                <a:gd name="T6" fmla="*/ 0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29" y="20"/>
                    <a:pt x="36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14395450" y="-1770630"/>
              <a:ext cx="38100" cy="68263"/>
            </a:xfrm>
            <a:custGeom>
              <a:avLst/>
              <a:gdLst>
                <a:gd name="T0" fmla="*/ 28 w 28"/>
                <a:gd name="T1" fmla="*/ 28 h 49"/>
                <a:gd name="T2" fmla="*/ 28 w 28"/>
                <a:gd name="T3" fmla="*/ 30 h 49"/>
                <a:gd name="T4" fmla="*/ 28 w 28"/>
                <a:gd name="T5" fmla="*/ 31 h 49"/>
                <a:gd name="T6" fmla="*/ 28 w 28"/>
                <a:gd name="T7" fmla="*/ 34 h 49"/>
                <a:gd name="T8" fmla="*/ 28 w 28"/>
                <a:gd name="T9" fmla="*/ 34 h 49"/>
                <a:gd name="T10" fmla="*/ 24 w 28"/>
                <a:gd name="T11" fmla="*/ 49 h 49"/>
                <a:gd name="T12" fmla="*/ 0 w 28"/>
                <a:gd name="T13" fmla="*/ 49 h 49"/>
                <a:gd name="T14" fmla="*/ 2 w 28"/>
                <a:gd name="T15" fmla="*/ 25 h 49"/>
                <a:gd name="T16" fmla="*/ 0 w 28"/>
                <a:gd name="T17" fmla="*/ 0 h 49"/>
                <a:gd name="T18" fmla="*/ 24 w 28"/>
                <a:gd name="T19" fmla="*/ 0 h 49"/>
                <a:gd name="T20" fmla="*/ 28 w 28"/>
                <a:gd name="T21" fmla="*/ 15 h 49"/>
                <a:gd name="T22" fmla="*/ 28 w 28"/>
                <a:gd name="T23" fmla="*/ 16 h 49"/>
                <a:gd name="T24" fmla="*/ 28 w 28"/>
                <a:gd name="T25" fmla="*/ 18 h 49"/>
                <a:gd name="T26" fmla="*/ 28 w 28"/>
                <a:gd name="T27" fmla="*/ 20 h 49"/>
                <a:gd name="T28" fmla="*/ 28 w 28"/>
                <a:gd name="T29" fmla="*/ 21 h 49"/>
                <a:gd name="T30" fmla="*/ 28 w 28"/>
                <a:gd name="T31" fmla="*/ 25 h 49"/>
                <a:gd name="T32" fmla="*/ 28 w 28"/>
                <a:gd name="T33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9">
                  <a:moveTo>
                    <a:pt x="28" y="28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9"/>
                    <a:pt x="26" y="44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2"/>
                    <a:pt x="2" y="33"/>
                    <a:pt x="2" y="25"/>
                  </a:cubicBezTo>
                  <a:cubicBezTo>
                    <a:pt x="2" y="16"/>
                    <a:pt x="1" y="8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0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7"/>
                    <a:pt x="28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8" y="22"/>
                    <a:pt x="28" y="24"/>
                    <a:pt x="28" y="25"/>
                  </a:cubicBezTo>
                  <a:cubicBezTo>
                    <a:pt x="28" y="26"/>
                    <a:pt x="28" y="27"/>
                    <a:pt x="28" y="28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14224000" y="-1770630"/>
              <a:ext cx="39688" cy="68263"/>
            </a:xfrm>
            <a:custGeom>
              <a:avLst/>
              <a:gdLst>
                <a:gd name="T0" fmla="*/ 1 w 29"/>
                <a:gd name="T1" fmla="*/ 34 h 49"/>
                <a:gd name="T2" fmla="*/ 1 w 29"/>
                <a:gd name="T3" fmla="*/ 34 h 49"/>
                <a:gd name="T4" fmla="*/ 0 w 29"/>
                <a:gd name="T5" fmla="*/ 32 h 49"/>
                <a:gd name="T6" fmla="*/ 0 w 29"/>
                <a:gd name="T7" fmla="*/ 30 h 49"/>
                <a:gd name="T8" fmla="*/ 0 w 29"/>
                <a:gd name="T9" fmla="*/ 28 h 49"/>
                <a:gd name="T10" fmla="*/ 0 w 29"/>
                <a:gd name="T11" fmla="*/ 25 h 49"/>
                <a:gd name="T12" fmla="*/ 0 w 29"/>
                <a:gd name="T13" fmla="*/ 21 h 49"/>
                <a:gd name="T14" fmla="*/ 0 w 29"/>
                <a:gd name="T15" fmla="*/ 20 h 49"/>
                <a:gd name="T16" fmla="*/ 0 w 29"/>
                <a:gd name="T17" fmla="*/ 18 h 49"/>
                <a:gd name="T18" fmla="*/ 1 w 29"/>
                <a:gd name="T19" fmla="*/ 16 h 49"/>
                <a:gd name="T20" fmla="*/ 1 w 29"/>
                <a:gd name="T21" fmla="*/ 15 h 49"/>
                <a:gd name="T22" fmla="*/ 4 w 29"/>
                <a:gd name="T23" fmla="*/ 0 h 49"/>
                <a:gd name="T24" fmla="*/ 29 w 29"/>
                <a:gd name="T25" fmla="*/ 0 h 49"/>
                <a:gd name="T26" fmla="*/ 27 w 29"/>
                <a:gd name="T27" fmla="*/ 25 h 49"/>
                <a:gd name="T28" fmla="*/ 29 w 29"/>
                <a:gd name="T29" fmla="*/ 49 h 49"/>
                <a:gd name="T30" fmla="*/ 4 w 29"/>
                <a:gd name="T31" fmla="*/ 49 h 49"/>
                <a:gd name="T32" fmla="*/ 1 w 29"/>
                <a:gd name="T33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49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0" y="32"/>
                    <a:pt x="0" y="32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3" y="5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8"/>
                    <a:pt x="27" y="16"/>
                    <a:pt x="27" y="25"/>
                  </a:cubicBezTo>
                  <a:cubicBezTo>
                    <a:pt x="27" y="33"/>
                    <a:pt x="27" y="42"/>
                    <a:pt x="2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4"/>
                    <a:pt x="1" y="39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14270038" y="-1770630"/>
              <a:ext cx="53975" cy="68263"/>
            </a:xfrm>
            <a:custGeom>
              <a:avLst/>
              <a:gdLst>
                <a:gd name="T0" fmla="*/ 0 w 39"/>
                <a:gd name="T1" fmla="*/ 25 h 49"/>
                <a:gd name="T2" fmla="*/ 2 w 39"/>
                <a:gd name="T3" fmla="*/ 0 h 49"/>
                <a:gd name="T4" fmla="*/ 39 w 39"/>
                <a:gd name="T5" fmla="*/ 0 h 49"/>
                <a:gd name="T6" fmla="*/ 39 w 39"/>
                <a:gd name="T7" fmla="*/ 49 h 49"/>
                <a:gd name="T8" fmla="*/ 2 w 39"/>
                <a:gd name="T9" fmla="*/ 49 h 49"/>
                <a:gd name="T10" fmla="*/ 0 w 39"/>
                <a:gd name="T1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0" y="25"/>
                  </a:moveTo>
                  <a:cubicBezTo>
                    <a:pt x="0" y="16"/>
                    <a:pt x="1" y="8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2"/>
                    <a:pt x="0" y="33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14276388" y="-1840480"/>
              <a:ext cx="47625" cy="60325"/>
            </a:xfrm>
            <a:custGeom>
              <a:avLst/>
              <a:gdLst>
                <a:gd name="T0" fmla="*/ 35 w 35"/>
                <a:gd name="T1" fmla="*/ 0 h 45"/>
                <a:gd name="T2" fmla="*/ 35 w 35"/>
                <a:gd name="T3" fmla="*/ 45 h 45"/>
                <a:gd name="T4" fmla="*/ 0 w 35"/>
                <a:gd name="T5" fmla="*/ 45 h 45"/>
                <a:gd name="T6" fmla="*/ 35 w 3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5">
                  <a:moveTo>
                    <a:pt x="35" y="0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0"/>
                    <a:pt x="19" y="3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14276388" y="-1691255"/>
              <a:ext cx="47625" cy="60325"/>
            </a:xfrm>
            <a:custGeom>
              <a:avLst/>
              <a:gdLst>
                <a:gd name="T0" fmla="*/ 35 w 35"/>
                <a:gd name="T1" fmla="*/ 0 h 44"/>
                <a:gd name="T2" fmla="*/ 35 w 35"/>
                <a:gd name="T3" fmla="*/ 44 h 44"/>
                <a:gd name="T4" fmla="*/ 0 w 35"/>
                <a:gd name="T5" fmla="*/ 0 h 44"/>
                <a:gd name="T6" fmla="*/ 35 w 3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0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19" y="42"/>
                    <a:pt x="6" y="24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14233525" y="-1834130"/>
              <a:ext cx="60325" cy="53975"/>
            </a:xfrm>
            <a:custGeom>
              <a:avLst/>
              <a:gdLst>
                <a:gd name="T0" fmla="*/ 44 w 44"/>
                <a:gd name="T1" fmla="*/ 0 h 40"/>
                <a:gd name="T2" fmla="*/ 23 w 44"/>
                <a:gd name="T3" fmla="*/ 40 h 40"/>
                <a:gd name="T4" fmla="*/ 0 w 44"/>
                <a:gd name="T5" fmla="*/ 40 h 40"/>
                <a:gd name="T6" fmla="*/ 44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44" y="0"/>
                  </a:moveTo>
                  <a:cubicBezTo>
                    <a:pt x="35" y="9"/>
                    <a:pt x="27" y="23"/>
                    <a:pt x="2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21"/>
                    <a:pt x="25" y="6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4233525" y="-1691255"/>
              <a:ext cx="60325" cy="53975"/>
            </a:xfrm>
            <a:custGeom>
              <a:avLst/>
              <a:gdLst>
                <a:gd name="T0" fmla="*/ 0 w 44"/>
                <a:gd name="T1" fmla="*/ 0 h 40"/>
                <a:gd name="T2" fmla="*/ 23 w 44"/>
                <a:gd name="T3" fmla="*/ 0 h 40"/>
                <a:gd name="T4" fmla="*/ 44 w 44"/>
                <a:gd name="T5" fmla="*/ 40 h 40"/>
                <a:gd name="T6" fmla="*/ 0 w 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7" y="17"/>
                    <a:pt x="35" y="31"/>
                    <a:pt x="44" y="40"/>
                  </a:cubicBezTo>
                  <a:cubicBezTo>
                    <a:pt x="25" y="33"/>
                    <a:pt x="9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0905250" y="1536216"/>
            <a:ext cx="673904" cy="702113"/>
            <a:chOff x="12828588" y="-238691"/>
            <a:chExt cx="341313" cy="355600"/>
          </a:xfrm>
        </p:grpSpPr>
        <p:sp>
          <p:nvSpPr>
            <p:cNvPr id="288" name="Freeform 146"/>
            <p:cNvSpPr>
              <a:spLocks/>
            </p:cNvSpPr>
            <p:nvPr/>
          </p:nvSpPr>
          <p:spPr bwMode="auto">
            <a:xfrm>
              <a:off x="12828588" y="-238691"/>
              <a:ext cx="341313" cy="355600"/>
            </a:xfrm>
            <a:custGeom>
              <a:avLst/>
              <a:gdLst>
                <a:gd name="T0" fmla="*/ 124 w 249"/>
                <a:gd name="T1" fmla="*/ 0 h 260"/>
                <a:gd name="T2" fmla="*/ 0 w 249"/>
                <a:gd name="T3" fmla="*/ 125 h 260"/>
                <a:gd name="T4" fmla="*/ 29 w 249"/>
                <a:gd name="T5" fmla="*/ 205 h 260"/>
                <a:gd name="T6" fmla="*/ 0 w 249"/>
                <a:gd name="T7" fmla="*/ 260 h 260"/>
                <a:gd name="T8" fmla="*/ 53 w 249"/>
                <a:gd name="T9" fmla="*/ 227 h 260"/>
                <a:gd name="T10" fmla="*/ 124 w 249"/>
                <a:gd name="T11" fmla="*/ 249 h 260"/>
                <a:gd name="T12" fmla="*/ 249 w 249"/>
                <a:gd name="T13" fmla="*/ 125 h 260"/>
                <a:gd name="T14" fmla="*/ 124 w 249"/>
                <a:gd name="T1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0">
                  <a:moveTo>
                    <a:pt x="124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56"/>
                    <a:pt x="11" y="184"/>
                    <a:pt x="29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3" y="227"/>
                    <a:pt x="53" y="227"/>
                    <a:pt x="53" y="227"/>
                  </a:cubicBezTo>
                  <a:cubicBezTo>
                    <a:pt x="73" y="241"/>
                    <a:pt x="98" y="249"/>
                    <a:pt x="124" y="249"/>
                  </a:cubicBezTo>
                  <a:cubicBezTo>
                    <a:pt x="193" y="249"/>
                    <a:pt x="249" y="194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47"/>
            <p:cNvSpPr>
              <a:spLocks/>
            </p:cNvSpPr>
            <p:nvPr/>
          </p:nvSpPr>
          <p:spPr bwMode="auto">
            <a:xfrm>
              <a:off x="12998450" y="-238691"/>
              <a:ext cx="171450" cy="341313"/>
            </a:xfrm>
            <a:custGeom>
              <a:avLst/>
              <a:gdLst>
                <a:gd name="T0" fmla="*/ 1 w 126"/>
                <a:gd name="T1" fmla="*/ 0 h 249"/>
                <a:gd name="T2" fmla="*/ 0 w 126"/>
                <a:gd name="T3" fmla="*/ 0 h 249"/>
                <a:gd name="T4" fmla="*/ 0 w 126"/>
                <a:gd name="T5" fmla="*/ 249 h 249"/>
                <a:gd name="T6" fmla="*/ 1 w 126"/>
                <a:gd name="T7" fmla="*/ 249 h 249"/>
                <a:gd name="T8" fmla="*/ 126 w 126"/>
                <a:gd name="T9" fmla="*/ 125 h 249"/>
                <a:gd name="T10" fmla="*/ 1 w 12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49"/>
                    <a:pt x="1" y="249"/>
                    <a:pt x="1" y="249"/>
                  </a:cubicBezTo>
                  <a:cubicBezTo>
                    <a:pt x="70" y="249"/>
                    <a:pt x="126" y="194"/>
                    <a:pt x="126" y="125"/>
                  </a:cubicBezTo>
                  <a:cubicBezTo>
                    <a:pt x="126" y="56"/>
                    <a:pt x="70" y="0"/>
                    <a:pt x="1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48"/>
            <p:cNvSpPr>
              <a:spLocks/>
            </p:cNvSpPr>
            <p:nvPr/>
          </p:nvSpPr>
          <p:spPr bwMode="auto">
            <a:xfrm>
              <a:off x="12934950" y="-186304"/>
              <a:ext cx="128588" cy="236538"/>
            </a:xfrm>
            <a:custGeom>
              <a:avLst/>
              <a:gdLst>
                <a:gd name="T0" fmla="*/ 36 w 94"/>
                <a:gd name="T1" fmla="*/ 172 h 172"/>
                <a:gd name="T2" fmla="*/ 36 w 94"/>
                <a:gd name="T3" fmla="*/ 152 h 172"/>
                <a:gd name="T4" fmla="*/ 0 w 94"/>
                <a:gd name="T5" fmla="*/ 143 h 172"/>
                <a:gd name="T6" fmla="*/ 7 w 94"/>
                <a:gd name="T7" fmla="*/ 118 h 172"/>
                <a:gd name="T8" fmla="*/ 42 w 94"/>
                <a:gd name="T9" fmla="*/ 127 h 172"/>
                <a:gd name="T10" fmla="*/ 62 w 94"/>
                <a:gd name="T11" fmla="*/ 114 h 172"/>
                <a:gd name="T12" fmla="*/ 40 w 94"/>
                <a:gd name="T13" fmla="*/ 96 h 172"/>
                <a:gd name="T14" fmla="*/ 2 w 94"/>
                <a:gd name="T15" fmla="*/ 57 h 172"/>
                <a:gd name="T16" fmla="*/ 37 w 94"/>
                <a:gd name="T17" fmla="*/ 20 h 172"/>
                <a:gd name="T18" fmla="*/ 37 w 94"/>
                <a:gd name="T19" fmla="*/ 0 h 172"/>
                <a:gd name="T20" fmla="*/ 58 w 94"/>
                <a:gd name="T21" fmla="*/ 0 h 172"/>
                <a:gd name="T22" fmla="*/ 58 w 94"/>
                <a:gd name="T23" fmla="*/ 19 h 172"/>
                <a:gd name="T24" fmla="*/ 89 w 94"/>
                <a:gd name="T25" fmla="*/ 25 h 172"/>
                <a:gd name="T26" fmla="*/ 82 w 94"/>
                <a:gd name="T27" fmla="*/ 49 h 172"/>
                <a:gd name="T28" fmla="*/ 52 w 94"/>
                <a:gd name="T29" fmla="*/ 42 h 172"/>
                <a:gd name="T30" fmla="*/ 34 w 94"/>
                <a:gd name="T31" fmla="*/ 54 h 172"/>
                <a:gd name="T32" fmla="*/ 59 w 94"/>
                <a:gd name="T33" fmla="*/ 72 h 172"/>
                <a:gd name="T34" fmla="*/ 94 w 94"/>
                <a:gd name="T35" fmla="*/ 111 h 172"/>
                <a:gd name="T36" fmla="*/ 57 w 94"/>
                <a:gd name="T37" fmla="*/ 150 h 172"/>
                <a:gd name="T38" fmla="*/ 57 w 94"/>
                <a:gd name="T39" fmla="*/ 172 h 172"/>
                <a:gd name="T40" fmla="*/ 36 w 94"/>
                <a:gd name="T4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72">
                  <a:moveTo>
                    <a:pt x="36" y="172"/>
                  </a:moveTo>
                  <a:cubicBezTo>
                    <a:pt x="36" y="152"/>
                    <a:pt x="36" y="152"/>
                    <a:pt x="36" y="152"/>
                  </a:cubicBezTo>
                  <a:cubicBezTo>
                    <a:pt x="22" y="151"/>
                    <a:pt x="8" y="147"/>
                    <a:pt x="0" y="143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5" y="123"/>
                    <a:pt x="28" y="127"/>
                    <a:pt x="42" y="127"/>
                  </a:cubicBezTo>
                  <a:cubicBezTo>
                    <a:pt x="54" y="127"/>
                    <a:pt x="62" y="123"/>
                    <a:pt x="62" y="114"/>
                  </a:cubicBezTo>
                  <a:cubicBezTo>
                    <a:pt x="62" y="106"/>
                    <a:pt x="55" y="101"/>
                    <a:pt x="40" y="96"/>
                  </a:cubicBezTo>
                  <a:cubicBezTo>
                    <a:pt x="17" y="88"/>
                    <a:pt x="2" y="78"/>
                    <a:pt x="2" y="57"/>
                  </a:cubicBezTo>
                  <a:cubicBezTo>
                    <a:pt x="2" y="39"/>
                    <a:pt x="15" y="24"/>
                    <a:pt x="37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72" y="19"/>
                    <a:pt x="81" y="22"/>
                    <a:pt x="89" y="2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7" y="47"/>
                    <a:pt x="67" y="42"/>
                    <a:pt x="52" y="42"/>
                  </a:cubicBezTo>
                  <a:cubicBezTo>
                    <a:pt x="38" y="42"/>
                    <a:pt x="34" y="48"/>
                    <a:pt x="34" y="54"/>
                  </a:cubicBezTo>
                  <a:cubicBezTo>
                    <a:pt x="34" y="61"/>
                    <a:pt x="41" y="65"/>
                    <a:pt x="59" y="72"/>
                  </a:cubicBezTo>
                  <a:cubicBezTo>
                    <a:pt x="84" y="81"/>
                    <a:pt x="94" y="92"/>
                    <a:pt x="94" y="111"/>
                  </a:cubicBezTo>
                  <a:cubicBezTo>
                    <a:pt x="94" y="130"/>
                    <a:pt x="81" y="146"/>
                    <a:pt x="57" y="150"/>
                  </a:cubicBezTo>
                  <a:cubicBezTo>
                    <a:pt x="57" y="172"/>
                    <a:pt x="57" y="172"/>
                    <a:pt x="57" y="172"/>
                  </a:cubicBezTo>
                  <a:lnTo>
                    <a:pt x="36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49"/>
            <p:cNvSpPr>
              <a:spLocks/>
            </p:cNvSpPr>
            <p:nvPr/>
          </p:nvSpPr>
          <p:spPr bwMode="auto">
            <a:xfrm>
              <a:off x="12998450" y="-95816"/>
              <a:ext cx="65088" cy="146050"/>
            </a:xfrm>
            <a:custGeom>
              <a:avLst/>
              <a:gdLst>
                <a:gd name="T0" fmla="*/ 13 w 48"/>
                <a:gd name="T1" fmla="*/ 6 h 106"/>
                <a:gd name="T2" fmla="*/ 0 w 48"/>
                <a:gd name="T3" fmla="*/ 0 h 106"/>
                <a:gd name="T4" fmla="*/ 0 w 48"/>
                <a:gd name="T5" fmla="*/ 32 h 106"/>
                <a:gd name="T6" fmla="*/ 16 w 48"/>
                <a:gd name="T7" fmla="*/ 48 h 106"/>
                <a:gd name="T8" fmla="*/ 0 w 48"/>
                <a:gd name="T9" fmla="*/ 61 h 106"/>
                <a:gd name="T10" fmla="*/ 0 w 48"/>
                <a:gd name="T11" fmla="*/ 106 h 106"/>
                <a:gd name="T12" fmla="*/ 11 w 48"/>
                <a:gd name="T13" fmla="*/ 106 h 106"/>
                <a:gd name="T14" fmla="*/ 11 w 48"/>
                <a:gd name="T15" fmla="*/ 84 h 106"/>
                <a:gd name="T16" fmla="*/ 48 w 48"/>
                <a:gd name="T17" fmla="*/ 45 h 106"/>
                <a:gd name="T18" fmla="*/ 13 w 48"/>
                <a:gd name="T1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06">
                  <a:moveTo>
                    <a:pt x="13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37"/>
                    <a:pt x="16" y="42"/>
                    <a:pt x="16" y="48"/>
                  </a:cubicBezTo>
                  <a:cubicBezTo>
                    <a:pt x="16" y="56"/>
                    <a:pt x="10" y="60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35" y="80"/>
                    <a:pt x="48" y="64"/>
                    <a:pt x="48" y="45"/>
                  </a:cubicBezTo>
                  <a:cubicBezTo>
                    <a:pt x="48" y="26"/>
                    <a:pt x="38" y="15"/>
                    <a:pt x="13" y="6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50"/>
            <p:cNvSpPr>
              <a:spLocks/>
            </p:cNvSpPr>
            <p:nvPr/>
          </p:nvSpPr>
          <p:spPr bwMode="auto">
            <a:xfrm>
              <a:off x="12998450" y="-186304"/>
              <a:ext cx="58738" cy="68263"/>
            </a:xfrm>
            <a:custGeom>
              <a:avLst/>
              <a:gdLst>
                <a:gd name="T0" fmla="*/ 0 w 43"/>
                <a:gd name="T1" fmla="*/ 0 h 49"/>
                <a:gd name="T2" fmla="*/ 0 w 43"/>
                <a:gd name="T3" fmla="*/ 42 h 49"/>
                <a:gd name="T4" fmla="*/ 6 w 43"/>
                <a:gd name="T5" fmla="*/ 42 h 49"/>
                <a:gd name="T6" fmla="*/ 36 w 43"/>
                <a:gd name="T7" fmla="*/ 49 h 49"/>
                <a:gd name="T8" fmla="*/ 43 w 43"/>
                <a:gd name="T9" fmla="*/ 25 h 49"/>
                <a:gd name="T10" fmla="*/ 12 w 43"/>
                <a:gd name="T11" fmla="*/ 19 h 49"/>
                <a:gd name="T12" fmla="*/ 12 w 43"/>
                <a:gd name="T13" fmla="*/ 0 h 49"/>
                <a:gd name="T14" fmla="*/ 0 w 4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4" y="42"/>
                    <a:pt x="6" y="42"/>
                  </a:cubicBezTo>
                  <a:cubicBezTo>
                    <a:pt x="21" y="42"/>
                    <a:pt x="31" y="47"/>
                    <a:pt x="36" y="49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5" y="22"/>
                    <a:pt x="26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10527586" y="2651700"/>
            <a:ext cx="567528" cy="400310"/>
            <a:chOff x="11496675" y="-186304"/>
            <a:chExt cx="355600" cy="250825"/>
          </a:xfrm>
        </p:grpSpPr>
        <p:sp>
          <p:nvSpPr>
            <p:cNvPr id="190" name="Freeform 48"/>
            <p:cNvSpPr>
              <a:spLocks/>
            </p:cNvSpPr>
            <p:nvPr/>
          </p:nvSpPr>
          <p:spPr bwMode="auto">
            <a:xfrm>
              <a:off x="11496675" y="-186304"/>
              <a:ext cx="355600" cy="250825"/>
            </a:xfrm>
            <a:custGeom>
              <a:avLst/>
              <a:gdLst>
                <a:gd name="T0" fmla="*/ 130 w 260"/>
                <a:gd name="T1" fmla="*/ 0 h 183"/>
                <a:gd name="T2" fmla="*/ 0 w 260"/>
                <a:gd name="T3" fmla="*/ 91 h 183"/>
                <a:gd name="T4" fmla="*/ 130 w 260"/>
                <a:gd name="T5" fmla="*/ 183 h 183"/>
                <a:gd name="T6" fmla="*/ 260 w 260"/>
                <a:gd name="T7" fmla="*/ 91 h 183"/>
                <a:gd name="T8" fmla="*/ 130 w 26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83">
                  <a:moveTo>
                    <a:pt x="130" y="0"/>
                  </a:moveTo>
                  <a:cubicBezTo>
                    <a:pt x="74" y="0"/>
                    <a:pt x="26" y="37"/>
                    <a:pt x="0" y="91"/>
                  </a:cubicBezTo>
                  <a:cubicBezTo>
                    <a:pt x="26" y="146"/>
                    <a:pt x="74" y="183"/>
                    <a:pt x="130" y="183"/>
                  </a:cubicBezTo>
                  <a:cubicBezTo>
                    <a:pt x="186" y="183"/>
                    <a:pt x="235" y="146"/>
                    <a:pt x="260" y="91"/>
                  </a:cubicBezTo>
                  <a:cubicBezTo>
                    <a:pt x="235" y="37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9"/>
            <p:cNvSpPr>
              <a:spLocks/>
            </p:cNvSpPr>
            <p:nvPr/>
          </p:nvSpPr>
          <p:spPr bwMode="auto">
            <a:xfrm>
              <a:off x="11496675" y="-129154"/>
              <a:ext cx="355600" cy="138113"/>
            </a:xfrm>
            <a:custGeom>
              <a:avLst/>
              <a:gdLst>
                <a:gd name="T0" fmla="*/ 130 w 260"/>
                <a:gd name="T1" fmla="*/ 0 h 101"/>
                <a:gd name="T2" fmla="*/ 0 w 260"/>
                <a:gd name="T3" fmla="*/ 50 h 101"/>
                <a:gd name="T4" fmla="*/ 130 w 260"/>
                <a:gd name="T5" fmla="*/ 101 h 101"/>
                <a:gd name="T6" fmla="*/ 260 w 260"/>
                <a:gd name="T7" fmla="*/ 50 h 101"/>
                <a:gd name="T8" fmla="*/ 130 w 26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1">
                  <a:moveTo>
                    <a:pt x="130" y="0"/>
                  </a:moveTo>
                  <a:cubicBezTo>
                    <a:pt x="74" y="0"/>
                    <a:pt x="26" y="21"/>
                    <a:pt x="0" y="50"/>
                  </a:cubicBezTo>
                  <a:cubicBezTo>
                    <a:pt x="26" y="80"/>
                    <a:pt x="74" y="101"/>
                    <a:pt x="130" y="101"/>
                  </a:cubicBezTo>
                  <a:cubicBezTo>
                    <a:pt x="186" y="101"/>
                    <a:pt x="235" y="80"/>
                    <a:pt x="260" y="50"/>
                  </a:cubicBezTo>
                  <a:cubicBezTo>
                    <a:pt x="235" y="21"/>
                    <a:pt x="186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50"/>
            <p:cNvSpPr>
              <a:spLocks noChangeArrowheads="1"/>
            </p:cNvSpPr>
            <p:nvPr/>
          </p:nvSpPr>
          <p:spPr bwMode="auto">
            <a:xfrm>
              <a:off x="11560175" y="-173604"/>
              <a:ext cx="228600" cy="227013"/>
            </a:xfrm>
            <a:prstGeom prst="ellipse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51"/>
            <p:cNvSpPr>
              <a:spLocks noChangeArrowheads="1"/>
            </p:cNvSpPr>
            <p:nvPr/>
          </p:nvSpPr>
          <p:spPr bwMode="auto">
            <a:xfrm>
              <a:off x="11609388" y="-125979"/>
              <a:ext cx="131763" cy="1317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11709400" y="-116454"/>
              <a:ext cx="58738" cy="57150"/>
            </a:xfrm>
            <a:custGeom>
              <a:avLst/>
              <a:gdLst>
                <a:gd name="T0" fmla="*/ 36 w 42"/>
                <a:gd name="T1" fmla="*/ 32 h 42"/>
                <a:gd name="T2" fmla="*/ 10 w 42"/>
                <a:gd name="T3" fmla="*/ 36 h 42"/>
                <a:gd name="T4" fmla="*/ 6 w 42"/>
                <a:gd name="T5" fmla="*/ 10 h 42"/>
                <a:gd name="T6" fmla="*/ 32 w 42"/>
                <a:gd name="T7" fmla="*/ 6 h 42"/>
                <a:gd name="T8" fmla="*/ 36 w 42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6" y="32"/>
                  </a:moveTo>
                  <a:cubicBezTo>
                    <a:pt x="30" y="40"/>
                    <a:pt x="18" y="42"/>
                    <a:pt x="10" y="36"/>
                  </a:cubicBezTo>
                  <a:cubicBezTo>
                    <a:pt x="2" y="30"/>
                    <a:pt x="0" y="18"/>
                    <a:pt x="6" y="10"/>
                  </a:cubicBezTo>
                  <a:cubicBezTo>
                    <a:pt x="13" y="2"/>
                    <a:pt x="24" y="0"/>
                    <a:pt x="32" y="6"/>
                  </a:cubicBezTo>
                  <a:cubicBezTo>
                    <a:pt x="40" y="13"/>
                    <a:pt x="42" y="24"/>
                    <a:pt x="3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11714163" y="-52954"/>
              <a:ext cx="25400" cy="26988"/>
            </a:xfrm>
            <a:custGeom>
              <a:avLst/>
              <a:gdLst>
                <a:gd name="T0" fmla="*/ 16 w 19"/>
                <a:gd name="T1" fmla="*/ 15 h 19"/>
                <a:gd name="T2" fmla="*/ 4 w 19"/>
                <a:gd name="T3" fmla="*/ 16 h 19"/>
                <a:gd name="T4" fmla="*/ 3 w 19"/>
                <a:gd name="T5" fmla="*/ 5 h 19"/>
                <a:gd name="T6" fmla="*/ 14 w 19"/>
                <a:gd name="T7" fmla="*/ 3 h 19"/>
                <a:gd name="T8" fmla="*/ 16 w 19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5"/>
                  </a:move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1" y="0"/>
                    <a:pt x="14" y="3"/>
                  </a:cubicBezTo>
                  <a:cubicBezTo>
                    <a:pt x="18" y="6"/>
                    <a:pt x="19" y="11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 rot="2416425">
            <a:off x="9673765" y="2329291"/>
            <a:ext cx="571740" cy="574271"/>
            <a:chOff x="12815888" y="-1915092"/>
            <a:chExt cx="358775" cy="360363"/>
          </a:xfrm>
        </p:grpSpPr>
        <p:sp>
          <p:nvSpPr>
            <p:cNvPr id="260" name="Freeform 118"/>
            <p:cNvSpPr>
              <a:spLocks noEditPoints="1"/>
            </p:cNvSpPr>
            <p:nvPr/>
          </p:nvSpPr>
          <p:spPr bwMode="auto">
            <a:xfrm>
              <a:off x="12855575" y="-1875405"/>
              <a:ext cx="290513" cy="292100"/>
            </a:xfrm>
            <a:custGeom>
              <a:avLst/>
              <a:gdLst>
                <a:gd name="T0" fmla="*/ 193 w 212"/>
                <a:gd name="T1" fmla="*/ 89 h 213"/>
                <a:gd name="T2" fmla="*/ 201 w 212"/>
                <a:gd name="T3" fmla="*/ 69 h 213"/>
                <a:gd name="T4" fmla="*/ 192 w 212"/>
                <a:gd name="T5" fmla="*/ 43 h 213"/>
                <a:gd name="T6" fmla="*/ 173 w 212"/>
                <a:gd name="T7" fmla="*/ 47 h 213"/>
                <a:gd name="T8" fmla="*/ 169 w 212"/>
                <a:gd name="T9" fmla="*/ 27 h 213"/>
                <a:gd name="T10" fmla="*/ 148 w 212"/>
                <a:gd name="T11" fmla="*/ 8 h 213"/>
                <a:gd name="T12" fmla="*/ 134 w 212"/>
                <a:gd name="T13" fmla="*/ 22 h 213"/>
                <a:gd name="T14" fmla="*/ 121 w 212"/>
                <a:gd name="T15" fmla="*/ 6 h 213"/>
                <a:gd name="T16" fmla="*/ 94 w 212"/>
                <a:gd name="T17" fmla="*/ 0 h 213"/>
                <a:gd name="T18" fmla="*/ 88 w 212"/>
                <a:gd name="T19" fmla="*/ 19 h 213"/>
                <a:gd name="T20" fmla="*/ 69 w 212"/>
                <a:gd name="T21" fmla="*/ 12 h 213"/>
                <a:gd name="T22" fmla="*/ 42 w 212"/>
                <a:gd name="T23" fmla="*/ 21 h 213"/>
                <a:gd name="T24" fmla="*/ 47 w 212"/>
                <a:gd name="T25" fmla="*/ 39 h 213"/>
                <a:gd name="T26" fmla="*/ 26 w 212"/>
                <a:gd name="T27" fmla="*/ 43 h 213"/>
                <a:gd name="T28" fmla="*/ 8 w 212"/>
                <a:gd name="T29" fmla="*/ 64 h 213"/>
                <a:gd name="T30" fmla="*/ 21 w 212"/>
                <a:gd name="T31" fmla="*/ 78 h 213"/>
                <a:gd name="T32" fmla="*/ 5 w 212"/>
                <a:gd name="T33" fmla="*/ 91 h 213"/>
                <a:gd name="T34" fmla="*/ 0 w 212"/>
                <a:gd name="T35" fmla="*/ 119 h 213"/>
                <a:gd name="T36" fmla="*/ 18 w 212"/>
                <a:gd name="T37" fmla="*/ 124 h 213"/>
                <a:gd name="T38" fmla="*/ 11 w 212"/>
                <a:gd name="T39" fmla="*/ 144 h 213"/>
                <a:gd name="T40" fmla="*/ 20 w 212"/>
                <a:gd name="T41" fmla="*/ 170 h 213"/>
                <a:gd name="T42" fmla="*/ 39 w 212"/>
                <a:gd name="T43" fmla="*/ 166 h 213"/>
                <a:gd name="T44" fmla="*/ 42 w 212"/>
                <a:gd name="T45" fmla="*/ 186 h 213"/>
                <a:gd name="T46" fmla="*/ 63 w 212"/>
                <a:gd name="T47" fmla="*/ 204 h 213"/>
                <a:gd name="T48" fmla="*/ 77 w 212"/>
                <a:gd name="T49" fmla="*/ 191 h 213"/>
                <a:gd name="T50" fmla="*/ 91 w 212"/>
                <a:gd name="T51" fmla="*/ 207 h 213"/>
                <a:gd name="T52" fmla="*/ 118 w 212"/>
                <a:gd name="T53" fmla="*/ 213 h 213"/>
                <a:gd name="T54" fmla="*/ 123 w 212"/>
                <a:gd name="T55" fmla="*/ 194 h 213"/>
                <a:gd name="T56" fmla="*/ 143 w 212"/>
                <a:gd name="T57" fmla="*/ 201 h 213"/>
                <a:gd name="T58" fmla="*/ 169 w 212"/>
                <a:gd name="T59" fmla="*/ 192 h 213"/>
                <a:gd name="T60" fmla="*/ 165 w 212"/>
                <a:gd name="T61" fmla="*/ 174 h 213"/>
                <a:gd name="T62" fmla="*/ 185 w 212"/>
                <a:gd name="T63" fmla="*/ 170 h 213"/>
                <a:gd name="T64" fmla="*/ 204 w 212"/>
                <a:gd name="T65" fmla="*/ 149 h 213"/>
                <a:gd name="T66" fmla="*/ 190 w 212"/>
                <a:gd name="T67" fmla="*/ 135 h 213"/>
                <a:gd name="T68" fmla="*/ 206 w 212"/>
                <a:gd name="T69" fmla="*/ 122 h 213"/>
                <a:gd name="T70" fmla="*/ 212 w 212"/>
                <a:gd name="T71" fmla="*/ 94 h 213"/>
                <a:gd name="T72" fmla="*/ 106 w 212"/>
                <a:gd name="T73" fmla="*/ 163 h 213"/>
                <a:gd name="T74" fmla="*/ 106 w 212"/>
                <a:gd name="T75" fmla="*/ 50 h 213"/>
                <a:gd name="T76" fmla="*/ 106 w 212"/>
                <a:gd name="T77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13">
                  <a:moveTo>
                    <a:pt x="206" y="89"/>
                  </a:moveTo>
                  <a:cubicBezTo>
                    <a:pt x="193" y="89"/>
                    <a:pt x="193" y="89"/>
                    <a:pt x="193" y="89"/>
                  </a:cubicBezTo>
                  <a:cubicBezTo>
                    <a:pt x="192" y="84"/>
                    <a:pt x="191" y="80"/>
                    <a:pt x="190" y="76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3" y="68"/>
                    <a:pt x="204" y="64"/>
                    <a:pt x="203" y="62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0" y="40"/>
                    <a:pt x="187" y="39"/>
                    <a:pt x="184" y="41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0" y="44"/>
                    <a:pt x="166" y="41"/>
                    <a:pt x="163" y="38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71" y="24"/>
                    <a:pt x="170" y="21"/>
                    <a:pt x="167" y="1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7"/>
                    <a:pt x="142" y="8"/>
                    <a:pt x="141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0" y="20"/>
                    <a:pt x="125" y="19"/>
                    <a:pt x="121" y="1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18" y="0"/>
                    <a:pt x="11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21" y="213"/>
                    <a:pt x="123" y="210"/>
                    <a:pt x="123" y="207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8" y="193"/>
                    <a:pt x="132" y="192"/>
                    <a:pt x="137" y="190"/>
                  </a:cubicBezTo>
                  <a:cubicBezTo>
                    <a:pt x="143" y="201"/>
                    <a:pt x="143" y="201"/>
                    <a:pt x="143" y="201"/>
                  </a:cubicBezTo>
                  <a:cubicBezTo>
                    <a:pt x="144" y="204"/>
                    <a:pt x="148" y="205"/>
                    <a:pt x="150" y="203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72" y="191"/>
                    <a:pt x="173" y="187"/>
                    <a:pt x="171" y="185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8" y="171"/>
                    <a:pt x="171" y="167"/>
                    <a:pt x="174" y="16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8" y="171"/>
                    <a:pt x="191" y="171"/>
                    <a:pt x="193" y="168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5" y="146"/>
                    <a:pt x="204" y="143"/>
                    <a:pt x="202" y="142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2" y="131"/>
                    <a:pt x="193" y="126"/>
                    <a:pt x="194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9" y="122"/>
                    <a:pt x="212" y="119"/>
                    <a:pt x="212" y="116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2" y="91"/>
                    <a:pt x="209" y="89"/>
                    <a:pt x="206" y="89"/>
                  </a:cubicBezTo>
                  <a:moveTo>
                    <a:pt x="106" y="163"/>
                  </a:moveTo>
                  <a:cubicBezTo>
                    <a:pt x="74" y="163"/>
                    <a:pt x="49" y="138"/>
                    <a:pt x="49" y="106"/>
                  </a:cubicBezTo>
                  <a:cubicBezTo>
                    <a:pt x="49" y="75"/>
                    <a:pt x="74" y="50"/>
                    <a:pt x="106" y="50"/>
                  </a:cubicBezTo>
                  <a:cubicBezTo>
                    <a:pt x="137" y="50"/>
                    <a:pt x="162" y="75"/>
                    <a:pt x="162" y="106"/>
                  </a:cubicBezTo>
                  <a:cubicBezTo>
                    <a:pt x="162" y="138"/>
                    <a:pt x="137" y="163"/>
                    <a:pt x="106" y="163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12855575" y="-1875405"/>
              <a:ext cx="142875" cy="292100"/>
            </a:xfrm>
            <a:custGeom>
              <a:avLst/>
              <a:gdLst>
                <a:gd name="T0" fmla="*/ 104 w 104"/>
                <a:gd name="T1" fmla="*/ 163 h 213"/>
                <a:gd name="T2" fmla="*/ 49 w 104"/>
                <a:gd name="T3" fmla="*/ 106 h 213"/>
                <a:gd name="T4" fmla="*/ 104 w 104"/>
                <a:gd name="T5" fmla="*/ 50 h 213"/>
                <a:gd name="T6" fmla="*/ 104 w 104"/>
                <a:gd name="T7" fmla="*/ 0 h 213"/>
                <a:gd name="T8" fmla="*/ 94 w 104"/>
                <a:gd name="T9" fmla="*/ 0 h 213"/>
                <a:gd name="T10" fmla="*/ 88 w 104"/>
                <a:gd name="T11" fmla="*/ 6 h 213"/>
                <a:gd name="T12" fmla="*/ 88 w 104"/>
                <a:gd name="T13" fmla="*/ 19 h 213"/>
                <a:gd name="T14" fmla="*/ 75 w 104"/>
                <a:gd name="T15" fmla="*/ 23 h 213"/>
                <a:gd name="T16" fmla="*/ 69 w 104"/>
                <a:gd name="T17" fmla="*/ 12 h 213"/>
                <a:gd name="T18" fmla="*/ 61 w 104"/>
                <a:gd name="T19" fmla="*/ 10 h 213"/>
                <a:gd name="T20" fmla="*/ 42 w 104"/>
                <a:gd name="T21" fmla="*/ 21 h 213"/>
                <a:gd name="T22" fmla="*/ 40 w 104"/>
                <a:gd name="T23" fmla="*/ 28 h 213"/>
                <a:gd name="T24" fmla="*/ 47 w 104"/>
                <a:gd name="T25" fmla="*/ 39 h 213"/>
                <a:gd name="T26" fmla="*/ 37 w 104"/>
                <a:gd name="T27" fmla="*/ 49 h 213"/>
                <a:gd name="T28" fmla="*/ 26 w 104"/>
                <a:gd name="T29" fmla="*/ 43 h 213"/>
                <a:gd name="T30" fmla="*/ 19 w 104"/>
                <a:gd name="T31" fmla="*/ 45 h 213"/>
                <a:gd name="T32" fmla="*/ 8 w 104"/>
                <a:gd name="T33" fmla="*/ 64 h 213"/>
                <a:gd name="T34" fmla="*/ 10 w 104"/>
                <a:gd name="T35" fmla="*/ 71 h 213"/>
                <a:gd name="T36" fmla="*/ 21 w 104"/>
                <a:gd name="T37" fmla="*/ 78 h 213"/>
                <a:gd name="T38" fmla="*/ 18 w 104"/>
                <a:gd name="T39" fmla="*/ 91 h 213"/>
                <a:gd name="T40" fmla="*/ 5 w 104"/>
                <a:gd name="T41" fmla="*/ 91 h 213"/>
                <a:gd name="T42" fmla="*/ 0 w 104"/>
                <a:gd name="T43" fmla="*/ 97 h 213"/>
                <a:gd name="T44" fmla="*/ 0 w 104"/>
                <a:gd name="T45" fmla="*/ 119 h 213"/>
                <a:gd name="T46" fmla="*/ 5 w 104"/>
                <a:gd name="T47" fmla="*/ 124 h 213"/>
                <a:gd name="T48" fmla="*/ 18 w 104"/>
                <a:gd name="T49" fmla="*/ 124 h 213"/>
                <a:gd name="T50" fmla="*/ 22 w 104"/>
                <a:gd name="T51" fmla="*/ 137 h 213"/>
                <a:gd name="T52" fmla="*/ 11 w 104"/>
                <a:gd name="T53" fmla="*/ 144 h 213"/>
                <a:gd name="T54" fmla="*/ 9 w 104"/>
                <a:gd name="T55" fmla="*/ 151 h 213"/>
                <a:gd name="T56" fmla="*/ 20 w 104"/>
                <a:gd name="T57" fmla="*/ 170 h 213"/>
                <a:gd name="T58" fmla="*/ 27 w 104"/>
                <a:gd name="T59" fmla="*/ 172 h 213"/>
                <a:gd name="T60" fmla="*/ 39 w 104"/>
                <a:gd name="T61" fmla="*/ 166 h 213"/>
                <a:gd name="T62" fmla="*/ 49 w 104"/>
                <a:gd name="T63" fmla="*/ 175 h 213"/>
                <a:gd name="T64" fmla="*/ 42 w 104"/>
                <a:gd name="T65" fmla="*/ 186 h 213"/>
                <a:gd name="T66" fmla="*/ 44 w 104"/>
                <a:gd name="T67" fmla="*/ 194 h 213"/>
                <a:gd name="T68" fmla="*/ 63 w 104"/>
                <a:gd name="T69" fmla="*/ 204 h 213"/>
                <a:gd name="T70" fmla="*/ 71 w 104"/>
                <a:gd name="T71" fmla="*/ 202 h 213"/>
                <a:gd name="T72" fmla="*/ 77 w 104"/>
                <a:gd name="T73" fmla="*/ 191 h 213"/>
                <a:gd name="T74" fmla="*/ 91 w 104"/>
                <a:gd name="T75" fmla="*/ 195 h 213"/>
                <a:gd name="T76" fmla="*/ 91 w 104"/>
                <a:gd name="T77" fmla="*/ 207 h 213"/>
                <a:gd name="T78" fmla="*/ 96 w 104"/>
                <a:gd name="T79" fmla="*/ 213 h 213"/>
                <a:gd name="T80" fmla="*/ 104 w 104"/>
                <a:gd name="T81" fmla="*/ 213 h 213"/>
                <a:gd name="T82" fmla="*/ 104 w 104"/>
                <a:gd name="T83" fmla="*/ 1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213">
                  <a:moveTo>
                    <a:pt x="104" y="163"/>
                  </a:moveTo>
                  <a:cubicBezTo>
                    <a:pt x="73" y="162"/>
                    <a:pt x="49" y="137"/>
                    <a:pt x="49" y="106"/>
                  </a:cubicBezTo>
                  <a:cubicBezTo>
                    <a:pt x="49" y="76"/>
                    <a:pt x="73" y="51"/>
                    <a:pt x="104" y="5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8" y="3"/>
                    <a:pt x="88" y="6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4" y="20"/>
                    <a:pt x="79" y="21"/>
                    <a:pt x="75" y="2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7" y="9"/>
                    <a:pt x="64" y="8"/>
                    <a:pt x="61" y="1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2"/>
                    <a:pt x="39" y="25"/>
                    <a:pt x="40" y="2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42"/>
                    <a:pt x="40" y="46"/>
                    <a:pt x="37" y="4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3" y="41"/>
                    <a:pt x="20" y="42"/>
                    <a:pt x="19" y="4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6"/>
                    <a:pt x="7" y="70"/>
                    <a:pt x="10" y="71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82"/>
                    <a:pt x="18" y="87"/>
                    <a:pt x="18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1"/>
                    <a:pt x="0" y="94"/>
                    <a:pt x="0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2" y="124"/>
                    <a:pt x="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9"/>
                    <a:pt x="20" y="133"/>
                    <a:pt x="22" y="137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8" y="145"/>
                    <a:pt x="7" y="149"/>
                    <a:pt x="9" y="151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1" y="173"/>
                    <a:pt x="25" y="174"/>
                    <a:pt x="27" y="172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42" y="169"/>
                    <a:pt x="45" y="172"/>
                    <a:pt x="49" y="17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9"/>
                    <a:pt x="42" y="192"/>
                    <a:pt x="44" y="19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6" y="206"/>
                    <a:pt x="69" y="205"/>
                    <a:pt x="71" y="20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81" y="193"/>
                    <a:pt x="86" y="194"/>
                    <a:pt x="91" y="19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10"/>
                    <a:pt x="93" y="213"/>
                    <a:pt x="96" y="213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4" y="163"/>
                    <a:pt x="104" y="163"/>
                    <a:pt x="104" y="163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 noEditPoints="1"/>
            </p:cNvSpPr>
            <p:nvPr/>
          </p:nvSpPr>
          <p:spPr bwMode="auto">
            <a:xfrm>
              <a:off x="12906375" y="-1824605"/>
              <a:ext cx="188913" cy="188913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26 h 138"/>
                <a:gd name="T12" fmla="*/ 12 w 138"/>
                <a:gd name="T13" fmla="*/ 69 h 138"/>
                <a:gd name="T14" fmla="*/ 69 w 138"/>
                <a:gd name="T15" fmla="*/ 13 h 138"/>
                <a:gd name="T16" fmla="*/ 125 w 138"/>
                <a:gd name="T17" fmla="*/ 69 h 138"/>
                <a:gd name="T18" fmla="*/ 69 w 138"/>
                <a:gd name="T19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8"/>
                    <a:pt x="69" y="138"/>
                  </a:cubicBezTo>
                  <a:cubicBezTo>
                    <a:pt x="107" y="138"/>
                    <a:pt x="138" y="108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moveTo>
                    <a:pt x="69" y="126"/>
                  </a:moveTo>
                  <a:cubicBezTo>
                    <a:pt x="37" y="126"/>
                    <a:pt x="12" y="101"/>
                    <a:pt x="12" y="69"/>
                  </a:cubicBezTo>
                  <a:cubicBezTo>
                    <a:pt x="12" y="38"/>
                    <a:pt x="37" y="13"/>
                    <a:pt x="69" y="13"/>
                  </a:cubicBezTo>
                  <a:cubicBezTo>
                    <a:pt x="100" y="13"/>
                    <a:pt x="125" y="38"/>
                    <a:pt x="125" y="69"/>
                  </a:cubicBezTo>
                  <a:cubicBezTo>
                    <a:pt x="125" y="101"/>
                    <a:pt x="100" y="126"/>
                    <a:pt x="69" y="126"/>
                  </a:cubicBezTo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12998450" y="-1824605"/>
              <a:ext cx="96838" cy="188913"/>
            </a:xfrm>
            <a:custGeom>
              <a:avLst/>
              <a:gdLst>
                <a:gd name="T0" fmla="*/ 2 w 71"/>
                <a:gd name="T1" fmla="*/ 0 h 138"/>
                <a:gd name="T2" fmla="*/ 0 w 71"/>
                <a:gd name="T3" fmla="*/ 1 h 138"/>
                <a:gd name="T4" fmla="*/ 0 w 71"/>
                <a:gd name="T5" fmla="*/ 13 h 138"/>
                <a:gd name="T6" fmla="*/ 2 w 71"/>
                <a:gd name="T7" fmla="*/ 13 h 138"/>
                <a:gd name="T8" fmla="*/ 58 w 71"/>
                <a:gd name="T9" fmla="*/ 69 h 138"/>
                <a:gd name="T10" fmla="*/ 2 w 71"/>
                <a:gd name="T11" fmla="*/ 126 h 138"/>
                <a:gd name="T12" fmla="*/ 0 w 71"/>
                <a:gd name="T13" fmla="*/ 126 h 138"/>
                <a:gd name="T14" fmla="*/ 0 w 71"/>
                <a:gd name="T15" fmla="*/ 138 h 138"/>
                <a:gd name="T16" fmla="*/ 2 w 71"/>
                <a:gd name="T17" fmla="*/ 138 h 138"/>
                <a:gd name="T18" fmla="*/ 71 w 71"/>
                <a:gd name="T19" fmla="*/ 69 h 138"/>
                <a:gd name="T20" fmla="*/ 2 w 71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38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3" y="13"/>
                    <a:pt x="58" y="38"/>
                    <a:pt x="58" y="69"/>
                  </a:cubicBezTo>
                  <a:cubicBezTo>
                    <a:pt x="58" y="101"/>
                    <a:pt x="33" y="126"/>
                    <a:pt x="2" y="126"/>
                  </a:cubicBezTo>
                  <a:cubicBezTo>
                    <a:pt x="1" y="126"/>
                    <a:pt x="0" y="126"/>
                    <a:pt x="0" y="12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" y="138"/>
                    <a:pt x="2" y="138"/>
                  </a:cubicBezTo>
                  <a:cubicBezTo>
                    <a:pt x="40" y="138"/>
                    <a:pt x="71" y="108"/>
                    <a:pt x="71" y="69"/>
                  </a:cubicBezTo>
                  <a:cubicBezTo>
                    <a:pt x="71" y="31"/>
                    <a:pt x="40" y="0"/>
                    <a:pt x="2" y="0"/>
                  </a:cubicBezTo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13017500" y="-1711892"/>
              <a:ext cx="157163" cy="157163"/>
            </a:xfrm>
            <a:custGeom>
              <a:avLst/>
              <a:gdLst>
                <a:gd name="T0" fmla="*/ 106 w 115"/>
                <a:gd name="T1" fmla="*/ 107 h 115"/>
                <a:gd name="T2" fmla="*/ 106 w 115"/>
                <a:gd name="T3" fmla="*/ 107 h 115"/>
                <a:gd name="T4" fmla="*/ 75 w 115"/>
                <a:gd name="T5" fmla="*/ 107 h 115"/>
                <a:gd name="T6" fmla="*/ 8 w 115"/>
                <a:gd name="T7" fmla="*/ 39 h 115"/>
                <a:gd name="T8" fmla="*/ 8 w 115"/>
                <a:gd name="T9" fmla="*/ 8 h 115"/>
                <a:gd name="T10" fmla="*/ 8 w 115"/>
                <a:gd name="T11" fmla="*/ 8 h 115"/>
                <a:gd name="T12" fmla="*/ 39 w 115"/>
                <a:gd name="T13" fmla="*/ 8 h 115"/>
                <a:gd name="T14" fmla="*/ 106 w 115"/>
                <a:gd name="T15" fmla="*/ 76 h 115"/>
                <a:gd name="T16" fmla="*/ 106 w 115"/>
                <a:gd name="T1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5">
                  <a:moveTo>
                    <a:pt x="106" y="107"/>
                  </a:moveTo>
                  <a:cubicBezTo>
                    <a:pt x="106" y="107"/>
                    <a:pt x="106" y="107"/>
                    <a:pt x="106" y="107"/>
                  </a:cubicBezTo>
                  <a:cubicBezTo>
                    <a:pt x="98" y="115"/>
                    <a:pt x="84" y="115"/>
                    <a:pt x="75" y="10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1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39" y="8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5" y="84"/>
                    <a:pt x="115" y="98"/>
                    <a:pt x="106" y="107"/>
                  </a:cubicBezTo>
                  <a:close/>
                </a:path>
              </a:pathLst>
            </a:custGeom>
            <a:solidFill>
              <a:srgbClr val="E61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13038138" y="-1680142"/>
              <a:ext cx="115888" cy="117475"/>
            </a:xfrm>
            <a:custGeom>
              <a:avLst/>
              <a:gdLst>
                <a:gd name="T0" fmla="*/ 82 w 85"/>
                <a:gd name="T1" fmla="*/ 82 h 85"/>
                <a:gd name="T2" fmla="*/ 70 w 85"/>
                <a:gd name="T3" fmla="*/ 82 h 85"/>
                <a:gd name="T4" fmla="*/ 3 w 85"/>
                <a:gd name="T5" fmla="*/ 15 h 85"/>
                <a:gd name="T6" fmla="*/ 3 w 85"/>
                <a:gd name="T7" fmla="*/ 3 h 85"/>
                <a:gd name="T8" fmla="*/ 15 w 85"/>
                <a:gd name="T9" fmla="*/ 3 h 85"/>
                <a:gd name="T10" fmla="*/ 82 w 85"/>
                <a:gd name="T11" fmla="*/ 70 h 85"/>
                <a:gd name="T12" fmla="*/ 82 w 85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5">
                  <a:moveTo>
                    <a:pt x="82" y="82"/>
                  </a:moveTo>
                  <a:cubicBezTo>
                    <a:pt x="78" y="85"/>
                    <a:pt x="73" y="85"/>
                    <a:pt x="70" y="8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5" y="73"/>
                    <a:pt x="85" y="79"/>
                    <a:pt x="82" y="82"/>
                  </a:cubicBezTo>
                  <a:close/>
                </a:path>
              </a:pathLst>
            </a:custGeom>
            <a:solidFill>
              <a:srgbClr val="F8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 noEditPoints="1"/>
            </p:cNvSpPr>
            <p:nvPr/>
          </p:nvSpPr>
          <p:spPr bwMode="auto">
            <a:xfrm>
              <a:off x="12861925" y="-1884930"/>
              <a:ext cx="157163" cy="174625"/>
            </a:xfrm>
            <a:custGeom>
              <a:avLst/>
              <a:gdLst>
                <a:gd name="T0" fmla="*/ 82 w 115"/>
                <a:gd name="T1" fmla="*/ 120 h 128"/>
                <a:gd name="T2" fmla="*/ 87 w 115"/>
                <a:gd name="T3" fmla="*/ 117 h 128"/>
                <a:gd name="T4" fmla="*/ 85 w 115"/>
                <a:gd name="T5" fmla="*/ 118 h 128"/>
                <a:gd name="T6" fmla="*/ 87 w 115"/>
                <a:gd name="T7" fmla="*/ 117 h 128"/>
                <a:gd name="T8" fmla="*/ 90 w 115"/>
                <a:gd name="T9" fmla="*/ 115 h 128"/>
                <a:gd name="T10" fmla="*/ 99 w 115"/>
                <a:gd name="T11" fmla="*/ 57 h 128"/>
                <a:gd name="T12" fmla="*/ 99 w 115"/>
                <a:gd name="T13" fmla="*/ 57 h 128"/>
                <a:gd name="T14" fmla="*/ 44 w 115"/>
                <a:gd name="T15" fmla="*/ 114 h 128"/>
                <a:gd name="T16" fmla="*/ 44 w 115"/>
                <a:gd name="T17" fmla="*/ 114 h 128"/>
                <a:gd name="T18" fmla="*/ 44 w 115"/>
                <a:gd name="T19" fmla="*/ 114 h 128"/>
                <a:gd name="T20" fmla="*/ 44 w 115"/>
                <a:gd name="T21" fmla="*/ 115 h 128"/>
                <a:gd name="T22" fmla="*/ 44 w 115"/>
                <a:gd name="T23" fmla="*/ 115 h 128"/>
                <a:gd name="T24" fmla="*/ 44 w 115"/>
                <a:gd name="T25" fmla="*/ 115 h 128"/>
                <a:gd name="T26" fmla="*/ 44 w 115"/>
                <a:gd name="T27" fmla="*/ 115 h 128"/>
                <a:gd name="T28" fmla="*/ 44 w 115"/>
                <a:gd name="T29" fmla="*/ 116 h 128"/>
                <a:gd name="T30" fmla="*/ 44 w 115"/>
                <a:gd name="T31" fmla="*/ 116 h 128"/>
                <a:gd name="T32" fmla="*/ 44 w 115"/>
                <a:gd name="T33" fmla="*/ 116 h 128"/>
                <a:gd name="T34" fmla="*/ 44 w 115"/>
                <a:gd name="T35" fmla="*/ 116 h 128"/>
                <a:gd name="T36" fmla="*/ 44 w 115"/>
                <a:gd name="T37" fmla="*/ 117 h 128"/>
                <a:gd name="T38" fmla="*/ 44 w 115"/>
                <a:gd name="T39" fmla="*/ 117 h 128"/>
                <a:gd name="T40" fmla="*/ 44 w 115"/>
                <a:gd name="T41" fmla="*/ 117 h 128"/>
                <a:gd name="T42" fmla="*/ 44 w 115"/>
                <a:gd name="T43" fmla="*/ 117 h 128"/>
                <a:gd name="T44" fmla="*/ 44 w 115"/>
                <a:gd name="T45" fmla="*/ 118 h 128"/>
                <a:gd name="T46" fmla="*/ 44 w 115"/>
                <a:gd name="T47" fmla="*/ 118 h 128"/>
                <a:gd name="T48" fmla="*/ 45 w 115"/>
                <a:gd name="T49" fmla="*/ 121 h 128"/>
                <a:gd name="T50" fmla="*/ 77 w 115"/>
                <a:gd name="T51" fmla="*/ 122 h 128"/>
                <a:gd name="T52" fmla="*/ 51 w 115"/>
                <a:gd name="T53" fmla="*/ 128 h 128"/>
                <a:gd name="T54" fmla="*/ 46 w 115"/>
                <a:gd name="T55" fmla="*/ 128 h 128"/>
                <a:gd name="T56" fmla="*/ 51 w 115"/>
                <a:gd name="T57" fmla="*/ 128 h 128"/>
                <a:gd name="T58" fmla="*/ 115 w 115"/>
                <a:gd name="T59" fmla="*/ 64 h 128"/>
                <a:gd name="T60" fmla="*/ 40 w 115"/>
                <a:gd name="T61" fmla="*/ 1 h 128"/>
                <a:gd name="T62" fmla="*/ 38 w 115"/>
                <a:gd name="T63" fmla="*/ 2 h 128"/>
                <a:gd name="T64" fmla="*/ 46 w 115"/>
                <a:gd name="T65" fmla="*/ 1 h 128"/>
                <a:gd name="T66" fmla="*/ 51 w 115"/>
                <a:gd name="T67" fmla="*/ 0 h 128"/>
                <a:gd name="T68" fmla="*/ 19 w 115"/>
                <a:gd name="T69" fmla="*/ 15 h 128"/>
                <a:gd name="T70" fmla="*/ 13 w 115"/>
                <a:gd name="T71" fmla="*/ 98 h 128"/>
                <a:gd name="T72" fmla="*/ 2 w 115"/>
                <a:gd name="T73" fmla="*/ 74 h 128"/>
                <a:gd name="T74" fmla="*/ 18 w 115"/>
                <a:gd name="T75" fmla="*/ 49 h 128"/>
                <a:gd name="T76" fmla="*/ 42 w 115"/>
                <a:gd name="T77" fmla="*/ 46 h 128"/>
                <a:gd name="T78" fmla="*/ 37 w 115"/>
                <a:gd name="T79" fmla="*/ 28 h 128"/>
                <a:gd name="T80" fmla="*/ 64 w 115"/>
                <a:gd name="T81" fmla="*/ 19 h 128"/>
                <a:gd name="T82" fmla="*/ 83 w 115"/>
                <a:gd name="T83" fmla="*/ 13 h 128"/>
                <a:gd name="T84" fmla="*/ 52 w 115"/>
                <a:gd name="T8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128">
                  <a:moveTo>
                    <a:pt x="82" y="120"/>
                  </a:moveTo>
                  <a:cubicBezTo>
                    <a:pt x="82" y="120"/>
                    <a:pt x="82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1" y="121"/>
                    <a:pt x="80" y="121"/>
                    <a:pt x="79" y="121"/>
                  </a:cubicBezTo>
                  <a:cubicBezTo>
                    <a:pt x="80" y="121"/>
                    <a:pt x="81" y="121"/>
                    <a:pt x="82" y="120"/>
                  </a:cubicBezTo>
                  <a:moveTo>
                    <a:pt x="87" y="117"/>
                  </a:move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7" y="117"/>
                    <a:pt x="86" y="118"/>
                    <a:pt x="85" y="118"/>
                  </a:cubicBezTo>
                  <a:cubicBezTo>
                    <a:pt x="85" y="118"/>
                    <a:pt x="85" y="118"/>
                    <a:pt x="85" y="119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6" y="118"/>
                    <a:pt x="87" y="117"/>
                    <a:pt x="87" y="117"/>
                  </a:cubicBezTo>
                  <a:moveTo>
                    <a:pt x="90" y="115"/>
                  </a:moveTo>
                  <a:cubicBezTo>
                    <a:pt x="91" y="114"/>
                    <a:pt x="91" y="114"/>
                    <a:pt x="92" y="113"/>
                  </a:cubicBezTo>
                  <a:cubicBezTo>
                    <a:pt x="91" y="114"/>
                    <a:pt x="91" y="114"/>
                    <a:pt x="90" y="115"/>
                  </a:cubicBezTo>
                  <a:moveTo>
                    <a:pt x="101" y="57"/>
                  </a:moveTo>
                  <a:cubicBezTo>
                    <a:pt x="101" y="57"/>
                    <a:pt x="101" y="57"/>
                    <a:pt x="101" y="57"/>
                  </a:cubicBezTo>
                  <a:cubicBezTo>
                    <a:pt x="100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68" y="58"/>
                    <a:pt x="44" y="83"/>
                    <a:pt x="44" y="11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4" y="120"/>
                    <a:pt x="45" y="121"/>
                  </a:cubicBezTo>
                  <a:cubicBezTo>
                    <a:pt x="51" y="123"/>
                    <a:pt x="57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8" y="124"/>
                    <a:pt x="73" y="123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9" y="126"/>
                    <a:pt x="6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49" y="128"/>
                    <a:pt x="48" y="128"/>
                    <a:pt x="46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49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68" y="128"/>
                    <a:pt x="84" y="121"/>
                    <a:pt x="97" y="109"/>
                  </a:cubicBezTo>
                  <a:cubicBezTo>
                    <a:pt x="109" y="97"/>
                    <a:pt x="115" y="81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2"/>
                    <a:pt x="115" y="60"/>
                    <a:pt x="115" y="59"/>
                  </a:cubicBezTo>
                  <a:cubicBezTo>
                    <a:pt x="110" y="57"/>
                    <a:pt x="106" y="57"/>
                    <a:pt x="101" y="57"/>
                  </a:cubicBezTo>
                  <a:moveTo>
                    <a:pt x="40" y="1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9" y="2"/>
                    <a:pt x="39" y="2"/>
                    <a:pt x="40" y="1"/>
                  </a:cubicBezTo>
                  <a:moveTo>
                    <a:pt x="45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19" y="7"/>
                    <a:pt x="7" y="18"/>
                  </a:cubicBezTo>
                  <a:cubicBezTo>
                    <a:pt x="16" y="10"/>
                    <a:pt x="26" y="5"/>
                    <a:pt x="37" y="2"/>
                  </a:cubicBezTo>
                  <a:cubicBezTo>
                    <a:pt x="30" y="5"/>
                    <a:pt x="24" y="9"/>
                    <a:pt x="19" y="15"/>
                  </a:cubicBezTo>
                  <a:cubicBezTo>
                    <a:pt x="7" y="27"/>
                    <a:pt x="0" y="43"/>
                    <a:pt x="0" y="60"/>
                  </a:cubicBezTo>
                  <a:cubicBezTo>
                    <a:pt x="0" y="74"/>
                    <a:pt x="5" y="8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4"/>
                    <a:pt x="15" y="89"/>
                    <a:pt x="16" y="8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3" y="77"/>
                    <a:pt x="2" y="75"/>
                    <a:pt x="2" y="74"/>
                  </a:cubicBezTo>
                  <a:cubicBezTo>
                    <a:pt x="2" y="73"/>
                    <a:pt x="2" y="72"/>
                    <a:pt x="3" y="7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6" y="49"/>
                    <a:pt x="18" y="49"/>
                  </a:cubicBezTo>
                  <a:cubicBezTo>
                    <a:pt x="19" y="49"/>
                    <a:pt x="20" y="49"/>
                    <a:pt x="21" y="5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53"/>
                    <a:pt x="38" y="49"/>
                    <a:pt x="42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4" y="33"/>
                    <a:pt x="34" y="32"/>
                  </a:cubicBezTo>
                  <a:cubicBezTo>
                    <a:pt x="34" y="30"/>
                    <a:pt x="35" y="29"/>
                    <a:pt x="37" y="2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61" y="16"/>
                    <a:pt x="63" y="17"/>
                    <a:pt x="64" y="1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28"/>
                    <a:pt x="79" y="27"/>
                    <a:pt x="83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2"/>
                    <a:pt x="84" y="10"/>
                    <a:pt x="84" y="9"/>
                  </a:cubicBezTo>
                  <a:cubicBezTo>
                    <a:pt x="74" y="4"/>
                    <a:pt x="6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12998450" y="-1856355"/>
              <a:ext cx="17463" cy="33338"/>
            </a:xfrm>
            <a:custGeom>
              <a:avLst/>
              <a:gdLst>
                <a:gd name="T0" fmla="*/ 0 w 13"/>
                <a:gd name="T1" fmla="*/ 0 h 24"/>
                <a:gd name="T2" fmla="*/ 0 w 13"/>
                <a:gd name="T3" fmla="*/ 24 h 24"/>
                <a:gd name="T4" fmla="*/ 1 w 13"/>
                <a:gd name="T5" fmla="*/ 23 h 24"/>
                <a:gd name="T6" fmla="*/ 2 w 13"/>
                <a:gd name="T7" fmla="*/ 23 h 24"/>
                <a:gd name="T8" fmla="*/ 2 w 13"/>
                <a:gd name="T9" fmla="*/ 23 h 24"/>
                <a:gd name="T10" fmla="*/ 2 w 13"/>
                <a:gd name="T11" fmla="*/ 23 h 24"/>
                <a:gd name="T12" fmla="*/ 13 w 13"/>
                <a:gd name="T13" fmla="*/ 24 h 24"/>
                <a:gd name="T14" fmla="*/ 0 w 1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10" y="24"/>
                    <a:pt x="13" y="24"/>
                  </a:cubicBezTo>
                  <a:cubicBezTo>
                    <a:pt x="11" y="16"/>
                    <a:pt x="6" y="7"/>
                    <a:pt x="0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 noEditPoints="1"/>
            </p:cNvSpPr>
            <p:nvPr/>
          </p:nvSpPr>
          <p:spPr bwMode="auto">
            <a:xfrm>
              <a:off x="12865100" y="-1872230"/>
              <a:ext cx="133350" cy="149225"/>
            </a:xfrm>
            <a:custGeom>
              <a:avLst/>
              <a:gdLst>
                <a:gd name="T0" fmla="*/ 42 w 97"/>
                <a:gd name="T1" fmla="*/ 109 h 109"/>
                <a:gd name="T2" fmla="*/ 42 w 97"/>
                <a:gd name="T3" fmla="*/ 109 h 109"/>
                <a:gd name="T4" fmla="*/ 42 w 97"/>
                <a:gd name="T5" fmla="*/ 109 h 109"/>
                <a:gd name="T6" fmla="*/ 42 w 97"/>
                <a:gd name="T7" fmla="*/ 109 h 109"/>
                <a:gd name="T8" fmla="*/ 42 w 97"/>
                <a:gd name="T9" fmla="*/ 109 h 109"/>
                <a:gd name="T10" fmla="*/ 42 w 97"/>
                <a:gd name="T11" fmla="*/ 109 h 109"/>
                <a:gd name="T12" fmla="*/ 42 w 97"/>
                <a:gd name="T13" fmla="*/ 108 h 109"/>
                <a:gd name="T14" fmla="*/ 42 w 97"/>
                <a:gd name="T15" fmla="*/ 108 h 109"/>
                <a:gd name="T16" fmla="*/ 42 w 97"/>
                <a:gd name="T17" fmla="*/ 108 h 109"/>
                <a:gd name="T18" fmla="*/ 42 w 97"/>
                <a:gd name="T19" fmla="*/ 108 h 109"/>
                <a:gd name="T20" fmla="*/ 42 w 97"/>
                <a:gd name="T21" fmla="*/ 108 h 109"/>
                <a:gd name="T22" fmla="*/ 42 w 97"/>
                <a:gd name="T23" fmla="*/ 108 h 109"/>
                <a:gd name="T24" fmla="*/ 42 w 97"/>
                <a:gd name="T25" fmla="*/ 108 h 109"/>
                <a:gd name="T26" fmla="*/ 42 w 97"/>
                <a:gd name="T27" fmla="*/ 108 h 109"/>
                <a:gd name="T28" fmla="*/ 42 w 97"/>
                <a:gd name="T29" fmla="*/ 108 h 109"/>
                <a:gd name="T30" fmla="*/ 42 w 97"/>
                <a:gd name="T31" fmla="*/ 107 h 109"/>
                <a:gd name="T32" fmla="*/ 42 w 97"/>
                <a:gd name="T33" fmla="*/ 107 h 109"/>
                <a:gd name="T34" fmla="*/ 42 w 97"/>
                <a:gd name="T35" fmla="*/ 107 h 109"/>
                <a:gd name="T36" fmla="*/ 42 w 97"/>
                <a:gd name="T37" fmla="*/ 107 h 109"/>
                <a:gd name="T38" fmla="*/ 42 w 97"/>
                <a:gd name="T39" fmla="*/ 107 h 109"/>
                <a:gd name="T40" fmla="*/ 42 w 97"/>
                <a:gd name="T41" fmla="*/ 107 h 109"/>
                <a:gd name="T42" fmla="*/ 42 w 97"/>
                <a:gd name="T43" fmla="*/ 107 h 109"/>
                <a:gd name="T44" fmla="*/ 42 w 97"/>
                <a:gd name="T45" fmla="*/ 106 h 109"/>
                <a:gd name="T46" fmla="*/ 42 w 97"/>
                <a:gd name="T47" fmla="*/ 106 h 109"/>
                <a:gd name="T48" fmla="*/ 42 w 97"/>
                <a:gd name="T49" fmla="*/ 106 h 109"/>
                <a:gd name="T50" fmla="*/ 42 w 97"/>
                <a:gd name="T51" fmla="*/ 106 h 109"/>
                <a:gd name="T52" fmla="*/ 42 w 97"/>
                <a:gd name="T53" fmla="*/ 106 h 109"/>
                <a:gd name="T54" fmla="*/ 42 w 97"/>
                <a:gd name="T55" fmla="*/ 106 h 109"/>
                <a:gd name="T56" fmla="*/ 42 w 97"/>
                <a:gd name="T57" fmla="*/ 106 h 109"/>
                <a:gd name="T58" fmla="*/ 42 w 97"/>
                <a:gd name="T59" fmla="*/ 106 h 109"/>
                <a:gd name="T60" fmla="*/ 42 w 97"/>
                <a:gd name="T61" fmla="*/ 106 h 109"/>
                <a:gd name="T62" fmla="*/ 42 w 97"/>
                <a:gd name="T63" fmla="*/ 105 h 109"/>
                <a:gd name="T64" fmla="*/ 42 w 97"/>
                <a:gd name="T65" fmla="*/ 105 h 109"/>
                <a:gd name="T66" fmla="*/ 42 w 97"/>
                <a:gd name="T67" fmla="*/ 105 h 109"/>
                <a:gd name="T68" fmla="*/ 42 w 97"/>
                <a:gd name="T69" fmla="*/ 105 h 109"/>
                <a:gd name="T70" fmla="*/ 42 w 97"/>
                <a:gd name="T71" fmla="*/ 105 h 109"/>
                <a:gd name="T72" fmla="*/ 42 w 97"/>
                <a:gd name="T73" fmla="*/ 105 h 109"/>
                <a:gd name="T74" fmla="*/ 42 w 97"/>
                <a:gd name="T75" fmla="*/ 105 h 109"/>
                <a:gd name="T76" fmla="*/ 42 w 97"/>
                <a:gd name="T77" fmla="*/ 105 h 109"/>
                <a:gd name="T78" fmla="*/ 42 w 97"/>
                <a:gd name="T79" fmla="*/ 104 h 109"/>
                <a:gd name="T80" fmla="*/ 97 w 97"/>
                <a:gd name="T81" fmla="*/ 48 h 109"/>
                <a:gd name="T82" fmla="*/ 82 w 97"/>
                <a:gd name="T83" fmla="*/ 0 h 109"/>
                <a:gd name="T84" fmla="*/ 81 w 97"/>
                <a:gd name="T85" fmla="*/ 4 h 109"/>
                <a:gd name="T86" fmla="*/ 81 w 97"/>
                <a:gd name="T87" fmla="*/ 17 h 109"/>
                <a:gd name="T88" fmla="*/ 62 w 97"/>
                <a:gd name="T89" fmla="*/ 10 h 109"/>
                <a:gd name="T90" fmla="*/ 54 w 97"/>
                <a:gd name="T91" fmla="*/ 8 h 109"/>
                <a:gd name="T92" fmla="*/ 32 w 97"/>
                <a:gd name="T93" fmla="*/ 23 h 109"/>
                <a:gd name="T94" fmla="*/ 40 w 97"/>
                <a:gd name="T95" fmla="*/ 37 h 109"/>
                <a:gd name="T96" fmla="*/ 30 w 97"/>
                <a:gd name="T97" fmla="*/ 47 h 109"/>
                <a:gd name="T98" fmla="*/ 16 w 97"/>
                <a:gd name="T99" fmla="*/ 40 h 109"/>
                <a:gd name="T100" fmla="*/ 1 w 97"/>
                <a:gd name="T101" fmla="*/ 62 h 109"/>
                <a:gd name="T102" fmla="*/ 3 w 97"/>
                <a:gd name="T103" fmla="*/ 69 h 109"/>
                <a:gd name="T104" fmla="*/ 14 w 97"/>
                <a:gd name="T105" fmla="*/ 76 h 109"/>
                <a:gd name="T106" fmla="*/ 11 w 97"/>
                <a:gd name="T107" fmla="*/ 89 h 109"/>
                <a:gd name="T108" fmla="*/ 30 w 97"/>
                <a:gd name="T109" fmla="*/ 104 h 109"/>
                <a:gd name="T110" fmla="*/ 97 w 97"/>
                <a:gd name="T111" fmla="*/ 12 h 109"/>
                <a:gd name="T112" fmla="*/ 82 w 9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109"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42" y="105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moveTo>
                    <a:pt x="97" y="48"/>
                  </a:moveTo>
                  <a:cubicBezTo>
                    <a:pt x="66" y="49"/>
                    <a:pt x="42" y="7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74"/>
                    <a:pt x="66" y="49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moveTo>
                    <a:pt x="82" y="0"/>
                  </a:moveTo>
                  <a:cubicBezTo>
                    <a:pt x="82" y="1"/>
                    <a:pt x="81" y="3"/>
                    <a:pt x="81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77" y="18"/>
                    <a:pt x="72" y="19"/>
                    <a:pt x="68" y="2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8"/>
                    <a:pt x="59" y="7"/>
                    <a:pt x="57" y="7"/>
                  </a:cubicBezTo>
                  <a:cubicBezTo>
                    <a:pt x="56" y="7"/>
                    <a:pt x="55" y="7"/>
                    <a:pt x="54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20"/>
                    <a:pt x="32" y="21"/>
                    <a:pt x="32" y="23"/>
                  </a:cubicBezTo>
                  <a:cubicBezTo>
                    <a:pt x="32" y="24"/>
                    <a:pt x="33" y="25"/>
                    <a:pt x="33" y="2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40"/>
                    <a:pt x="33" y="44"/>
                    <a:pt x="30" y="4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7" y="40"/>
                    <a:pt x="16" y="40"/>
                  </a:cubicBezTo>
                  <a:cubicBezTo>
                    <a:pt x="14" y="40"/>
                    <a:pt x="13" y="41"/>
                    <a:pt x="12" y="4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3" y="80"/>
                    <a:pt x="11" y="85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6" y="96"/>
                    <a:pt x="22" y="102"/>
                    <a:pt x="30" y="106"/>
                  </a:cubicBezTo>
                  <a:cubicBezTo>
                    <a:pt x="30" y="106"/>
                    <a:pt x="30" y="105"/>
                    <a:pt x="30" y="104"/>
                  </a:cubicBezTo>
                  <a:cubicBezTo>
                    <a:pt x="30" y="67"/>
                    <a:pt x="60" y="37"/>
                    <a:pt x="97" y="36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5" y="11"/>
                    <a:pt x="95" y="10"/>
                  </a:cubicBezTo>
                  <a:cubicBezTo>
                    <a:pt x="91" y="6"/>
                    <a:pt x="87" y="3"/>
                    <a:pt x="8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12906375" y="-1824605"/>
              <a:ext cx="92075" cy="104775"/>
            </a:xfrm>
            <a:custGeom>
              <a:avLst/>
              <a:gdLst>
                <a:gd name="T0" fmla="*/ 68 w 68"/>
                <a:gd name="T1" fmla="*/ 0 h 77"/>
                <a:gd name="T2" fmla="*/ 67 w 68"/>
                <a:gd name="T3" fmla="*/ 1 h 77"/>
                <a:gd name="T4" fmla="*/ 0 w 68"/>
                <a:gd name="T5" fmla="*/ 69 h 77"/>
                <a:gd name="T6" fmla="*/ 0 w 68"/>
                <a:gd name="T7" fmla="*/ 71 h 77"/>
                <a:gd name="T8" fmla="*/ 13 w 68"/>
                <a:gd name="T9" fmla="*/ 77 h 77"/>
                <a:gd name="T10" fmla="*/ 12 w 68"/>
                <a:gd name="T11" fmla="*/ 74 h 77"/>
                <a:gd name="T12" fmla="*/ 12 w 68"/>
                <a:gd name="T13" fmla="*/ 74 h 77"/>
                <a:gd name="T14" fmla="*/ 12 w 68"/>
                <a:gd name="T15" fmla="*/ 74 h 77"/>
                <a:gd name="T16" fmla="*/ 12 w 68"/>
                <a:gd name="T17" fmla="*/ 74 h 77"/>
                <a:gd name="T18" fmla="*/ 12 w 68"/>
                <a:gd name="T19" fmla="*/ 74 h 77"/>
                <a:gd name="T20" fmla="*/ 12 w 68"/>
                <a:gd name="T21" fmla="*/ 74 h 77"/>
                <a:gd name="T22" fmla="*/ 12 w 68"/>
                <a:gd name="T23" fmla="*/ 74 h 77"/>
                <a:gd name="T24" fmla="*/ 12 w 68"/>
                <a:gd name="T25" fmla="*/ 74 h 77"/>
                <a:gd name="T26" fmla="*/ 12 w 68"/>
                <a:gd name="T27" fmla="*/ 73 h 77"/>
                <a:gd name="T28" fmla="*/ 12 w 68"/>
                <a:gd name="T29" fmla="*/ 73 h 77"/>
                <a:gd name="T30" fmla="*/ 12 w 68"/>
                <a:gd name="T31" fmla="*/ 73 h 77"/>
                <a:gd name="T32" fmla="*/ 12 w 68"/>
                <a:gd name="T33" fmla="*/ 73 h 77"/>
                <a:gd name="T34" fmla="*/ 12 w 68"/>
                <a:gd name="T35" fmla="*/ 73 h 77"/>
                <a:gd name="T36" fmla="*/ 12 w 68"/>
                <a:gd name="T37" fmla="*/ 73 h 77"/>
                <a:gd name="T38" fmla="*/ 12 w 68"/>
                <a:gd name="T39" fmla="*/ 73 h 77"/>
                <a:gd name="T40" fmla="*/ 12 w 68"/>
                <a:gd name="T41" fmla="*/ 73 h 77"/>
                <a:gd name="T42" fmla="*/ 12 w 68"/>
                <a:gd name="T43" fmla="*/ 73 h 77"/>
                <a:gd name="T44" fmla="*/ 12 w 68"/>
                <a:gd name="T45" fmla="*/ 73 h 77"/>
                <a:gd name="T46" fmla="*/ 12 w 68"/>
                <a:gd name="T47" fmla="*/ 73 h 77"/>
                <a:gd name="T48" fmla="*/ 12 w 68"/>
                <a:gd name="T49" fmla="*/ 73 h 77"/>
                <a:gd name="T50" fmla="*/ 12 w 68"/>
                <a:gd name="T51" fmla="*/ 72 h 77"/>
                <a:gd name="T52" fmla="*/ 12 w 68"/>
                <a:gd name="T53" fmla="*/ 72 h 77"/>
                <a:gd name="T54" fmla="*/ 12 w 68"/>
                <a:gd name="T55" fmla="*/ 72 h 77"/>
                <a:gd name="T56" fmla="*/ 12 w 68"/>
                <a:gd name="T57" fmla="*/ 72 h 77"/>
                <a:gd name="T58" fmla="*/ 12 w 68"/>
                <a:gd name="T59" fmla="*/ 72 h 77"/>
                <a:gd name="T60" fmla="*/ 12 w 68"/>
                <a:gd name="T61" fmla="*/ 72 h 77"/>
                <a:gd name="T62" fmla="*/ 12 w 68"/>
                <a:gd name="T63" fmla="*/ 72 h 77"/>
                <a:gd name="T64" fmla="*/ 12 w 68"/>
                <a:gd name="T65" fmla="*/ 72 h 77"/>
                <a:gd name="T66" fmla="*/ 12 w 68"/>
                <a:gd name="T67" fmla="*/ 72 h 77"/>
                <a:gd name="T68" fmla="*/ 12 w 68"/>
                <a:gd name="T69" fmla="*/ 72 h 77"/>
                <a:gd name="T70" fmla="*/ 12 w 68"/>
                <a:gd name="T71" fmla="*/ 72 h 77"/>
                <a:gd name="T72" fmla="*/ 12 w 68"/>
                <a:gd name="T73" fmla="*/ 71 h 77"/>
                <a:gd name="T74" fmla="*/ 12 w 68"/>
                <a:gd name="T75" fmla="*/ 71 h 77"/>
                <a:gd name="T76" fmla="*/ 12 w 68"/>
                <a:gd name="T77" fmla="*/ 71 h 77"/>
                <a:gd name="T78" fmla="*/ 12 w 68"/>
                <a:gd name="T79" fmla="*/ 71 h 77"/>
                <a:gd name="T80" fmla="*/ 12 w 68"/>
                <a:gd name="T81" fmla="*/ 71 h 77"/>
                <a:gd name="T82" fmla="*/ 12 w 68"/>
                <a:gd name="T83" fmla="*/ 71 h 77"/>
                <a:gd name="T84" fmla="*/ 12 w 68"/>
                <a:gd name="T85" fmla="*/ 71 h 77"/>
                <a:gd name="T86" fmla="*/ 12 w 68"/>
                <a:gd name="T87" fmla="*/ 71 h 77"/>
                <a:gd name="T88" fmla="*/ 12 w 68"/>
                <a:gd name="T89" fmla="*/ 71 h 77"/>
                <a:gd name="T90" fmla="*/ 12 w 68"/>
                <a:gd name="T91" fmla="*/ 71 h 77"/>
                <a:gd name="T92" fmla="*/ 12 w 68"/>
                <a:gd name="T93" fmla="*/ 71 h 77"/>
                <a:gd name="T94" fmla="*/ 12 w 68"/>
                <a:gd name="T95" fmla="*/ 70 h 77"/>
                <a:gd name="T96" fmla="*/ 12 w 68"/>
                <a:gd name="T97" fmla="*/ 70 h 77"/>
                <a:gd name="T98" fmla="*/ 12 w 68"/>
                <a:gd name="T99" fmla="*/ 70 h 77"/>
                <a:gd name="T100" fmla="*/ 12 w 68"/>
                <a:gd name="T101" fmla="*/ 70 h 77"/>
                <a:gd name="T102" fmla="*/ 12 w 68"/>
                <a:gd name="T103" fmla="*/ 70 h 77"/>
                <a:gd name="T104" fmla="*/ 12 w 68"/>
                <a:gd name="T105" fmla="*/ 70 h 77"/>
                <a:gd name="T106" fmla="*/ 12 w 68"/>
                <a:gd name="T107" fmla="*/ 70 h 77"/>
                <a:gd name="T108" fmla="*/ 12 w 68"/>
                <a:gd name="T109" fmla="*/ 70 h 77"/>
                <a:gd name="T110" fmla="*/ 12 w 68"/>
                <a:gd name="T111" fmla="*/ 70 h 77"/>
                <a:gd name="T112" fmla="*/ 12 w 68"/>
                <a:gd name="T113" fmla="*/ 70 h 77"/>
                <a:gd name="T114" fmla="*/ 12 w 68"/>
                <a:gd name="T115" fmla="*/ 69 h 77"/>
                <a:gd name="T116" fmla="*/ 12 w 68"/>
                <a:gd name="T117" fmla="*/ 69 h 77"/>
                <a:gd name="T118" fmla="*/ 67 w 68"/>
                <a:gd name="T119" fmla="*/ 13 h 77"/>
                <a:gd name="T120" fmla="*/ 67 w 68"/>
                <a:gd name="T121" fmla="*/ 13 h 77"/>
                <a:gd name="T122" fmla="*/ 67 w 68"/>
                <a:gd name="T123" fmla="*/ 1 h 77"/>
                <a:gd name="T124" fmla="*/ 68 w 68"/>
                <a:gd name="T1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" h="77">
                  <a:moveTo>
                    <a:pt x="68" y="0"/>
                  </a:moveTo>
                  <a:cubicBezTo>
                    <a:pt x="68" y="0"/>
                    <a:pt x="67" y="0"/>
                    <a:pt x="67" y="1"/>
                  </a:cubicBezTo>
                  <a:cubicBezTo>
                    <a:pt x="30" y="2"/>
                    <a:pt x="0" y="32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4" y="74"/>
                    <a:pt x="8" y="76"/>
                    <a:pt x="13" y="77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39"/>
                    <a:pt x="36" y="14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8" y="0"/>
                    <a:pt x="68" y="0"/>
                  </a:cubicBezTo>
                </a:path>
              </a:pathLst>
            </a:custGeom>
            <a:solidFill>
              <a:srgbClr val="45A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12998450" y="-1824605"/>
              <a:ext cx="20638" cy="20638"/>
            </a:xfrm>
            <a:custGeom>
              <a:avLst/>
              <a:gdLst>
                <a:gd name="T0" fmla="*/ 2 w 16"/>
                <a:gd name="T1" fmla="*/ 0 h 15"/>
                <a:gd name="T2" fmla="*/ 1 w 16"/>
                <a:gd name="T3" fmla="*/ 0 h 15"/>
                <a:gd name="T4" fmla="*/ 0 w 16"/>
                <a:gd name="T5" fmla="*/ 1 h 15"/>
                <a:gd name="T6" fmla="*/ 0 w 16"/>
                <a:gd name="T7" fmla="*/ 13 h 15"/>
                <a:gd name="T8" fmla="*/ 0 w 16"/>
                <a:gd name="T9" fmla="*/ 13 h 15"/>
                <a:gd name="T10" fmla="*/ 2 w 16"/>
                <a:gd name="T11" fmla="*/ 13 h 15"/>
                <a:gd name="T12" fmla="*/ 2 w 16"/>
                <a:gd name="T13" fmla="*/ 13 h 15"/>
                <a:gd name="T14" fmla="*/ 16 w 16"/>
                <a:gd name="T15" fmla="*/ 15 h 15"/>
                <a:gd name="T16" fmla="*/ 13 w 16"/>
                <a:gd name="T17" fmla="*/ 1 h 15"/>
                <a:gd name="T18" fmla="*/ 2 w 16"/>
                <a:gd name="T19" fmla="*/ 0 h 15"/>
                <a:gd name="T20" fmla="*/ 2 w 16"/>
                <a:gd name="T21" fmla="*/ 0 h 15"/>
                <a:gd name="T22" fmla="*/ 2 w 16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3"/>
                    <a:pt x="11" y="13"/>
                    <a:pt x="16" y="15"/>
                  </a:cubicBezTo>
                  <a:cubicBezTo>
                    <a:pt x="16" y="10"/>
                    <a:pt x="15" y="6"/>
                    <a:pt x="13" y="1"/>
                  </a:cubicBezTo>
                  <a:cubicBezTo>
                    <a:pt x="10" y="1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4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 noEditPoints="1"/>
            </p:cNvSpPr>
            <p:nvPr/>
          </p:nvSpPr>
          <p:spPr bwMode="auto">
            <a:xfrm>
              <a:off x="12869863" y="-1861117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 noEditPoints="1"/>
            </p:cNvSpPr>
            <p:nvPr/>
          </p:nvSpPr>
          <p:spPr bwMode="auto">
            <a:xfrm>
              <a:off x="12815888" y="-1915092"/>
              <a:ext cx="233363" cy="234950"/>
            </a:xfrm>
            <a:custGeom>
              <a:avLst/>
              <a:gdLst>
                <a:gd name="T0" fmla="*/ 86 w 171"/>
                <a:gd name="T1" fmla="*/ 0 h 172"/>
                <a:gd name="T2" fmla="*/ 25 w 171"/>
                <a:gd name="T3" fmla="*/ 26 h 172"/>
                <a:gd name="T4" fmla="*/ 25 w 171"/>
                <a:gd name="T5" fmla="*/ 26 h 172"/>
                <a:gd name="T6" fmla="*/ 0 w 171"/>
                <a:gd name="T7" fmla="*/ 86 h 172"/>
                <a:gd name="T8" fmla="*/ 25 w 171"/>
                <a:gd name="T9" fmla="*/ 147 h 172"/>
                <a:gd name="T10" fmla="*/ 85 w 171"/>
                <a:gd name="T11" fmla="*/ 172 h 172"/>
                <a:gd name="T12" fmla="*/ 146 w 171"/>
                <a:gd name="T13" fmla="*/ 147 h 172"/>
                <a:gd name="T14" fmla="*/ 171 w 171"/>
                <a:gd name="T15" fmla="*/ 86 h 172"/>
                <a:gd name="T16" fmla="*/ 86 w 171"/>
                <a:gd name="T17" fmla="*/ 0 h 172"/>
                <a:gd name="T18" fmla="*/ 131 w 171"/>
                <a:gd name="T19" fmla="*/ 131 h 172"/>
                <a:gd name="T20" fmla="*/ 85 w 171"/>
                <a:gd name="T21" fmla="*/ 150 h 172"/>
                <a:gd name="T22" fmla="*/ 22 w 171"/>
                <a:gd name="T23" fmla="*/ 86 h 172"/>
                <a:gd name="T24" fmla="*/ 40 w 171"/>
                <a:gd name="T25" fmla="*/ 41 h 172"/>
                <a:gd name="T26" fmla="*/ 86 w 171"/>
                <a:gd name="T27" fmla="*/ 22 h 172"/>
                <a:gd name="T28" fmla="*/ 131 w 171"/>
                <a:gd name="T29" fmla="*/ 41 h 172"/>
                <a:gd name="T30" fmla="*/ 149 w 171"/>
                <a:gd name="T31" fmla="*/ 86 h 172"/>
                <a:gd name="T32" fmla="*/ 131 w 171"/>
                <a:gd name="T33" fmla="*/ 1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72">
                  <a:moveTo>
                    <a:pt x="86" y="0"/>
                  </a:moveTo>
                  <a:cubicBezTo>
                    <a:pt x="63" y="0"/>
                    <a:pt x="41" y="9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9" y="42"/>
                    <a:pt x="0" y="63"/>
                    <a:pt x="0" y="86"/>
                  </a:cubicBezTo>
                  <a:cubicBezTo>
                    <a:pt x="0" y="109"/>
                    <a:pt x="9" y="130"/>
                    <a:pt x="25" y="147"/>
                  </a:cubicBezTo>
                  <a:cubicBezTo>
                    <a:pt x="41" y="163"/>
                    <a:pt x="62" y="172"/>
                    <a:pt x="85" y="172"/>
                  </a:cubicBezTo>
                  <a:cubicBezTo>
                    <a:pt x="108" y="172"/>
                    <a:pt x="130" y="163"/>
                    <a:pt x="146" y="147"/>
                  </a:cubicBezTo>
                  <a:cubicBezTo>
                    <a:pt x="162" y="131"/>
                    <a:pt x="171" y="109"/>
                    <a:pt x="171" y="86"/>
                  </a:cubicBezTo>
                  <a:cubicBezTo>
                    <a:pt x="171" y="39"/>
                    <a:pt x="133" y="1"/>
                    <a:pt x="86" y="0"/>
                  </a:cubicBezTo>
                  <a:moveTo>
                    <a:pt x="131" y="131"/>
                  </a:moveTo>
                  <a:cubicBezTo>
                    <a:pt x="118" y="143"/>
                    <a:pt x="102" y="150"/>
                    <a:pt x="85" y="150"/>
                  </a:cubicBezTo>
                  <a:cubicBezTo>
                    <a:pt x="50" y="150"/>
                    <a:pt x="22" y="121"/>
                    <a:pt x="22" y="86"/>
                  </a:cubicBezTo>
                  <a:cubicBezTo>
                    <a:pt x="22" y="69"/>
                    <a:pt x="28" y="53"/>
                    <a:pt x="40" y="41"/>
                  </a:cubicBezTo>
                  <a:cubicBezTo>
                    <a:pt x="52" y="29"/>
                    <a:pt x="68" y="22"/>
                    <a:pt x="86" y="22"/>
                  </a:cubicBezTo>
                  <a:cubicBezTo>
                    <a:pt x="103" y="22"/>
                    <a:pt x="119" y="29"/>
                    <a:pt x="131" y="41"/>
                  </a:cubicBezTo>
                  <a:cubicBezTo>
                    <a:pt x="143" y="53"/>
                    <a:pt x="149" y="69"/>
                    <a:pt x="149" y="86"/>
                  </a:cubicBezTo>
                  <a:cubicBezTo>
                    <a:pt x="149" y="103"/>
                    <a:pt x="143" y="119"/>
                    <a:pt x="131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12914313" y="-188334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32"/>
            <p:cNvSpPr>
              <a:spLocks noChangeArrowheads="1"/>
            </p:cNvSpPr>
            <p:nvPr/>
          </p:nvSpPr>
          <p:spPr bwMode="auto">
            <a:xfrm>
              <a:off x="12871450" y="-1859530"/>
              <a:ext cx="1588" cy="1588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 noEditPoints="1"/>
            </p:cNvSpPr>
            <p:nvPr/>
          </p:nvSpPr>
          <p:spPr bwMode="auto">
            <a:xfrm>
              <a:off x="12846050" y="-1881755"/>
              <a:ext cx="122238" cy="171450"/>
            </a:xfrm>
            <a:custGeom>
              <a:avLst/>
              <a:gdLst>
                <a:gd name="T0" fmla="*/ 57 w 89"/>
                <a:gd name="T1" fmla="*/ 119 h 126"/>
                <a:gd name="T2" fmla="*/ 58 w 89"/>
                <a:gd name="T3" fmla="*/ 126 h 126"/>
                <a:gd name="T4" fmla="*/ 63 w 89"/>
                <a:gd name="T5" fmla="*/ 126 h 126"/>
                <a:gd name="T6" fmla="*/ 63 w 89"/>
                <a:gd name="T7" fmla="*/ 126 h 126"/>
                <a:gd name="T8" fmla="*/ 89 w 89"/>
                <a:gd name="T9" fmla="*/ 120 h 126"/>
                <a:gd name="T10" fmla="*/ 76 w 89"/>
                <a:gd name="T11" fmla="*/ 122 h 126"/>
                <a:gd name="T12" fmla="*/ 76 w 89"/>
                <a:gd name="T13" fmla="*/ 122 h 126"/>
                <a:gd name="T14" fmla="*/ 57 w 89"/>
                <a:gd name="T15" fmla="*/ 119 h 126"/>
                <a:gd name="T16" fmla="*/ 49 w 89"/>
                <a:gd name="T17" fmla="*/ 0 h 126"/>
                <a:gd name="T18" fmla="*/ 19 w 89"/>
                <a:gd name="T19" fmla="*/ 16 h 126"/>
                <a:gd name="T20" fmla="*/ 19 w 89"/>
                <a:gd name="T21" fmla="*/ 16 h 126"/>
                <a:gd name="T22" fmla="*/ 19 w 89"/>
                <a:gd name="T23" fmla="*/ 16 h 126"/>
                <a:gd name="T24" fmla="*/ 19 w 89"/>
                <a:gd name="T25" fmla="*/ 16 h 126"/>
                <a:gd name="T26" fmla="*/ 19 w 89"/>
                <a:gd name="T27" fmla="*/ 17 h 126"/>
                <a:gd name="T28" fmla="*/ 19 w 89"/>
                <a:gd name="T29" fmla="*/ 17 h 126"/>
                <a:gd name="T30" fmla="*/ 19 w 89"/>
                <a:gd name="T31" fmla="*/ 17 h 126"/>
                <a:gd name="T32" fmla="*/ 19 w 89"/>
                <a:gd name="T33" fmla="*/ 17 h 126"/>
                <a:gd name="T34" fmla="*/ 18 w 89"/>
                <a:gd name="T35" fmla="*/ 17 h 126"/>
                <a:gd name="T36" fmla="*/ 18 w 89"/>
                <a:gd name="T37" fmla="*/ 17 h 126"/>
                <a:gd name="T38" fmla="*/ 18 w 89"/>
                <a:gd name="T39" fmla="*/ 17 h 126"/>
                <a:gd name="T40" fmla="*/ 0 w 89"/>
                <a:gd name="T41" fmla="*/ 62 h 126"/>
                <a:gd name="T42" fmla="*/ 0 w 89"/>
                <a:gd name="T43" fmla="*/ 62 h 126"/>
                <a:gd name="T44" fmla="*/ 10 w 89"/>
                <a:gd name="T45" fmla="*/ 97 h 126"/>
                <a:gd name="T46" fmla="*/ 12 w 89"/>
                <a:gd name="T47" fmla="*/ 96 h 126"/>
                <a:gd name="T48" fmla="*/ 25 w 89"/>
                <a:gd name="T49" fmla="*/ 96 h 126"/>
                <a:gd name="T50" fmla="*/ 12 w 89"/>
                <a:gd name="T51" fmla="*/ 58 h 126"/>
                <a:gd name="T52" fmla="*/ 31 w 89"/>
                <a:gd name="T53" fmla="*/ 13 h 126"/>
                <a:gd name="T54" fmla="*/ 49 w 89"/>
                <a:gd name="T5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126">
                  <a:moveTo>
                    <a:pt x="57" y="119"/>
                  </a:moveTo>
                  <a:cubicBezTo>
                    <a:pt x="57" y="121"/>
                    <a:pt x="57" y="124"/>
                    <a:pt x="58" y="126"/>
                  </a:cubicBezTo>
                  <a:cubicBezTo>
                    <a:pt x="60" y="126"/>
                    <a:pt x="61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73" y="126"/>
                    <a:pt x="81" y="124"/>
                    <a:pt x="89" y="120"/>
                  </a:cubicBezTo>
                  <a:cubicBezTo>
                    <a:pt x="85" y="121"/>
                    <a:pt x="80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69" y="122"/>
                    <a:pt x="63" y="121"/>
                    <a:pt x="57" y="119"/>
                  </a:cubicBezTo>
                  <a:moveTo>
                    <a:pt x="49" y="0"/>
                  </a:moveTo>
                  <a:cubicBezTo>
                    <a:pt x="38" y="3"/>
                    <a:pt x="28" y="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6" y="29"/>
                    <a:pt x="0" y="45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10" y="96"/>
                    <a:pt x="11" y="96"/>
                    <a:pt x="12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7" y="86"/>
                    <a:pt x="12" y="72"/>
                    <a:pt x="12" y="58"/>
                  </a:cubicBezTo>
                  <a:cubicBezTo>
                    <a:pt x="12" y="41"/>
                    <a:pt x="19" y="25"/>
                    <a:pt x="31" y="13"/>
                  </a:cubicBezTo>
                  <a:cubicBezTo>
                    <a:pt x="36" y="7"/>
                    <a:pt x="42" y="3"/>
                    <a:pt x="4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12858750" y="-1749992"/>
              <a:ext cx="49213" cy="36513"/>
            </a:xfrm>
            <a:custGeom>
              <a:avLst/>
              <a:gdLst>
                <a:gd name="T0" fmla="*/ 15 w 35"/>
                <a:gd name="T1" fmla="*/ 0 h 27"/>
                <a:gd name="T2" fmla="*/ 2 w 35"/>
                <a:gd name="T3" fmla="*/ 0 h 27"/>
                <a:gd name="T4" fmla="*/ 0 w 35"/>
                <a:gd name="T5" fmla="*/ 1 h 27"/>
                <a:gd name="T6" fmla="*/ 35 w 35"/>
                <a:gd name="T7" fmla="*/ 27 h 27"/>
                <a:gd name="T8" fmla="*/ 34 w 35"/>
                <a:gd name="T9" fmla="*/ 17 h 27"/>
                <a:gd name="T10" fmla="*/ 15 w 3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8" y="13"/>
                    <a:pt x="20" y="23"/>
                    <a:pt x="35" y="27"/>
                  </a:cubicBezTo>
                  <a:cubicBezTo>
                    <a:pt x="34" y="24"/>
                    <a:pt x="34" y="21"/>
                    <a:pt x="34" y="17"/>
                  </a:cubicBezTo>
                  <a:cubicBezTo>
                    <a:pt x="26" y="13"/>
                    <a:pt x="20" y="7"/>
                    <a:pt x="15" y="0"/>
                  </a:cubicBezTo>
                </a:path>
              </a:pathLst>
            </a:custGeom>
            <a:solidFill>
              <a:srgbClr val="36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12906375" y="-1727767"/>
              <a:ext cx="19050" cy="17463"/>
            </a:xfrm>
            <a:custGeom>
              <a:avLst/>
              <a:gdLst>
                <a:gd name="T0" fmla="*/ 0 w 14"/>
                <a:gd name="T1" fmla="*/ 0 h 13"/>
                <a:gd name="T2" fmla="*/ 1 w 14"/>
                <a:gd name="T3" fmla="*/ 10 h 13"/>
                <a:gd name="T4" fmla="*/ 14 w 14"/>
                <a:gd name="T5" fmla="*/ 13 h 13"/>
                <a:gd name="T6" fmla="*/ 13 w 14"/>
                <a:gd name="T7" fmla="*/ 6 h 13"/>
                <a:gd name="T8" fmla="*/ 0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0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5" y="11"/>
                    <a:pt x="9" y="12"/>
                    <a:pt x="14" y="13"/>
                  </a:cubicBezTo>
                  <a:cubicBezTo>
                    <a:pt x="13" y="11"/>
                    <a:pt x="13" y="8"/>
                    <a:pt x="13" y="6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378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 noEditPoints="1"/>
            </p:cNvSpPr>
            <p:nvPr/>
          </p:nvSpPr>
          <p:spPr bwMode="auto">
            <a:xfrm>
              <a:off x="12846050" y="-1861117"/>
              <a:ext cx="25400" cy="63500"/>
            </a:xfrm>
            <a:custGeom>
              <a:avLst/>
              <a:gdLst>
                <a:gd name="T0" fmla="*/ 18 w 19"/>
                <a:gd name="T1" fmla="*/ 1 h 46"/>
                <a:gd name="T2" fmla="*/ 18 w 19"/>
                <a:gd name="T3" fmla="*/ 1 h 46"/>
                <a:gd name="T4" fmla="*/ 0 w 19"/>
                <a:gd name="T5" fmla="*/ 46 h 46"/>
                <a:gd name="T6" fmla="*/ 0 w 19"/>
                <a:gd name="T7" fmla="*/ 46 h 46"/>
                <a:gd name="T8" fmla="*/ 0 w 19"/>
                <a:gd name="T9" fmla="*/ 46 h 46"/>
                <a:gd name="T10" fmla="*/ 18 w 19"/>
                <a:gd name="T11" fmla="*/ 1 h 46"/>
                <a:gd name="T12" fmla="*/ 18 w 19"/>
                <a:gd name="T13" fmla="*/ 1 h 46"/>
                <a:gd name="T14" fmla="*/ 18 w 19"/>
                <a:gd name="T15" fmla="*/ 1 h 46"/>
                <a:gd name="T16" fmla="*/ 19 w 19"/>
                <a:gd name="T17" fmla="*/ 1 h 46"/>
                <a:gd name="T18" fmla="*/ 19 w 19"/>
                <a:gd name="T19" fmla="*/ 1 h 46"/>
                <a:gd name="T20" fmla="*/ 19 w 19"/>
                <a:gd name="T21" fmla="*/ 1 h 46"/>
                <a:gd name="T22" fmla="*/ 19 w 19"/>
                <a:gd name="T23" fmla="*/ 1 h 46"/>
                <a:gd name="T24" fmla="*/ 19 w 19"/>
                <a:gd name="T25" fmla="*/ 1 h 46"/>
                <a:gd name="T26" fmla="*/ 19 w 19"/>
                <a:gd name="T27" fmla="*/ 1 h 46"/>
                <a:gd name="T28" fmla="*/ 19 w 19"/>
                <a:gd name="T29" fmla="*/ 0 h 46"/>
                <a:gd name="T30" fmla="*/ 19 w 19"/>
                <a:gd name="T31" fmla="*/ 0 h 46"/>
                <a:gd name="T32" fmla="*/ 19 w 19"/>
                <a:gd name="T33" fmla="*/ 0 h 46"/>
                <a:gd name="T34" fmla="*/ 19 w 19"/>
                <a:gd name="T35" fmla="*/ 0 h 46"/>
                <a:gd name="T36" fmla="*/ 19 w 19"/>
                <a:gd name="T37" fmla="*/ 0 h 46"/>
                <a:gd name="T38" fmla="*/ 19 w 19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6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3"/>
                    <a:pt x="0" y="2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6" y="1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12923838" y="-1883342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 noEditPoints="1"/>
            </p:cNvSpPr>
            <p:nvPr/>
          </p:nvSpPr>
          <p:spPr bwMode="auto">
            <a:xfrm>
              <a:off x="12979400" y="-1724592"/>
              <a:ext cx="1588" cy="317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12985750" y="-1730942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12969875" y="-1719830"/>
              <a:ext cx="4763" cy="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12995275" y="-1735705"/>
              <a:ext cx="50800" cy="53975"/>
            </a:xfrm>
            <a:custGeom>
              <a:avLst/>
              <a:gdLst>
                <a:gd name="T0" fmla="*/ 33 w 37"/>
                <a:gd name="T1" fmla="*/ 34 h 39"/>
                <a:gd name="T2" fmla="*/ 17 w 37"/>
                <a:gd name="T3" fmla="*/ 34 h 39"/>
                <a:gd name="T4" fmla="*/ 4 w 37"/>
                <a:gd name="T5" fmla="*/ 20 h 39"/>
                <a:gd name="T6" fmla="*/ 4 w 37"/>
                <a:gd name="T7" fmla="*/ 5 h 39"/>
                <a:gd name="T8" fmla="*/ 4 w 37"/>
                <a:gd name="T9" fmla="*/ 5 h 39"/>
                <a:gd name="T10" fmla="*/ 19 w 37"/>
                <a:gd name="T11" fmla="*/ 5 h 39"/>
                <a:gd name="T12" fmla="*/ 33 w 37"/>
                <a:gd name="T13" fmla="*/ 19 h 39"/>
                <a:gd name="T14" fmla="*/ 33 w 37"/>
                <a:gd name="T1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33" y="34"/>
                  </a:moveTo>
                  <a:cubicBezTo>
                    <a:pt x="29" y="39"/>
                    <a:pt x="22" y="39"/>
                    <a:pt x="17" y="3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15" y="0"/>
                    <a:pt x="19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7" y="23"/>
                    <a:pt x="37" y="30"/>
                    <a:pt x="33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3"/>
            <p:cNvSpPr>
              <a:spLocks/>
            </p:cNvSpPr>
            <p:nvPr/>
          </p:nvSpPr>
          <p:spPr bwMode="auto">
            <a:xfrm>
              <a:off x="12931775" y="-1908742"/>
              <a:ext cx="111125" cy="222250"/>
            </a:xfrm>
            <a:custGeom>
              <a:avLst/>
              <a:gdLst>
                <a:gd name="T0" fmla="*/ 1 w 81"/>
                <a:gd name="T1" fmla="*/ 0 h 162"/>
                <a:gd name="T2" fmla="*/ 81 w 81"/>
                <a:gd name="T3" fmla="*/ 81 h 162"/>
                <a:gd name="T4" fmla="*/ 58 w 81"/>
                <a:gd name="T5" fmla="*/ 138 h 162"/>
                <a:gd name="T6" fmla="*/ 0 w 81"/>
                <a:gd name="T7" fmla="*/ 162 h 162"/>
                <a:gd name="T8" fmla="*/ 0 w 81"/>
                <a:gd name="T9" fmla="*/ 162 h 162"/>
                <a:gd name="T10" fmla="*/ 0 w 81"/>
                <a:gd name="T11" fmla="*/ 151 h 162"/>
                <a:gd name="T12" fmla="*/ 0 w 81"/>
                <a:gd name="T13" fmla="*/ 151 h 162"/>
                <a:gd name="T14" fmla="*/ 50 w 81"/>
                <a:gd name="T15" fmla="*/ 131 h 162"/>
                <a:gd name="T16" fmla="*/ 71 w 81"/>
                <a:gd name="T17" fmla="*/ 81 h 162"/>
                <a:gd name="T18" fmla="*/ 1 w 81"/>
                <a:gd name="T19" fmla="*/ 11 h 162"/>
                <a:gd name="T20" fmla="*/ 1 w 8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2">
                  <a:moveTo>
                    <a:pt x="1" y="0"/>
                  </a:moveTo>
                  <a:cubicBezTo>
                    <a:pt x="45" y="0"/>
                    <a:pt x="81" y="37"/>
                    <a:pt x="81" y="81"/>
                  </a:cubicBezTo>
                  <a:cubicBezTo>
                    <a:pt x="81" y="103"/>
                    <a:pt x="73" y="123"/>
                    <a:pt x="58" y="138"/>
                  </a:cubicBezTo>
                  <a:cubicBezTo>
                    <a:pt x="42" y="154"/>
                    <a:pt x="22" y="162"/>
                    <a:pt x="0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9" y="151"/>
                    <a:pt x="37" y="144"/>
                    <a:pt x="50" y="131"/>
                  </a:cubicBezTo>
                  <a:cubicBezTo>
                    <a:pt x="63" y="118"/>
                    <a:pt x="71" y="100"/>
                    <a:pt x="71" y="81"/>
                  </a:cubicBezTo>
                  <a:cubicBezTo>
                    <a:pt x="71" y="43"/>
                    <a:pt x="39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4"/>
            <p:cNvSpPr>
              <a:spLocks/>
            </p:cNvSpPr>
            <p:nvPr/>
          </p:nvSpPr>
          <p:spPr bwMode="auto">
            <a:xfrm>
              <a:off x="12858750" y="-1870642"/>
              <a:ext cx="160338" cy="160338"/>
            </a:xfrm>
            <a:custGeom>
              <a:avLst/>
              <a:gdLst>
                <a:gd name="T0" fmla="*/ 46 w 117"/>
                <a:gd name="T1" fmla="*/ 103 h 118"/>
                <a:gd name="T2" fmla="*/ 103 w 117"/>
                <a:gd name="T3" fmla="*/ 47 h 118"/>
                <a:gd name="T4" fmla="*/ 117 w 117"/>
                <a:gd name="T5" fmla="*/ 49 h 118"/>
                <a:gd name="T6" fmla="*/ 99 w 117"/>
                <a:gd name="T7" fmla="*/ 9 h 118"/>
                <a:gd name="T8" fmla="*/ 86 w 117"/>
                <a:gd name="T9" fmla="*/ 0 h 118"/>
                <a:gd name="T10" fmla="*/ 85 w 117"/>
                <a:gd name="T11" fmla="*/ 3 h 118"/>
                <a:gd name="T12" fmla="*/ 85 w 117"/>
                <a:gd name="T13" fmla="*/ 16 h 118"/>
                <a:gd name="T14" fmla="*/ 72 w 117"/>
                <a:gd name="T15" fmla="*/ 20 h 118"/>
                <a:gd name="T16" fmla="*/ 66 w 117"/>
                <a:gd name="T17" fmla="*/ 9 h 118"/>
                <a:gd name="T18" fmla="*/ 58 w 117"/>
                <a:gd name="T19" fmla="*/ 7 h 118"/>
                <a:gd name="T20" fmla="*/ 39 w 117"/>
                <a:gd name="T21" fmla="*/ 18 h 118"/>
                <a:gd name="T22" fmla="*/ 37 w 117"/>
                <a:gd name="T23" fmla="*/ 25 h 118"/>
                <a:gd name="T24" fmla="*/ 44 w 117"/>
                <a:gd name="T25" fmla="*/ 36 h 118"/>
                <a:gd name="T26" fmla="*/ 34 w 117"/>
                <a:gd name="T27" fmla="*/ 46 h 118"/>
                <a:gd name="T28" fmla="*/ 23 w 117"/>
                <a:gd name="T29" fmla="*/ 40 h 118"/>
                <a:gd name="T30" fmla="*/ 16 w 117"/>
                <a:gd name="T31" fmla="*/ 42 h 118"/>
                <a:gd name="T32" fmla="*/ 5 w 117"/>
                <a:gd name="T33" fmla="*/ 61 h 118"/>
                <a:gd name="T34" fmla="*/ 7 w 117"/>
                <a:gd name="T35" fmla="*/ 68 h 118"/>
                <a:gd name="T36" fmla="*/ 18 w 117"/>
                <a:gd name="T37" fmla="*/ 75 h 118"/>
                <a:gd name="T38" fmla="*/ 15 w 117"/>
                <a:gd name="T39" fmla="*/ 88 h 118"/>
                <a:gd name="T40" fmla="*/ 2 w 117"/>
                <a:gd name="T41" fmla="*/ 88 h 118"/>
                <a:gd name="T42" fmla="*/ 0 w 117"/>
                <a:gd name="T43" fmla="*/ 89 h 118"/>
                <a:gd name="T44" fmla="*/ 48 w 117"/>
                <a:gd name="T45" fmla="*/ 118 h 118"/>
                <a:gd name="T46" fmla="*/ 46 w 117"/>
                <a:gd name="T47" fmla="*/ 10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8">
                  <a:moveTo>
                    <a:pt x="46" y="103"/>
                  </a:moveTo>
                  <a:cubicBezTo>
                    <a:pt x="46" y="72"/>
                    <a:pt x="71" y="47"/>
                    <a:pt x="103" y="47"/>
                  </a:cubicBezTo>
                  <a:cubicBezTo>
                    <a:pt x="108" y="47"/>
                    <a:pt x="112" y="48"/>
                    <a:pt x="117" y="49"/>
                  </a:cubicBezTo>
                  <a:cubicBezTo>
                    <a:pt x="116" y="34"/>
                    <a:pt x="109" y="20"/>
                    <a:pt x="99" y="9"/>
                  </a:cubicBezTo>
                  <a:cubicBezTo>
                    <a:pt x="95" y="5"/>
                    <a:pt x="91" y="2"/>
                    <a:pt x="86" y="0"/>
                  </a:cubicBezTo>
                  <a:cubicBezTo>
                    <a:pt x="86" y="0"/>
                    <a:pt x="85" y="2"/>
                    <a:pt x="85" y="3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1" y="17"/>
                    <a:pt x="76" y="18"/>
                    <a:pt x="72" y="2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6"/>
                    <a:pt x="61" y="5"/>
                    <a:pt x="58" y="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6" y="22"/>
                    <a:pt x="37" y="2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0" y="39"/>
                    <a:pt x="37" y="43"/>
                    <a:pt x="34" y="46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0" y="38"/>
                    <a:pt x="17" y="39"/>
                    <a:pt x="16" y="4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3"/>
                    <a:pt x="4" y="67"/>
                    <a:pt x="7" y="68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79"/>
                    <a:pt x="15" y="84"/>
                    <a:pt x="15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10" y="105"/>
                    <a:pt x="28" y="116"/>
                    <a:pt x="48" y="118"/>
                  </a:cubicBezTo>
                  <a:cubicBezTo>
                    <a:pt x="47" y="113"/>
                    <a:pt x="46" y="108"/>
                    <a:pt x="46" y="103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45"/>
            <p:cNvSpPr>
              <a:spLocks/>
            </p:cNvSpPr>
            <p:nvPr/>
          </p:nvSpPr>
          <p:spPr bwMode="auto">
            <a:xfrm>
              <a:off x="12858750" y="-1749992"/>
              <a:ext cx="66675" cy="39688"/>
            </a:xfrm>
            <a:custGeom>
              <a:avLst/>
              <a:gdLst>
                <a:gd name="T0" fmla="*/ 15 w 48"/>
                <a:gd name="T1" fmla="*/ 0 h 30"/>
                <a:gd name="T2" fmla="*/ 15 w 48"/>
                <a:gd name="T3" fmla="*/ 0 h 30"/>
                <a:gd name="T4" fmla="*/ 2 w 48"/>
                <a:gd name="T5" fmla="*/ 0 h 30"/>
                <a:gd name="T6" fmla="*/ 0 w 48"/>
                <a:gd name="T7" fmla="*/ 1 h 30"/>
                <a:gd name="T8" fmla="*/ 2 w 48"/>
                <a:gd name="T9" fmla="*/ 3 h 30"/>
                <a:gd name="T10" fmla="*/ 3 w 48"/>
                <a:gd name="T11" fmla="*/ 5 h 30"/>
                <a:gd name="T12" fmla="*/ 6 w 48"/>
                <a:gd name="T13" fmla="*/ 8 h 30"/>
                <a:gd name="T14" fmla="*/ 7 w 48"/>
                <a:gd name="T15" fmla="*/ 10 h 30"/>
                <a:gd name="T16" fmla="*/ 10 w 48"/>
                <a:gd name="T17" fmla="*/ 13 h 30"/>
                <a:gd name="T18" fmla="*/ 12 w 48"/>
                <a:gd name="T19" fmla="*/ 14 h 30"/>
                <a:gd name="T20" fmla="*/ 14 w 48"/>
                <a:gd name="T21" fmla="*/ 16 h 30"/>
                <a:gd name="T22" fmla="*/ 16 w 48"/>
                <a:gd name="T23" fmla="*/ 18 h 30"/>
                <a:gd name="T24" fmla="*/ 19 w 48"/>
                <a:gd name="T25" fmla="*/ 20 h 30"/>
                <a:gd name="T26" fmla="*/ 21 w 48"/>
                <a:gd name="T27" fmla="*/ 21 h 30"/>
                <a:gd name="T28" fmla="*/ 25 w 48"/>
                <a:gd name="T29" fmla="*/ 23 h 30"/>
                <a:gd name="T30" fmla="*/ 27 w 48"/>
                <a:gd name="T31" fmla="*/ 24 h 30"/>
                <a:gd name="T32" fmla="*/ 30 w 48"/>
                <a:gd name="T33" fmla="*/ 25 h 30"/>
                <a:gd name="T34" fmla="*/ 32 w 48"/>
                <a:gd name="T35" fmla="*/ 26 h 30"/>
                <a:gd name="T36" fmla="*/ 36 w 48"/>
                <a:gd name="T37" fmla="*/ 28 h 30"/>
                <a:gd name="T38" fmla="*/ 38 w 48"/>
                <a:gd name="T39" fmla="*/ 28 h 30"/>
                <a:gd name="T40" fmla="*/ 43 w 48"/>
                <a:gd name="T41" fmla="*/ 29 h 30"/>
                <a:gd name="T42" fmla="*/ 45 w 48"/>
                <a:gd name="T43" fmla="*/ 29 h 30"/>
                <a:gd name="T44" fmla="*/ 48 w 48"/>
                <a:gd name="T45" fmla="*/ 30 h 30"/>
                <a:gd name="T46" fmla="*/ 47 w 48"/>
                <a:gd name="T47" fmla="*/ 23 h 30"/>
                <a:gd name="T48" fmla="*/ 15 w 48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0"/>
                    <a:pt x="21" y="21"/>
                    <a:pt x="21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6" y="29"/>
                    <a:pt x="47" y="30"/>
                    <a:pt x="48" y="30"/>
                  </a:cubicBezTo>
                  <a:cubicBezTo>
                    <a:pt x="47" y="28"/>
                    <a:pt x="47" y="25"/>
                    <a:pt x="47" y="23"/>
                  </a:cubicBezTo>
                  <a:cubicBezTo>
                    <a:pt x="34" y="19"/>
                    <a:pt x="23" y="11"/>
                    <a:pt x="15" y="0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五边形 230"/>
          <p:cNvSpPr/>
          <p:nvPr/>
        </p:nvSpPr>
        <p:spPr>
          <a:xfrm flipH="1">
            <a:off x="1392892" y="1128581"/>
            <a:ext cx="2854589" cy="577297"/>
          </a:xfrm>
          <a:prstGeom prst="homePlate">
            <a:avLst/>
          </a:prstGeom>
          <a:solidFill>
            <a:srgbClr val="2C2C2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4857" y="2327057"/>
            <a:ext cx="8174124" cy="2770231"/>
            <a:chOff x="343259" y="2089283"/>
            <a:chExt cx="9306497" cy="3153995"/>
          </a:xfrm>
        </p:grpSpPr>
        <p:sp>
          <p:nvSpPr>
            <p:cNvPr id="174" name="矩形 173"/>
            <p:cNvSpPr/>
            <p:nvPr/>
          </p:nvSpPr>
          <p:spPr bwMode="auto">
            <a:xfrm>
              <a:off x="343259" y="4813584"/>
              <a:ext cx="9290211" cy="429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457529" y="2089283"/>
              <a:ext cx="9192227" cy="2165798"/>
              <a:chOff x="1514655" y="2220693"/>
              <a:chExt cx="9192227" cy="2165798"/>
            </a:xfrm>
          </p:grpSpPr>
          <p:sp>
            <p:nvSpPr>
              <p:cNvPr id="176" name="Freeform 7"/>
              <p:cNvSpPr>
                <a:spLocks/>
              </p:cNvSpPr>
              <p:nvPr/>
            </p:nvSpPr>
            <p:spPr bwMode="auto">
              <a:xfrm>
                <a:off x="1514655" y="2220693"/>
                <a:ext cx="1898416" cy="21657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6" y="15"/>
                  </a:cxn>
                  <a:cxn ang="0">
                    <a:pos x="136" y="139"/>
                  </a:cxn>
                  <a:cxn ang="0">
                    <a:pos x="0" y="155"/>
                  </a:cxn>
                  <a:cxn ang="0">
                    <a:pos x="0" y="0"/>
                  </a:cxn>
                </a:cxnLst>
                <a:rect l="0" t="0" r="r" b="b"/>
                <a:pathLst>
                  <a:path w="136" h="155">
                    <a:moveTo>
                      <a:pt x="0" y="0"/>
                    </a:moveTo>
                    <a:cubicBezTo>
                      <a:pt x="45" y="6"/>
                      <a:pt x="91" y="12"/>
                      <a:pt x="136" y="15"/>
                    </a:cubicBezTo>
                    <a:lnTo>
                      <a:pt x="136" y="139"/>
                    </a:lnTo>
                    <a:cubicBezTo>
                      <a:pt x="90" y="144"/>
                      <a:pt x="45" y="149"/>
                      <a:pt x="0" y="155"/>
                    </a:cubicBezTo>
                    <a:cubicBezTo>
                      <a:pt x="0" y="103"/>
                      <a:pt x="0" y="52"/>
                      <a:pt x="0" y="0"/>
                    </a:cubicBezTo>
                    <a:close/>
                  </a:path>
                </a:pathLst>
              </a:custGeom>
              <a:solidFill>
                <a:srgbClr val="F9BC13"/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lnSpc>
                    <a:spcPct val="140000"/>
                  </a:lnSpc>
                  <a:buClr>
                    <a:srgbClr val="FF0000"/>
                  </a:buClr>
                  <a:buSzPct val="70000"/>
                  <a:defRPr/>
                </a:pPr>
                <a:endParaRPr lang="zh-CN" altLang="en-US" sz="21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8" name="组合 187"/>
              <p:cNvGrpSpPr/>
              <p:nvPr/>
            </p:nvGrpSpPr>
            <p:grpSpPr>
              <a:xfrm>
                <a:off x="1724944" y="2954331"/>
                <a:ext cx="1347698" cy="644550"/>
                <a:chOff x="1724944" y="2954331"/>
                <a:chExt cx="1347698" cy="644550"/>
              </a:xfrm>
            </p:grpSpPr>
            <p:sp>
              <p:nvSpPr>
                <p:cNvPr id="242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24944" y="2954331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243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24944" y="3276606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  <p:grpSp>
            <p:nvGrpSpPr>
              <p:cNvPr id="189" name="组合 188"/>
              <p:cNvGrpSpPr/>
              <p:nvPr/>
            </p:nvGrpSpPr>
            <p:grpSpPr>
              <a:xfrm>
                <a:off x="3554401" y="2444147"/>
                <a:ext cx="1632944" cy="1703609"/>
                <a:chOff x="3410507" y="2679859"/>
                <a:chExt cx="1715426" cy="1789660"/>
              </a:xfrm>
            </p:grpSpPr>
            <p:sp>
              <p:nvSpPr>
                <p:cNvPr id="239" name="Freeform 8"/>
                <p:cNvSpPr>
                  <a:spLocks/>
                </p:cNvSpPr>
                <p:nvPr/>
              </p:nvSpPr>
              <p:spPr bwMode="auto">
                <a:xfrm>
                  <a:off x="3410507" y="2679859"/>
                  <a:ext cx="1715426" cy="17896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7" y="7"/>
                    </a:cxn>
                    <a:cxn ang="0">
                      <a:pos x="117" y="115"/>
                    </a:cxn>
                    <a:cxn ang="0">
                      <a:pos x="0" y="12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7" h="122">
                      <a:moveTo>
                        <a:pt x="0" y="0"/>
                      </a:moveTo>
                      <a:cubicBezTo>
                        <a:pt x="39" y="3"/>
                        <a:pt x="74" y="6"/>
                        <a:pt x="117" y="7"/>
                      </a:cubicBezTo>
                      <a:lnTo>
                        <a:pt x="117" y="115"/>
                      </a:lnTo>
                      <a:cubicBezTo>
                        <a:pt x="78" y="117"/>
                        <a:pt x="39" y="119"/>
                        <a:pt x="0" y="12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2C2C">
                    <a:alpha val="80000"/>
                  </a:srgbClr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algn="ctr" fontAlgn="ctr">
                    <a:lnSpc>
                      <a:spcPct val="140000"/>
                    </a:lnSpc>
                    <a:buClr>
                      <a:srgbClr val="FF0000"/>
                    </a:buClr>
                    <a:buSzPct val="70000"/>
                    <a:defRPr/>
                  </a:pPr>
                  <a:endParaRPr lang="zh-CN" altLang="en-US" sz="2133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456693" y="3571515"/>
                  <a:ext cx="1415773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24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434015" y="3256158"/>
                  <a:ext cx="1415773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  <p:sp>
            <p:nvSpPr>
              <p:cNvPr id="226" name="Freeform 10"/>
              <p:cNvSpPr>
                <a:spLocks/>
              </p:cNvSpPr>
              <p:nvPr/>
            </p:nvSpPr>
            <p:spPr bwMode="auto">
              <a:xfrm>
                <a:off x="7032282" y="2457518"/>
                <a:ext cx="1592835" cy="169023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14" y="0"/>
                  </a:cxn>
                  <a:cxn ang="0">
                    <a:pos x="114" y="121"/>
                  </a:cxn>
                  <a:cxn ang="0">
                    <a:pos x="0" y="115"/>
                  </a:cxn>
                  <a:cxn ang="0">
                    <a:pos x="0" y="6"/>
                  </a:cxn>
                </a:cxnLst>
                <a:rect l="0" t="0" r="r" b="b"/>
                <a:pathLst>
                  <a:path w="114" h="121">
                    <a:moveTo>
                      <a:pt x="0" y="6"/>
                    </a:moveTo>
                    <a:cubicBezTo>
                      <a:pt x="38" y="5"/>
                      <a:pt x="76" y="3"/>
                      <a:pt x="114" y="0"/>
                    </a:cubicBezTo>
                    <a:lnTo>
                      <a:pt x="114" y="121"/>
                    </a:lnTo>
                    <a:cubicBezTo>
                      <a:pt x="76" y="118"/>
                      <a:pt x="38" y="116"/>
                      <a:pt x="0" y="115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C2C2C">
                  <a:alpha val="80000"/>
                </a:srgbClr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lnSpc>
                    <a:spcPct val="140000"/>
                  </a:lnSpc>
                  <a:buClr>
                    <a:srgbClr val="FF0000"/>
                  </a:buClr>
                  <a:buSzPct val="70000"/>
                </a:pPr>
                <a:endParaRPr lang="zh-CN" altLang="en-US" sz="21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Freeform 11"/>
              <p:cNvSpPr>
                <a:spLocks/>
              </p:cNvSpPr>
              <p:nvPr/>
            </p:nvSpPr>
            <p:spPr bwMode="auto">
              <a:xfrm>
                <a:off x="8793188" y="2220693"/>
                <a:ext cx="1913694" cy="2165798"/>
              </a:xfrm>
              <a:custGeom>
                <a:avLst/>
                <a:gdLst/>
                <a:ahLst/>
                <a:cxnLst>
                  <a:cxn ang="0">
                    <a:pos x="1" y="15"/>
                  </a:cxn>
                  <a:cxn ang="0">
                    <a:pos x="137" y="0"/>
                  </a:cxn>
                  <a:cxn ang="0">
                    <a:pos x="137" y="155"/>
                  </a:cxn>
                  <a:cxn ang="0">
                    <a:pos x="0" y="139"/>
                  </a:cxn>
                  <a:cxn ang="0">
                    <a:pos x="1" y="15"/>
                  </a:cxn>
                </a:cxnLst>
                <a:rect l="0" t="0" r="r" b="b"/>
                <a:pathLst>
                  <a:path w="137" h="155">
                    <a:moveTo>
                      <a:pt x="1" y="15"/>
                    </a:moveTo>
                    <a:cubicBezTo>
                      <a:pt x="46" y="12"/>
                      <a:pt x="92" y="6"/>
                      <a:pt x="137" y="0"/>
                    </a:cubicBezTo>
                    <a:cubicBezTo>
                      <a:pt x="137" y="52"/>
                      <a:pt x="137" y="103"/>
                      <a:pt x="137" y="155"/>
                    </a:cubicBezTo>
                    <a:cubicBezTo>
                      <a:pt x="92" y="149"/>
                      <a:pt x="46" y="143"/>
                      <a:pt x="0" y="139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F9BC13"/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lnSpc>
                    <a:spcPct val="140000"/>
                  </a:lnSpc>
                  <a:buClr>
                    <a:srgbClr val="FF0000"/>
                  </a:buClr>
                  <a:buSzPct val="70000"/>
                </a:pPr>
                <a:endParaRPr lang="zh-CN" altLang="en-US" sz="21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Freeform 9"/>
              <p:cNvSpPr>
                <a:spLocks/>
              </p:cNvSpPr>
              <p:nvPr/>
            </p:nvSpPr>
            <p:spPr bwMode="auto">
              <a:xfrm>
                <a:off x="5313395" y="2541552"/>
                <a:ext cx="1579466" cy="150880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3" y="0"/>
                  </a:cxn>
                  <a:cxn ang="0">
                    <a:pos x="113" y="108"/>
                  </a:cxn>
                  <a:cxn ang="0">
                    <a:pos x="0" y="108"/>
                  </a:cxn>
                  <a:cxn ang="0">
                    <a:pos x="1" y="0"/>
                  </a:cxn>
                </a:cxnLst>
                <a:rect l="0" t="0" r="r" b="b"/>
                <a:pathLst>
                  <a:path w="113" h="108">
                    <a:moveTo>
                      <a:pt x="1" y="0"/>
                    </a:moveTo>
                    <a:cubicBezTo>
                      <a:pt x="38" y="1"/>
                      <a:pt x="75" y="1"/>
                      <a:pt x="113" y="0"/>
                    </a:cubicBezTo>
                    <a:lnTo>
                      <a:pt x="113" y="108"/>
                    </a:lnTo>
                    <a:cubicBezTo>
                      <a:pt x="76" y="107"/>
                      <a:pt x="38" y="107"/>
                      <a:pt x="0" y="10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9BC13"/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lnSpc>
                    <a:spcPct val="140000"/>
                  </a:lnSpc>
                  <a:buClr>
                    <a:srgbClr val="FF0000"/>
                  </a:buClr>
                  <a:buSzPct val="70000"/>
                </a:pPr>
                <a:endParaRPr lang="zh-CN" altLang="en-US" sz="21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5332076" y="2992736"/>
                <a:ext cx="1347698" cy="644550"/>
                <a:chOff x="1726233" y="2954330"/>
                <a:chExt cx="1347698" cy="644550"/>
              </a:xfrm>
            </p:grpSpPr>
            <p:sp>
              <p:nvSpPr>
                <p:cNvPr id="23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26233" y="2954330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238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26233" y="3276605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  <p:grpSp>
            <p:nvGrpSpPr>
              <p:cNvPr id="230" name="组合 229"/>
              <p:cNvGrpSpPr/>
              <p:nvPr/>
            </p:nvGrpSpPr>
            <p:grpSpPr>
              <a:xfrm>
                <a:off x="8959073" y="3031143"/>
                <a:ext cx="1347698" cy="644550"/>
                <a:chOff x="1747387" y="2954331"/>
                <a:chExt cx="1347698" cy="644550"/>
              </a:xfrm>
            </p:grpSpPr>
            <p:sp>
              <p:nvSpPr>
                <p:cNvPr id="23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47387" y="2954331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236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747387" y="3276606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  <p:grpSp>
            <p:nvGrpSpPr>
              <p:cNvPr id="232" name="组合 231"/>
              <p:cNvGrpSpPr/>
              <p:nvPr/>
            </p:nvGrpSpPr>
            <p:grpSpPr>
              <a:xfrm>
                <a:off x="7058291" y="3031143"/>
                <a:ext cx="1347698" cy="644550"/>
                <a:chOff x="1693455" y="2954331"/>
                <a:chExt cx="1347698" cy="644550"/>
              </a:xfrm>
            </p:grpSpPr>
            <p:sp>
              <p:nvSpPr>
                <p:cNvPr id="233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693455" y="2954331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  <p:sp>
              <p:nvSpPr>
                <p:cNvPr id="234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1693455" y="3276606"/>
                  <a:ext cx="1347698" cy="322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77"/>
                  <a:r>
                    <a: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8473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</TotalTime>
  <Words>144</Words>
  <Application>Microsoft Office PowerPoint</Application>
  <PresentationFormat>宽屏</PresentationFormat>
  <Paragraphs>60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方正正中黑简体</vt:lpstr>
      <vt:lpstr>Yu Gothic Light</vt:lpstr>
      <vt:lpstr>Arial</vt:lpstr>
      <vt:lpstr>宋体</vt:lpstr>
      <vt:lpstr>Calibri Light</vt:lpstr>
      <vt:lpstr>Eras Bold ITC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Administrator</cp:lastModifiedBy>
  <cp:revision>29</cp:revision>
  <dcterms:created xsi:type="dcterms:W3CDTF">2015-01-06T06:57:52Z</dcterms:created>
  <dcterms:modified xsi:type="dcterms:W3CDTF">2016-05-30T13:06:33Z</dcterms:modified>
</cp:coreProperties>
</file>